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E8DCDA7-9956-44FB-99FD-AE95235189F2}"/>
              </a:ext>
            </a:extLst>
          </p:cNvPr>
          <p:cNvGrpSpPr/>
          <p:nvPr/>
        </p:nvGrpSpPr>
        <p:grpSpPr>
          <a:xfrm>
            <a:off x="702246" y="878793"/>
            <a:ext cx="2645460" cy="2645457"/>
            <a:chOff x="931972" y="726393"/>
            <a:chExt cx="4729688" cy="4729684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35B9C5B4-E827-4610-A662-3E999F04F978}"/>
                </a:ext>
              </a:extLst>
            </p:cNvPr>
            <p:cNvSpPr/>
            <p:nvPr/>
          </p:nvSpPr>
          <p:spPr>
            <a:xfrm>
              <a:off x="931972" y="726393"/>
              <a:ext cx="4729688" cy="4729684"/>
            </a:xfrm>
            <a:prstGeom prst="donut">
              <a:avLst>
                <a:gd name="adj" fmla="val 2071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38778C3-2108-4900-98B5-1BE4E5D90DF9}"/>
                </a:ext>
              </a:extLst>
            </p:cNvPr>
            <p:cNvGrpSpPr/>
            <p:nvPr/>
          </p:nvGrpSpPr>
          <p:grpSpPr>
            <a:xfrm>
              <a:off x="1117030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3B6BBDCC-94AA-4D9C-8DF9-734F7B86B974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806D0CFD-97EC-4503-A980-ED9AAB9FAFF6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3DD7AA91-A83D-4967-B7CF-628129AF1E39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0E928CEE-D0BC-4B4E-94C7-D09D6CB5FE27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1EF16E05-0D0D-4C22-9FAC-66267101F3C3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9F3BA71B-E996-474F-B3A2-4A0CF169C9E9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DF72CB6-41C0-4141-81D5-2662A63412FF}"/>
                </a:ext>
              </a:extLst>
            </p:cNvPr>
            <p:cNvGrpSpPr/>
            <p:nvPr/>
          </p:nvGrpSpPr>
          <p:grpSpPr>
            <a:xfrm rot="27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E823E0A5-3385-450C-A90D-C3F4A07BDDF1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37340296-0E16-472D-AE5B-585F51E2D579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A3399C14-A043-488A-8EC2-798F43A97F47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9AD6ED52-2EFB-47F3-A3FC-FF8FEEB73587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A5CE101F-EB7A-4ED8-AFAC-D467E41ACB66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2FBD884B-5BEB-4CD9-8F8D-58043FDEC962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8158D9F-9C79-45B7-A4E9-D42E9A182B8F}"/>
                </a:ext>
              </a:extLst>
            </p:cNvPr>
            <p:cNvGrpSpPr/>
            <p:nvPr/>
          </p:nvGrpSpPr>
          <p:grpSpPr>
            <a:xfrm rot="9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FFDD98A-5979-4E12-AB00-DEEAF147F3A4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5930C52C-6B12-42F5-B861-308C94FEAE28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30F030E8-F262-4B5F-B441-635466BB98CA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70F8D21A-C1A2-442B-B62A-63F693005BA5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EBC418DC-2884-427A-9DE2-C8A5AD08924E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C29395E-F305-4E8B-8A54-395A7B53549B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04CF269-28D2-4D20-A0EF-8315F5D1AF57}"/>
                </a:ext>
              </a:extLst>
            </p:cNvPr>
            <p:cNvGrpSpPr/>
            <p:nvPr/>
          </p:nvGrpSpPr>
          <p:grpSpPr>
            <a:xfrm rot="3600000">
              <a:off x="1117028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463F7296-3DAA-4CFF-8B3C-22BBB6FEE2FF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DF1D548F-2976-49B7-8A19-40BB1E959465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2F10D5E-BE2B-4460-8548-C3380F5128AE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377E52FD-FBE1-4C15-A25B-0758C917829B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A9738AA4-F280-4BF1-BBCF-B1D08A507FFF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96E666F6-CD2C-42EC-BDB9-99898D607E09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A96B2EA-B7EB-486F-B599-58324DB65E85}"/>
                </a:ext>
              </a:extLst>
            </p:cNvPr>
            <p:cNvGrpSpPr/>
            <p:nvPr/>
          </p:nvGrpSpPr>
          <p:grpSpPr>
            <a:xfrm rot="18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D52C489A-8E30-4F24-9DAD-3A38BEC07831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703B8041-3CE1-4812-B040-DCE19CFD2BB2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CB43A324-1F61-4493-BCBB-F19D784EBE10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255558A0-C8E4-4DEC-AC9D-BE20602331E9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DE89D099-D5CE-4873-B920-DF6431786AA5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48F7D6E8-A6BD-41CD-921E-0C5580A486C1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4725124-AC57-43C1-B6A1-0FA105B83A4B}"/>
                </a:ext>
              </a:extLst>
            </p:cNvPr>
            <p:cNvGrpSpPr/>
            <p:nvPr/>
          </p:nvGrpSpPr>
          <p:grpSpPr>
            <a:xfrm rot="4500000">
              <a:off x="1117028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20982860-C3FC-48EC-877B-19C1A6050948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E7DFB643-516B-473D-A10C-0B0C874B5907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8356636C-B6D1-4CAB-96B1-911751EEC9C5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ADEC9076-B58A-47E0-8111-C6C16BF63BC5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3F7AF349-A09B-46A5-B639-E3C705FBDF52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5DA0B311-D486-407C-948A-9C0EBF851482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sp>
          <p:nvSpPr>
            <p:cNvPr id="10" name="円: 塗りつぶしなし 9">
              <a:extLst>
                <a:ext uri="{FF2B5EF4-FFF2-40B4-BE49-F238E27FC236}">
                  <a16:creationId xmlns:a16="http://schemas.microsoft.com/office/drawing/2014/main" id="{319A7DC2-E4C2-4C02-A0A0-D79187AB4253}"/>
                </a:ext>
              </a:extLst>
            </p:cNvPr>
            <p:cNvSpPr/>
            <p:nvPr/>
          </p:nvSpPr>
          <p:spPr>
            <a:xfrm>
              <a:off x="1581453" y="1375873"/>
              <a:ext cx="3430726" cy="3430724"/>
            </a:xfrm>
            <a:prstGeom prst="donut">
              <a:avLst>
                <a:gd name="adj" fmla="val 2071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064628E-C862-4A49-A9A2-39C57C7C56C6}"/>
                </a:ext>
              </a:extLst>
            </p:cNvPr>
            <p:cNvSpPr/>
            <p:nvPr/>
          </p:nvSpPr>
          <p:spPr>
            <a:xfrm rot="10800000">
              <a:off x="2349675" y="2548472"/>
              <a:ext cx="1923190" cy="1657924"/>
            </a:xfrm>
            <a:custGeom>
              <a:avLst/>
              <a:gdLst>
                <a:gd name="connsiteX0" fmla="*/ 1695614 w 1923190"/>
                <a:gd name="connsiteY0" fmla="*/ 1525239 h 1657924"/>
                <a:gd name="connsiteX1" fmla="*/ 961594 w 1923190"/>
                <a:gd name="connsiteY1" fmla="*/ 259685 h 1657924"/>
                <a:gd name="connsiteX2" fmla="*/ 227574 w 1923190"/>
                <a:gd name="connsiteY2" fmla="*/ 1525239 h 1657924"/>
                <a:gd name="connsiteX3" fmla="*/ 1923190 w 1923190"/>
                <a:gd name="connsiteY3" fmla="*/ 1657924 h 1657924"/>
                <a:gd name="connsiteX4" fmla="*/ 0 w 1923190"/>
                <a:gd name="connsiteY4" fmla="*/ 1657924 h 1657924"/>
                <a:gd name="connsiteX5" fmla="*/ 961595 w 1923190"/>
                <a:gd name="connsiteY5" fmla="*/ 0 h 165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3190" h="1657924">
                  <a:moveTo>
                    <a:pt x="1695614" y="1525239"/>
                  </a:moveTo>
                  <a:lnTo>
                    <a:pt x="961594" y="259685"/>
                  </a:lnTo>
                  <a:lnTo>
                    <a:pt x="227574" y="1525239"/>
                  </a:lnTo>
                  <a:close/>
                  <a:moveTo>
                    <a:pt x="1923190" y="1657924"/>
                  </a:moveTo>
                  <a:lnTo>
                    <a:pt x="0" y="1657924"/>
                  </a:lnTo>
                  <a:lnTo>
                    <a:pt x="96159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600A061-560B-44E1-BDA6-86302CC0366D}"/>
                </a:ext>
              </a:extLst>
            </p:cNvPr>
            <p:cNvSpPr/>
            <p:nvPr/>
          </p:nvSpPr>
          <p:spPr>
            <a:xfrm>
              <a:off x="2349675" y="2015072"/>
              <a:ext cx="1923190" cy="1657924"/>
            </a:xfrm>
            <a:custGeom>
              <a:avLst/>
              <a:gdLst>
                <a:gd name="connsiteX0" fmla="*/ 961596 w 1923190"/>
                <a:gd name="connsiteY0" fmla="*/ 246985 h 1657924"/>
                <a:gd name="connsiteX1" fmla="*/ 227576 w 1923190"/>
                <a:gd name="connsiteY1" fmla="*/ 1512539 h 1657924"/>
                <a:gd name="connsiteX2" fmla="*/ 1695616 w 1923190"/>
                <a:gd name="connsiteY2" fmla="*/ 1512539 h 1657924"/>
                <a:gd name="connsiteX3" fmla="*/ 961595 w 1923190"/>
                <a:gd name="connsiteY3" fmla="*/ 0 h 1657924"/>
                <a:gd name="connsiteX4" fmla="*/ 1923190 w 1923190"/>
                <a:gd name="connsiteY4" fmla="*/ 1657924 h 1657924"/>
                <a:gd name="connsiteX5" fmla="*/ 0 w 1923190"/>
                <a:gd name="connsiteY5" fmla="*/ 1657924 h 165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3190" h="1657924">
                  <a:moveTo>
                    <a:pt x="961596" y="246985"/>
                  </a:moveTo>
                  <a:lnTo>
                    <a:pt x="227576" y="1512539"/>
                  </a:lnTo>
                  <a:lnTo>
                    <a:pt x="1695616" y="1512539"/>
                  </a:lnTo>
                  <a:close/>
                  <a:moveTo>
                    <a:pt x="961595" y="0"/>
                  </a:moveTo>
                  <a:lnTo>
                    <a:pt x="1923190" y="1657924"/>
                  </a:lnTo>
                  <a:lnTo>
                    <a:pt x="0" y="16579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3ECB819-6E42-4F87-967F-556FD4D45F28}"/>
                </a:ext>
              </a:extLst>
            </p:cNvPr>
            <p:cNvGrpSpPr/>
            <p:nvPr/>
          </p:nvGrpSpPr>
          <p:grpSpPr>
            <a:xfrm>
              <a:off x="2353352" y="1690461"/>
              <a:ext cx="658064" cy="749812"/>
              <a:chOff x="2038525" y="2015072"/>
              <a:chExt cx="1923190" cy="2191324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DD46B74-0308-40E9-B7CD-B56370FAE9D7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13F471D9-28A9-4511-ABBC-4F2CDCBABDDA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8DE2516-8DD6-4616-902F-19E5CB1B919E}"/>
                </a:ext>
              </a:extLst>
            </p:cNvPr>
            <p:cNvGrpSpPr/>
            <p:nvPr/>
          </p:nvGrpSpPr>
          <p:grpSpPr>
            <a:xfrm>
              <a:off x="3597952" y="1690461"/>
              <a:ext cx="658064" cy="749812"/>
              <a:chOff x="2038525" y="2015072"/>
              <a:chExt cx="1923190" cy="2191324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97245D43-9618-47EE-85CE-638EE297BA91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69CC09B-596F-4505-AC20-BC0790EE6F8B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B16B8A7-9F95-485D-8AB0-EA3F8BDD9ABF}"/>
                </a:ext>
              </a:extLst>
            </p:cNvPr>
            <p:cNvGrpSpPr/>
            <p:nvPr/>
          </p:nvGrpSpPr>
          <p:grpSpPr>
            <a:xfrm>
              <a:off x="2353352" y="3754211"/>
              <a:ext cx="658064" cy="749812"/>
              <a:chOff x="2038525" y="2015072"/>
              <a:chExt cx="1923190" cy="2191324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CFBE6C1-A584-49A5-9783-4723E6ED7D44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A25C722-2FE5-410F-99CB-B6C464C616B7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B4D32AD-F129-430C-8913-F12DB69B1BC4}"/>
                </a:ext>
              </a:extLst>
            </p:cNvPr>
            <p:cNvGrpSpPr/>
            <p:nvPr/>
          </p:nvGrpSpPr>
          <p:grpSpPr>
            <a:xfrm>
              <a:off x="3597952" y="3754211"/>
              <a:ext cx="658064" cy="749812"/>
              <a:chOff x="2038525" y="2015072"/>
              <a:chExt cx="1923190" cy="2191324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6D120725-4307-4604-BC67-4D2352E67569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A4AF75F-1308-4D7B-A223-7729D6D0D3C5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05AF803-0306-4D62-8A17-E5423727E5A9}"/>
                </a:ext>
              </a:extLst>
            </p:cNvPr>
            <p:cNvGrpSpPr/>
            <p:nvPr/>
          </p:nvGrpSpPr>
          <p:grpSpPr>
            <a:xfrm>
              <a:off x="1768914" y="2731861"/>
              <a:ext cx="658064" cy="749812"/>
              <a:chOff x="2038525" y="2015072"/>
              <a:chExt cx="1923190" cy="2191324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583B0E6-D7EF-4969-9849-E5FC82A8DF25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21545A5-AAC1-4C23-BCFC-5463C71A1845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01C88B7-D2A8-4622-AA68-2DE5D60D88B3}"/>
                </a:ext>
              </a:extLst>
            </p:cNvPr>
            <p:cNvGrpSpPr/>
            <p:nvPr/>
          </p:nvGrpSpPr>
          <p:grpSpPr>
            <a:xfrm>
              <a:off x="4177687" y="2731861"/>
              <a:ext cx="658064" cy="749812"/>
              <a:chOff x="2038525" y="2015072"/>
              <a:chExt cx="1923190" cy="219132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30F4E64-F0AA-40B9-B7C5-1E7F5272200F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D6F1EBC-6F31-4DCB-A4EB-AF93C3CBD553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</p:grp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7C93947B-3CDD-46F1-AD16-17F1A2CC094A}"/>
              </a:ext>
            </a:extLst>
          </p:cNvPr>
          <p:cNvSpPr/>
          <p:nvPr/>
        </p:nvSpPr>
        <p:spPr>
          <a:xfrm>
            <a:off x="3654996" y="878796"/>
            <a:ext cx="2645459" cy="2645455"/>
          </a:xfrm>
          <a:custGeom>
            <a:avLst/>
            <a:gdLst>
              <a:gd name="connsiteX0" fmla="*/ 2566848 w 4729688"/>
              <a:gd name="connsiteY0" fmla="*/ 4165624 h 4729681"/>
              <a:gd name="connsiteX1" fmla="*/ 2587423 w 4729688"/>
              <a:gd name="connsiteY1" fmla="*/ 4165624 h 4729681"/>
              <a:gd name="connsiteX2" fmla="*/ 2587423 w 4729688"/>
              <a:gd name="connsiteY2" fmla="*/ 4442936 h 4729681"/>
              <a:gd name="connsiteX3" fmla="*/ 2483414 w 4729688"/>
              <a:gd name="connsiteY3" fmla="*/ 4541898 h 4729681"/>
              <a:gd name="connsiteX4" fmla="*/ 2379406 w 4729688"/>
              <a:gd name="connsiteY4" fmla="*/ 4442936 h 4729681"/>
              <a:gd name="connsiteX5" fmla="*/ 2379406 w 4729688"/>
              <a:gd name="connsiteY5" fmla="*/ 4292209 h 4729681"/>
              <a:gd name="connsiteX6" fmla="*/ 2399980 w 4729688"/>
              <a:gd name="connsiteY6" fmla="*/ 4292209 h 4729681"/>
              <a:gd name="connsiteX7" fmla="*/ 2399980 w 4729688"/>
              <a:gd name="connsiteY7" fmla="*/ 4442936 h 4729681"/>
              <a:gd name="connsiteX8" fmla="*/ 2483414 w 4729688"/>
              <a:gd name="connsiteY8" fmla="*/ 4522322 h 4729681"/>
              <a:gd name="connsiteX9" fmla="*/ 2566848 w 4729688"/>
              <a:gd name="connsiteY9" fmla="*/ 4442936 h 4729681"/>
              <a:gd name="connsiteX10" fmla="*/ 2246274 w 4729688"/>
              <a:gd name="connsiteY10" fmla="*/ 4165624 h 4729681"/>
              <a:gd name="connsiteX11" fmla="*/ 2286759 w 4729688"/>
              <a:gd name="connsiteY11" fmla="*/ 4173401 h 4729681"/>
              <a:gd name="connsiteX12" fmla="*/ 2298585 w 4729688"/>
              <a:gd name="connsiteY12" fmla="*/ 4180987 h 4729681"/>
              <a:gd name="connsiteX13" fmla="*/ 2310410 w 4729688"/>
              <a:gd name="connsiteY13" fmla="*/ 4173401 h 4729681"/>
              <a:gd name="connsiteX14" fmla="*/ 2350895 w 4729688"/>
              <a:gd name="connsiteY14" fmla="*/ 4165624 h 4729681"/>
              <a:gd name="connsiteX15" fmla="*/ 2454903 w 4729688"/>
              <a:gd name="connsiteY15" fmla="*/ 4264587 h 4729681"/>
              <a:gd name="connsiteX16" fmla="*/ 2454903 w 4729688"/>
              <a:gd name="connsiteY16" fmla="*/ 4415314 h 4729681"/>
              <a:gd name="connsiteX17" fmla="*/ 2434329 w 4729688"/>
              <a:gd name="connsiteY17" fmla="*/ 4415314 h 4729681"/>
              <a:gd name="connsiteX18" fmla="*/ 2434329 w 4729688"/>
              <a:gd name="connsiteY18" fmla="*/ 4264587 h 4729681"/>
              <a:gd name="connsiteX19" fmla="*/ 2350895 w 4729688"/>
              <a:gd name="connsiteY19" fmla="*/ 4185201 h 4729681"/>
              <a:gd name="connsiteX20" fmla="*/ 2318419 w 4729688"/>
              <a:gd name="connsiteY20" fmla="*/ 4191439 h 4729681"/>
              <a:gd name="connsiteX21" fmla="*/ 2316648 w 4729688"/>
              <a:gd name="connsiteY21" fmla="*/ 4192575 h 4729681"/>
              <a:gd name="connsiteX22" fmla="*/ 2319819 w 4729688"/>
              <a:gd name="connsiteY22" fmla="*/ 4194610 h 4729681"/>
              <a:gd name="connsiteX23" fmla="*/ 2350283 w 4729688"/>
              <a:gd name="connsiteY23" fmla="*/ 4264587 h 4729681"/>
              <a:gd name="connsiteX24" fmla="*/ 2350283 w 4729688"/>
              <a:gd name="connsiteY24" fmla="*/ 4415314 h 4729681"/>
              <a:gd name="connsiteX25" fmla="*/ 2329709 w 4729688"/>
              <a:gd name="connsiteY25" fmla="*/ 4415314 h 4729681"/>
              <a:gd name="connsiteX26" fmla="*/ 2329709 w 4729688"/>
              <a:gd name="connsiteY26" fmla="*/ 4264587 h 4729681"/>
              <a:gd name="connsiteX27" fmla="*/ 2305271 w 4729688"/>
              <a:gd name="connsiteY27" fmla="*/ 4208452 h 4729681"/>
              <a:gd name="connsiteX28" fmla="*/ 2298585 w 4729688"/>
              <a:gd name="connsiteY28" fmla="*/ 4204163 h 4729681"/>
              <a:gd name="connsiteX29" fmla="*/ 2291898 w 4729688"/>
              <a:gd name="connsiteY29" fmla="*/ 4208452 h 4729681"/>
              <a:gd name="connsiteX30" fmla="*/ 2267461 w 4729688"/>
              <a:gd name="connsiteY30" fmla="*/ 4264587 h 4729681"/>
              <a:gd name="connsiteX31" fmla="*/ 2267461 w 4729688"/>
              <a:gd name="connsiteY31" fmla="*/ 4541898 h 4729681"/>
              <a:gd name="connsiteX32" fmla="*/ 2246886 w 4729688"/>
              <a:gd name="connsiteY32" fmla="*/ 4541898 h 4729681"/>
              <a:gd name="connsiteX33" fmla="*/ 2246886 w 4729688"/>
              <a:gd name="connsiteY33" fmla="*/ 4264587 h 4729681"/>
              <a:gd name="connsiteX34" fmla="*/ 2277350 w 4729688"/>
              <a:gd name="connsiteY34" fmla="*/ 4194610 h 4729681"/>
              <a:gd name="connsiteX35" fmla="*/ 2280521 w 4729688"/>
              <a:gd name="connsiteY35" fmla="*/ 4192575 h 4729681"/>
              <a:gd name="connsiteX36" fmla="*/ 2278751 w 4729688"/>
              <a:gd name="connsiteY36" fmla="*/ 4191439 h 4729681"/>
              <a:gd name="connsiteX37" fmla="*/ 2246274 w 4729688"/>
              <a:gd name="connsiteY37" fmla="*/ 4185201 h 4729681"/>
              <a:gd name="connsiteX38" fmla="*/ 2162840 w 4729688"/>
              <a:gd name="connsiteY38" fmla="*/ 4264587 h 4729681"/>
              <a:gd name="connsiteX39" fmla="*/ 2162840 w 4729688"/>
              <a:gd name="connsiteY39" fmla="*/ 4541898 h 4729681"/>
              <a:gd name="connsiteX40" fmla="*/ 2142266 w 4729688"/>
              <a:gd name="connsiteY40" fmla="*/ 4541898 h 4729681"/>
              <a:gd name="connsiteX41" fmla="*/ 2142266 w 4729688"/>
              <a:gd name="connsiteY41" fmla="*/ 4264587 h 4729681"/>
              <a:gd name="connsiteX42" fmla="*/ 2246274 w 4729688"/>
              <a:gd name="connsiteY42" fmla="*/ 4165624 h 4729681"/>
              <a:gd name="connsiteX43" fmla="*/ 2093181 w 4729688"/>
              <a:gd name="connsiteY43" fmla="*/ 4156453 h 4729681"/>
              <a:gd name="connsiteX44" fmla="*/ 2113054 w 4729688"/>
              <a:gd name="connsiteY44" fmla="*/ 4161778 h 4729681"/>
              <a:gd name="connsiteX45" fmla="*/ 2041281 w 4729688"/>
              <a:gd name="connsiteY45" fmla="*/ 4429641 h 4729681"/>
              <a:gd name="connsiteX46" fmla="*/ 1915203 w 4729688"/>
              <a:gd name="connsiteY46" fmla="*/ 4498312 h 4729681"/>
              <a:gd name="connsiteX47" fmla="*/ 1840351 w 4729688"/>
              <a:gd name="connsiteY47" fmla="*/ 4375802 h 4729681"/>
              <a:gd name="connsiteX48" fmla="*/ 1879362 w 4729688"/>
              <a:gd name="connsiteY48" fmla="*/ 4230211 h 4729681"/>
              <a:gd name="connsiteX49" fmla="*/ 1899236 w 4729688"/>
              <a:gd name="connsiteY49" fmla="*/ 4235536 h 4729681"/>
              <a:gd name="connsiteX50" fmla="*/ 1860225 w 4729688"/>
              <a:gd name="connsiteY50" fmla="*/ 4381127 h 4729681"/>
              <a:gd name="connsiteX51" fmla="*/ 1920269 w 4729688"/>
              <a:gd name="connsiteY51" fmla="*/ 4479403 h 4729681"/>
              <a:gd name="connsiteX52" fmla="*/ 2021407 w 4729688"/>
              <a:gd name="connsiteY52" fmla="*/ 4424316 h 4729681"/>
              <a:gd name="connsiteX53" fmla="*/ 2859270 w 4729688"/>
              <a:gd name="connsiteY53" fmla="*/ 4104815 h 4729681"/>
              <a:gd name="connsiteX54" fmla="*/ 2944230 w 4729688"/>
              <a:gd name="connsiteY54" fmla="*/ 4176452 h 4729681"/>
              <a:gd name="connsiteX55" fmla="*/ 2983241 w 4729688"/>
              <a:gd name="connsiteY55" fmla="*/ 4322043 h 4729681"/>
              <a:gd name="connsiteX56" fmla="*/ 2963368 w 4729688"/>
              <a:gd name="connsiteY56" fmla="*/ 4327368 h 4729681"/>
              <a:gd name="connsiteX57" fmla="*/ 2924357 w 4729688"/>
              <a:gd name="connsiteY57" fmla="*/ 4181777 h 4729681"/>
              <a:gd name="connsiteX58" fmla="*/ 2823218 w 4729688"/>
              <a:gd name="connsiteY58" fmla="*/ 4126690 h 4729681"/>
              <a:gd name="connsiteX59" fmla="*/ 2793463 w 4729688"/>
              <a:gd name="connsiteY59" fmla="*/ 4141122 h 4729681"/>
              <a:gd name="connsiteX60" fmla="*/ 2792047 w 4729688"/>
              <a:gd name="connsiteY60" fmla="*/ 4142677 h 4729681"/>
              <a:gd name="connsiteX61" fmla="*/ 2795637 w 4729688"/>
              <a:gd name="connsiteY61" fmla="*/ 4143822 h 4729681"/>
              <a:gd name="connsiteX62" fmla="*/ 2843174 w 4729688"/>
              <a:gd name="connsiteY62" fmla="*/ 4203530 h 4729681"/>
              <a:gd name="connsiteX63" fmla="*/ 2882185 w 4729688"/>
              <a:gd name="connsiteY63" fmla="*/ 4349121 h 4729681"/>
              <a:gd name="connsiteX64" fmla="*/ 2862312 w 4729688"/>
              <a:gd name="connsiteY64" fmla="*/ 4354446 h 4729681"/>
              <a:gd name="connsiteX65" fmla="*/ 2823301 w 4729688"/>
              <a:gd name="connsiteY65" fmla="*/ 4208855 h 4729681"/>
              <a:gd name="connsiteX66" fmla="*/ 2785167 w 4729688"/>
              <a:gd name="connsiteY66" fmla="*/ 4160958 h 4729681"/>
              <a:gd name="connsiteX67" fmla="*/ 2777598 w 4729688"/>
              <a:gd name="connsiteY67" fmla="*/ 4158545 h 4729681"/>
              <a:gd name="connsiteX68" fmla="*/ 2772250 w 4729688"/>
              <a:gd name="connsiteY68" fmla="*/ 4164420 h 4729681"/>
              <a:gd name="connsiteX69" fmla="*/ 2763174 w 4729688"/>
              <a:gd name="connsiteY69" fmla="*/ 4224966 h 4729681"/>
              <a:gd name="connsiteX70" fmla="*/ 2834947 w 4729688"/>
              <a:gd name="connsiteY70" fmla="*/ 4492828 h 4729681"/>
              <a:gd name="connsiteX71" fmla="*/ 2815074 w 4729688"/>
              <a:gd name="connsiteY71" fmla="*/ 4498153 h 4729681"/>
              <a:gd name="connsiteX72" fmla="*/ 2743301 w 4729688"/>
              <a:gd name="connsiteY72" fmla="*/ 4230291 h 4729681"/>
              <a:gd name="connsiteX73" fmla="*/ 2754615 w 4729688"/>
              <a:gd name="connsiteY73" fmla="*/ 4154814 h 4729681"/>
              <a:gd name="connsiteX74" fmla="*/ 2757151 w 4729688"/>
              <a:gd name="connsiteY74" fmla="*/ 4152028 h 4729681"/>
              <a:gd name="connsiteX75" fmla="*/ 2755147 w 4729688"/>
              <a:gd name="connsiteY75" fmla="*/ 4151389 h 4729681"/>
              <a:gd name="connsiteX76" fmla="*/ 2722163 w 4729688"/>
              <a:gd name="connsiteY76" fmla="*/ 4153768 h 4729681"/>
              <a:gd name="connsiteX77" fmla="*/ 2662118 w 4729688"/>
              <a:gd name="connsiteY77" fmla="*/ 4252044 h 4729681"/>
              <a:gd name="connsiteX78" fmla="*/ 2733892 w 4729688"/>
              <a:gd name="connsiteY78" fmla="*/ 4519906 h 4729681"/>
              <a:gd name="connsiteX79" fmla="*/ 2714018 w 4729688"/>
              <a:gd name="connsiteY79" fmla="*/ 4525231 h 4729681"/>
              <a:gd name="connsiteX80" fmla="*/ 2642245 w 4729688"/>
              <a:gd name="connsiteY80" fmla="*/ 4257369 h 4729681"/>
              <a:gd name="connsiteX81" fmla="*/ 2717096 w 4729688"/>
              <a:gd name="connsiteY81" fmla="*/ 4134859 h 4729681"/>
              <a:gd name="connsiteX82" fmla="*/ 2758214 w 4729688"/>
              <a:gd name="connsiteY82" fmla="*/ 4131893 h 4729681"/>
              <a:gd name="connsiteX83" fmla="*/ 2771600 w 4729688"/>
              <a:gd name="connsiteY83" fmla="*/ 4136160 h 4729681"/>
              <a:gd name="connsiteX84" fmla="*/ 2781059 w 4729688"/>
              <a:gd name="connsiteY84" fmla="*/ 4125772 h 4729681"/>
              <a:gd name="connsiteX85" fmla="*/ 2818152 w 4729688"/>
              <a:gd name="connsiteY85" fmla="*/ 4107781 h 4729681"/>
              <a:gd name="connsiteX86" fmla="*/ 2859270 w 4729688"/>
              <a:gd name="connsiteY86" fmla="*/ 4104815 h 4729681"/>
              <a:gd name="connsiteX87" fmla="*/ 1742412 w 4729688"/>
              <a:gd name="connsiteY87" fmla="*/ 4070517 h 4729681"/>
              <a:gd name="connsiteX88" fmla="*/ 1783530 w 4729688"/>
              <a:gd name="connsiteY88" fmla="*/ 4073483 h 4729681"/>
              <a:gd name="connsiteX89" fmla="*/ 1820622 w 4729688"/>
              <a:gd name="connsiteY89" fmla="*/ 4091473 h 4729681"/>
              <a:gd name="connsiteX90" fmla="*/ 1830081 w 4729688"/>
              <a:gd name="connsiteY90" fmla="*/ 4101861 h 4729681"/>
              <a:gd name="connsiteX91" fmla="*/ 1843467 w 4729688"/>
              <a:gd name="connsiteY91" fmla="*/ 4097594 h 4729681"/>
              <a:gd name="connsiteX92" fmla="*/ 1884586 w 4729688"/>
              <a:gd name="connsiteY92" fmla="*/ 4100560 h 4729681"/>
              <a:gd name="connsiteX93" fmla="*/ 1959437 w 4729688"/>
              <a:gd name="connsiteY93" fmla="*/ 4223070 h 4729681"/>
              <a:gd name="connsiteX94" fmla="*/ 1920426 w 4729688"/>
              <a:gd name="connsiteY94" fmla="*/ 4368661 h 4729681"/>
              <a:gd name="connsiteX95" fmla="*/ 1900552 w 4729688"/>
              <a:gd name="connsiteY95" fmla="*/ 4363336 h 4729681"/>
              <a:gd name="connsiteX96" fmla="*/ 1939563 w 4729688"/>
              <a:gd name="connsiteY96" fmla="*/ 4217745 h 4729681"/>
              <a:gd name="connsiteX97" fmla="*/ 1879519 w 4729688"/>
              <a:gd name="connsiteY97" fmla="*/ 4119470 h 4729681"/>
              <a:gd name="connsiteX98" fmla="*/ 1846535 w 4729688"/>
              <a:gd name="connsiteY98" fmla="*/ 4117090 h 4729681"/>
              <a:gd name="connsiteX99" fmla="*/ 1844530 w 4729688"/>
              <a:gd name="connsiteY99" fmla="*/ 4117729 h 4729681"/>
              <a:gd name="connsiteX100" fmla="*/ 1847067 w 4729688"/>
              <a:gd name="connsiteY100" fmla="*/ 4120515 h 4729681"/>
              <a:gd name="connsiteX101" fmla="*/ 1858381 w 4729688"/>
              <a:gd name="connsiteY101" fmla="*/ 4195993 h 4729681"/>
              <a:gd name="connsiteX102" fmla="*/ 1819370 w 4729688"/>
              <a:gd name="connsiteY102" fmla="*/ 4341583 h 4729681"/>
              <a:gd name="connsiteX103" fmla="*/ 1799497 w 4729688"/>
              <a:gd name="connsiteY103" fmla="*/ 4336258 h 4729681"/>
              <a:gd name="connsiteX104" fmla="*/ 1838508 w 4729688"/>
              <a:gd name="connsiteY104" fmla="*/ 4190668 h 4729681"/>
              <a:gd name="connsiteX105" fmla="*/ 1829432 w 4729688"/>
              <a:gd name="connsiteY105" fmla="*/ 4130121 h 4729681"/>
              <a:gd name="connsiteX106" fmla="*/ 1824083 w 4729688"/>
              <a:gd name="connsiteY106" fmla="*/ 4124247 h 4729681"/>
              <a:gd name="connsiteX107" fmla="*/ 1816514 w 4729688"/>
              <a:gd name="connsiteY107" fmla="*/ 4126660 h 4729681"/>
              <a:gd name="connsiteX108" fmla="*/ 1778381 w 4729688"/>
              <a:gd name="connsiteY108" fmla="*/ 4174557 h 4729681"/>
              <a:gd name="connsiteX109" fmla="*/ 1706608 w 4729688"/>
              <a:gd name="connsiteY109" fmla="*/ 4442419 h 4729681"/>
              <a:gd name="connsiteX110" fmla="*/ 1686734 w 4729688"/>
              <a:gd name="connsiteY110" fmla="*/ 4437094 h 4729681"/>
              <a:gd name="connsiteX111" fmla="*/ 1758508 w 4729688"/>
              <a:gd name="connsiteY111" fmla="*/ 4169232 h 4729681"/>
              <a:gd name="connsiteX112" fmla="*/ 1806044 w 4729688"/>
              <a:gd name="connsiteY112" fmla="*/ 4109524 h 4729681"/>
              <a:gd name="connsiteX113" fmla="*/ 1809635 w 4729688"/>
              <a:gd name="connsiteY113" fmla="*/ 4108379 h 4729681"/>
              <a:gd name="connsiteX114" fmla="*/ 1808218 w 4729688"/>
              <a:gd name="connsiteY114" fmla="*/ 4106824 h 4729681"/>
              <a:gd name="connsiteX115" fmla="*/ 1778463 w 4729688"/>
              <a:gd name="connsiteY115" fmla="*/ 4092392 h 4729681"/>
              <a:gd name="connsiteX116" fmla="*/ 1677325 w 4729688"/>
              <a:gd name="connsiteY116" fmla="*/ 4147479 h 4729681"/>
              <a:gd name="connsiteX117" fmla="*/ 1605552 w 4729688"/>
              <a:gd name="connsiteY117" fmla="*/ 4415341 h 4729681"/>
              <a:gd name="connsiteX118" fmla="*/ 1585678 w 4729688"/>
              <a:gd name="connsiteY118" fmla="*/ 4410016 h 4729681"/>
              <a:gd name="connsiteX119" fmla="*/ 1657452 w 4729688"/>
              <a:gd name="connsiteY119" fmla="*/ 4142154 h 4729681"/>
              <a:gd name="connsiteX120" fmla="*/ 1742412 w 4729688"/>
              <a:gd name="connsiteY120" fmla="*/ 4070517 h 4729681"/>
              <a:gd name="connsiteX121" fmla="*/ 3046620 w 4729688"/>
              <a:gd name="connsiteY121" fmla="*/ 4046563 h 4729681"/>
              <a:gd name="connsiteX122" fmla="*/ 3118394 w 4729688"/>
              <a:gd name="connsiteY122" fmla="*/ 4314426 h 4729681"/>
              <a:gd name="connsiteX123" fmla="*/ 3043543 w 4729688"/>
              <a:gd name="connsiteY123" fmla="*/ 4436935 h 4729681"/>
              <a:gd name="connsiteX124" fmla="*/ 2917465 w 4729688"/>
              <a:gd name="connsiteY124" fmla="*/ 4368264 h 4729681"/>
              <a:gd name="connsiteX125" fmla="*/ 2878454 w 4729688"/>
              <a:gd name="connsiteY125" fmla="*/ 4222674 h 4729681"/>
              <a:gd name="connsiteX126" fmla="*/ 2898327 w 4729688"/>
              <a:gd name="connsiteY126" fmla="*/ 4217349 h 4729681"/>
              <a:gd name="connsiteX127" fmla="*/ 2937338 w 4729688"/>
              <a:gd name="connsiteY127" fmla="*/ 4362939 h 4729681"/>
              <a:gd name="connsiteX128" fmla="*/ 3038476 w 4729688"/>
              <a:gd name="connsiteY128" fmla="*/ 4418026 h 4729681"/>
              <a:gd name="connsiteX129" fmla="*/ 3098520 w 4729688"/>
              <a:gd name="connsiteY129" fmla="*/ 4319751 h 4729681"/>
              <a:gd name="connsiteX130" fmla="*/ 3026747 w 4729688"/>
              <a:gd name="connsiteY130" fmla="*/ 4051888 h 4729681"/>
              <a:gd name="connsiteX131" fmla="*/ 1638027 w 4729688"/>
              <a:gd name="connsiteY131" fmla="*/ 4025001 h 4729681"/>
              <a:gd name="connsiteX132" fmla="*/ 1655845 w 4729688"/>
              <a:gd name="connsiteY132" fmla="*/ 4035288 h 4729681"/>
              <a:gd name="connsiteX133" fmla="*/ 1517190 w 4729688"/>
              <a:gd name="connsiteY133" fmla="*/ 4275447 h 4729681"/>
              <a:gd name="connsiteX134" fmla="*/ 1377634 w 4729688"/>
              <a:gd name="connsiteY134" fmla="*/ 4309147 h 4729681"/>
              <a:gd name="connsiteX135" fmla="*/ 1337041 w 4729688"/>
              <a:gd name="connsiteY135" fmla="*/ 4171438 h 4729681"/>
              <a:gd name="connsiteX136" fmla="*/ 1412405 w 4729688"/>
              <a:gd name="connsiteY136" fmla="*/ 4040905 h 4729681"/>
              <a:gd name="connsiteX137" fmla="*/ 1430223 w 4729688"/>
              <a:gd name="connsiteY137" fmla="*/ 4051192 h 4729681"/>
              <a:gd name="connsiteX138" fmla="*/ 1354859 w 4729688"/>
              <a:gd name="connsiteY138" fmla="*/ 4181725 h 4729681"/>
              <a:gd name="connsiteX139" fmla="*/ 1387422 w 4729688"/>
              <a:gd name="connsiteY139" fmla="*/ 4292193 h 4729681"/>
              <a:gd name="connsiteX140" fmla="*/ 1499372 w 4729688"/>
              <a:gd name="connsiteY140" fmla="*/ 4265160 h 4729681"/>
              <a:gd name="connsiteX141" fmla="*/ 3323113 w 4729688"/>
              <a:gd name="connsiteY141" fmla="*/ 3917465 h 4729681"/>
              <a:gd name="connsiteX142" fmla="*/ 3394074 w 4729688"/>
              <a:gd name="connsiteY142" fmla="*/ 3964673 h 4729681"/>
              <a:gd name="connsiteX143" fmla="*/ 3469437 w 4729688"/>
              <a:gd name="connsiteY143" fmla="*/ 4095206 h 4729681"/>
              <a:gd name="connsiteX144" fmla="*/ 3451619 w 4729688"/>
              <a:gd name="connsiteY144" fmla="*/ 4105494 h 4729681"/>
              <a:gd name="connsiteX145" fmla="*/ 3376256 w 4729688"/>
              <a:gd name="connsiteY145" fmla="*/ 3974961 h 4729681"/>
              <a:gd name="connsiteX146" fmla="*/ 3264307 w 4729688"/>
              <a:gd name="connsiteY146" fmla="*/ 3947927 h 4729681"/>
              <a:gd name="connsiteX147" fmla="*/ 3239301 w 4729688"/>
              <a:gd name="connsiteY147" fmla="*/ 3969568 h 4729681"/>
              <a:gd name="connsiteX148" fmla="*/ 3238335 w 4729688"/>
              <a:gd name="connsiteY148" fmla="*/ 3971437 h 4729681"/>
              <a:gd name="connsiteX149" fmla="*/ 3242099 w 4729688"/>
              <a:gd name="connsiteY149" fmla="*/ 3971613 h 4729681"/>
              <a:gd name="connsiteX150" fmla="*/ 3303470 w 4729688"/>
              <a:gd name="connsiteY150" fmla="*/ 4016984 h 4729681"/>
              <a:gd name="connsiteX151" fmla="*/ 3378833 w 4729688"/>
              <a:gd name="connsiteY151" fmla="*/ 4147517 h 4729681"/>
              <a:gd name="connsiteX152" fmla="*/ 3361015 w 4729688"/>
              <a:gd name="connsiteY152" fmla="*/ 4157804 h 4729681"/>
              <a:gd name="connsiteX153" fmla="*/ 3285652 w 4729688"/>
              <a:gd name="connsiteY153" fmla="*/ 4027271 h 4729681"/>
              <a:gd name="connsiteX154" fmla="*/ 3236421 w 4729688"/>
              <a:gd name="connsiteY154" fmla="*/ 3990876 h 4729681"/>
              <a:gd name="connsiteX155" fmla="*/ 3228486 w 4729688"/>
              <a:gd name="connsiteY155" fmla="*/ 3990504 h 4729681"/>
              <a:gd name="connsiteX156" fmla="*/ 3224840 w 4729688"/>
              <a:gd name="connsiteY156" fmla="*/ 3997562 h 4729681"/>
              <a:gd name="connsiteX157" fmla="*/ 3231744 w 4729688"/>
              <a:gd name="connsiteY157" fmla="*/ 4058395 h 4729681"/>
              <a:gd name="connsiteX158" fmla="*/ 3370399 w 4729688"/>
              <a:gd name="connsiteY158" fmla="*/ 4298553 h 4729681"/>
              <a:gd name="connsiteX159" fmla="*/ 3352581 w 4729688"/>
              <a:gd name="connsiteY159" fmla="*/ 4308841 h 4729681"/>
              <a:gd name="connsiteX160" fmla="*/ 3213926 w 4729688"/>
              <a:gd name="connsiteY160" fmla="*/ 4068682 h 4729681"/>
              <a:gd name="connsiteX161" fmla="*/ 3205319 w 4729688"/>
              <a:gd name="connsiteY161" fmla="*/ 3992848 h 4729681"/>
              <a:gd name="connsiteX162" fmla="*/ 3207049 w 4729688"/>
              <a:gd name="connsiteY162" fmla="*/ 3989500 h 4729681"/>
              <a:gd name="connsiteX163" fmla="*/ 3204947 w 4729688"/>
              <a:gd name="connsiteY163" fmla="*/ 3989402 h 4729681"/>
              <a:gd name="connsiteX164" fmla="*/ 3173703 w 4729688"/>
              <a:gd name="connsiteY164" fmla="*/ 4000237 h 4729681"/>
              <a:gd name="connsiteX165" fmla="*/ 3141140 w 4729688"/>
              <a:gd name="connsiteY165" fmla="*/ 4110705 h 4729681"/>
              <a:gd name="connsiteX166" fmla="*/ 3279795 w 4729688"/>
              <a:gd name="connsiteY166" fmla="*/ 4350864 h 4729681"/>
              <a:gd name="connsiteX167" fmla="*/ 3261977 w 4729688"/>
              <a:gd name="connsiteY167" fmla="*/ 4361151 h 4729681"/>
              <a:gd name="connsiteX168" fmla="*/ 3123322 w 4729688"/>
              <a:gd name="connsiteY168" fmla="*/ 4120992 h 4729681"/>
              <a:gd name="connsiteX169" fmla="*/ 3163914 w 4729688"/>
              <a:gd name="connsiteY169" fmla="*/ 3983284 h 4729681"/>
              <a:gd name="connsiteX170" fmla="*/ 3202864 w 4729688"/>
              <a:gd name="connsiteY170" fmla="*/ 3969777 h 4729681"/>
              <a:gd name="connsiteX171" fmla="*/ 3216898 w 4729688"/>
              <a:gd name="connsiteY171" fmla="*/ 3970434 h 4729681"/>
              <a:gd name="connsiteX172" fmla="*/ 3223346 w 4729688"/>
              <a:gd name="connsiteY172" fmla="*/ 3957951 h 4729681"/>
              <a:gd name="connsiteX173" fmla="*/ 3254518 w 4729688"/>
              <a:gd name="connsiteY173" fmla="*/ 3930974 h 4729681"/>
              <a:gd name="connsiteX174" fmla="*/ 3293468 w 4729688"/>
              <a:gd name="connsiteY174" fmla="*/ 3917466 h 4729681"/>
              <a:gd name="connsiteX175" fmla="*/ 3323113 w 4729688"/>
              <a:gd name="connsiteY175" fmla="*/ 3917465 h 4729681"/>
              <a:gd name="connsiteX176" fmla="*/ 1291808 w 4729688"/>
              <a:gd name="connsiteY176" fmla="*/ 3851205 h 4729681"/>
              <a:gd name="connsiteX177" fmla="*/ 1321453 w 4729688"/>
              <a:gd name="connsiteY177" fmla="*/ 3851207 h 4729681"/>
              <a:gd name="connsiteX178" fmla="*/ 1360402 w 4729688"/>
              <a:gd name="connsiteY178" fmla="*/ 3864714 h 4729681"/>
              <a:gd name="connsiteX179" fmla="*/ 1391574 w 4729688"/>
              <a:gd name="connsiteY179" fmla="*/ 3891692 h 4729681"/>
              <a:gd name="connsiteX180" fmla="*/ 1398023 w 4729688"/>
              <a:gd name="connsiteY180" fmla="*/ 3904174 h 4729681"/>
              <a:gd name="connsiteX181" fmla="*/ 1412057 w 4729688"/>
              <a:gd name="connsiteY181" fmla="*/ 3903517 h 4729681"/>
              <a:gd name="connsiteX182" fmla="*/ 1451006 w 4729688"/>
              <a:gd name="connsiteY182" fmla="*/ 3917024 h 4729681"/>
              <a:gd name="connsiteX183" fmla="*/ 1491599 w 4729688"/>
              <a:gd name="connsiteY183" fmla="*/ 4054733 h 4729681"/>
              <a:gd name="connsiteX184" fmla="*/ 1416236 w 4729688"/>
              <a:gd name="connsiteY184" fmla="*/ 4185266 h 4729681"/>
              <a:gd name="connsiteX185" fmla="*/ 1398418 w 4729688"/>
              <a:gd name="connsiteY185" fmla="*/ 4174978 h 4729681"/>
              <a:gd name="connsiteX186" fmla="*/ 1473781 w 4729688"/>
              <a:gd name="connsiteY186" fmla="*/ 4044445 h 4729681"/>
              <a:gd name="connsiteX187" fmla="*/ 1441218 w 4729688"/>
              <a:gd name="connsiteY187" fmla="*/ 3933978 h 4729681"/>
              <a:gd name="connsiteX188" fmla="*/ 1409973 w 4729688"/>
              <a:gd name="connsiteY188" fmla="*/ 3923142 h 4729681"/>
              <a:gd name="connsiteX189" fmla="*/ 1407872 w 4729688"/>
              <a:gd name="connsiteY189" fmla="*/ 3923241 h 4729681"/>
              <a:gd name="connsiteX190" fmla="*/ 1409601 w 4729688"/>
              <a:gd name="connsiteY190" fmla="*/ 3926589 h 4729681"/>
              <a:gd name="connsiteX191" fmla="*/ 1400995 w 4729688"/>
              <a:gd name="connsiteY191" fmla="*/ 4002422 h 4729681"/>
              <a:gd name="connsiteX192" fmla="*/ 1325632 w 4729688"/>
              <a:gd name="connsiteY192" fmla="*/ 4132955 h 4729681"/>
              <a:gd name="connsiteX193" fmla="*/ 1307814 w 4729688"/>
              <a:gd name="connsiteY193" fmla="*/ 4122668 h 4729681"/>
              <a:gd name="connsiteX194" fmla="*/ 1383177 w 4729688"/>
              <a:gd name="connsiteY194" fmla="*/ 3992135 h 4729681"/>
              <a:gd name="connsiteX195" fmla="*/ 1390081 w 4729688"/>
              <a:gd name="connsiteY195" fmla="*/ 3931303 h 4729681"/>
              <a:gd name="connsiteX196" fmla="*/ 1386435 w 4729688"/>
              <a:gd name="connsiteY196" fmla="*/ 3924244 h 4729681"/>
              <a:gd name="connsiteX197" fmla="*/ 1378500 w 4729688"/>
              <a:gd name="connsiteY197" fmla="*/ 3924616 h 4729681"/>
              <a:gd name="connsiteX198" fmla="*/ 1329269 w 4729688"/>
              <a:gd name="connsiteY198" fmla="*/ 3961011 h 4729681"/>
              <a:gd name="connsiteX199" fmla="*/ 1190613 w 4729688"/>
              <a:gd name="connsiteY199" fmla="*/ 4201170 h 4729681"/>
              <a:gd name="connsiteX200" fmla="*/ 1172795 w 4729688"/>
              <a:gd name="connsiteY200" fmla="*/ 4190883 h 4729681"/>
              <a:gd name="connsiteX201" fmla="*/ 1311451 w 4729688"/>
              <a:gd name="connsiteY201" fmla="*/ 3950724 h 4729681"/>
              <a:gd name="connsiteX202" fmla="*/ 1372822 w 4729688"/>
              <a:gd name="connsiteY202" fmla="*/ 3905354 h 4729681"/>
              <a:gd name="connsiteX203" fmla="*/ 1376586 w 4729688"/>
              <a:gd name="connsiteY203" fmla="*/ 3905177 h 4729681"/>
              <a:gd name="connsiteX204" fmla="*/ 1375620 w 4729688"/>
              <a:gd name="connsiteY204" fmla="*/ 3903308 h 4729681"/>
              <a:gd name="connsiteX205" fmla="*/ 1350614 w 4729688"/>
              <a:gd name="connsiteY205" fmla="*/ 3881667 h 4729681"/>
              <a:gd name="connsiteX206" fmla="*/ 1238665 w 4729688"/>
              <a:gd name="connsiteY206" fmla="*/ 3908701 h 4729681"/>
              <a:gd name="connsiteX207" fmla="*/ 1100009 w 4729688"/>
              <a:gd name="connsiteY207" fmla="*/ 4148860 h 4729681"/>
              <a:gd name="connsiteX208" fmla="*/ 1082191 w 4729688"/>
              <a:gd name="connsiteY208" fmla="*/ 4138572 h 4729681"/>
              <a:gd name="connsiteX209" fmla="*/ 1220847 w 4729688"/>
              <a:gd name="connsiteY209" fmla="*/ 3898414 h 4729681"/>
              <a:gd name="connsiteX210" fmla="*/ 1291808 w 4729688"/>
              <a:gd name="connsiteY210" fmla="*/ 3851205 h 4729681"/>
              <a:gd name="connsiteX211" fmla="*/ 3459358 w 4729688"/>
              <a:gd name="connsiteY211" fmla="*/ 3812710 h 4729681"/>
              <a:gd name="connsiteX212" fmla="*/ 3598013 w 4729688"/>
              <a:gd name="connsiteY212" fmla="*/ 4052868 h 4729681"/>
              <a:gd name="connsiteX213" fmla="*/ 3557421 w 4729688"/>
              <a:gd name="connsiteY213" fmla="*/ 4190577 h 4729681"/>
              <a:gd name="connsiteX214" fmla="*/ 3417865 w 4729688"/>
              <a:gd name="connsiteY214" fmla="*/ 4156877 h 4729681"/>
              <a:gd name="connsiteX215" fmla="*/ 3342502 w 4729688"/>
              <a:gd name="connsiteY215" fmla="*/ 4026344 h 4729681"/>
              <a:gd name="connsiteX216" fmla="*/ 3360320 w 4729688"/>
              <a:gd name="connsiteY216" fmla="*/ 4016057 h 4729681"/>
              <a:gd name="connsiteX217" fmla="*/ 3435683 w 4729688"/>
              <a:gd name="connsiteY217" fmla="*/ 4146590 h 4729681"/>
              <a:gd name="connsiteX218" fmla="*/ 3547632 w 4729688"/>
              <a:gd name="connsiteY218" fmla="*/ 4173623 h 4729681"/>
              <a:gd name="connsiteX219" fmla="*/ 3580195 w 4729688"/>
              <a:gd name="connsiteY219" fmla="*/ 4063156 h 4729681"/>
              <a:gd name="connsiteX220" fmla="*/ 3441540 w 4729688"/>
              <a:gd name="connsiteY220" fmla="*/ 3822997 h 4729681"/>
              <a:gd name="connsiteX221" fmla="*/ 1010355 w 4729688"/>
              <a:gd name="connsiteY221" fmla="*/ 3737193 h 4729681"/>
              <a:gd name="connsiteX222" fmla="*/ 1024903 w 4729688"/>
              <a:gd name="connsiteY222" fmla="*/ 3751741 h 4729681"/>
              <a:gd name="connsiteX223" fmla="*/ 918323 w 4729688"/>
              <a:gd name="connsiteY223" fmla="*/ 3858321 h 4729681"/>
              <a:gd name="connsiteX224" fmla="*/ 921185 w 4729688"/>
              <a:gd name="connsiteY224" fmla="*/ 3973452 h 4729681"/>
              <a:gd name="connsiteX225" fmla="*/ 1036317 w 4729688"/>
              <a:gd name="connsiteY225" fmla="*/ 3976315 h 4729681"/>
              <a:gd name="connsiteX226" fmla="*/ 1232406 w 4729688"/>
              <a:gd name="connsiteY226" fmla="*/ 3780226 h 4729681"/>
              <a:gd name="connsiteX227" fmla="*/ 1246954 w 4729688"/>
              <a:gd name="connsiteY227" fmla="*/ 3794774 h 4729681"/>
              <a:gd name="connsiteX228" fmla="*/ 1050865 w 4729688"/>
              <a:gd name="connsiteY228" fmla="*/ 3990863 h 4729681"/>
              <a:gd name="connsiteX229" fmla="*/ 907343 w 4729688"/>
              <a:gd name="connsiteY229" fmla="*/ 3987295 h 4729681"/>
              <a:gd name="connsiteX230" fmla="*/ 903775 w 4729688"/>
              <a:gd name="connsiteY230" fmla="*/ 3843772 h 4729681"/>
              <a:gd name="connsiteX231" fmla="*/ 3702756 w 4729688"/>
              <a:gd name="connsiteY231" fmla="*/ 3615743 h 4729681"/>
              <a:gd name="connsiteX232" fmla="*/ 3773778 w 4729688"/>
              <a:gd name="connsiteY232" fmla="*/ 3643683 h 4729681"/>
              <a:gd name="connsiteX233" fmla="*/ 3880358 w 4729688"/>
              <a:gd name="connsiteY233" fmla="*/ 3750263 h 4729681"/>
              <a:gd name="connsiteX234" fmla="*/ 3865810 w 4729688"/>
              <a:gd name="connsiteY234" fmla="*/ 3764811 h 4729681"/>
              <a:gd name="connsiteX235" fmla="*/ 3759230 w 4729688"/>
              <a:gd name="connsiteY235" fmla="*/ 3658231 h 4729681"/>
              <a:gd name="connsiteX236" fmla="*/ 3644098 w 4729688"/>
              <a:gd name="connsiteY236" fmla="*/ 3661094 h 4729681"/>
              <a:gd name="connsiteX237" fmla="*/ 3625546 w 4729688"/>
              <a:gd name="connsiteY237" fmla="*/ 3688469 h 4729681"/>
              <a:gd name="connsiteX238" fmla="*/ 3625097 w 4729688"/>
              <a:gd name="connsiteY238" fmla="*/ 3690524 h 4729681"/>
              <a:gd name="connsiteX239" fmla="*/ 3628778 w 4729688"/>
              <a:gd name="connsiteY239" fmla="*/ 3689721 h 4729681"/>
              <a:gd name="connsiteX240" fmla="*/ 3699800 w 4729688"/>
              <a:gd name="connsiteY240" fmla="*/ 3717661 h 4729681"/>
              <a:gd name="connsiteX241" fmla="*/ 3806380 w 4729688"/>
              <a:gd name="connsiteY241" fmla="*/ 3824241 h 4729681"/>
              <a:gd name="connsiteX242" fmla="*/ 3791832 w 4729688"/>
              <a:gd name="connsiteY242" fmla="*/ 3838789 h 4729681"/>
              <a:gd name="connsiteX243" fmla="*/ 3685252 w 4729688"/>
              <a:gd name="connsiteY243" fmla="*/ 3732209 h 4729681"/>
              <a:gd name="connsiteX244" fmla="*/ 3628279 w 4729688"/>
              <a:gd name="connsiteY244" fmla="*/ 3709796 h 4729681"/>
              <a:gd name="connsiteX245" fmla="*/ 3620518 w 4729688"/>
              <a:gd name="connsiteY245" fmla="*/ 3711491 h 4729681"/>
              <a:gd name="connsiteX246" fmla="*/ 3618823 w 4729688"/>
              <a:gd name="connsiteY246" fmla="*/ 3719252 h 4729681"/>
              <a:gd name="connsiteX247" fmla="*/ 3641236 w 4729688"/>
              <a:gd name="connsiteY247" fmla="*/ 3776225 h 4729681"/>
              <a:gd name="connsiteX248" fmla="*/ 3837325 w 4729688"/>
              <a:gd name="connsiteY248" fmla="*/ 3972314 h 4729681"/>
              <a:gd name="connsiteX249" fmla="*/ 3822777 w 4729688"/>
              <a:gd name="connsiteY249" fmla="*/ 3986862 h 4729681"/>
              <a:gd name="connsiteX250" fmla="*/ 3626688 w 4729688"/>
              <a:gd name="connsiteY250" fmla="*/ 3790773 h 4729681"/>
              <a:gd name="connsiteX251" fmla="*/ 3598747 w 4729688"/>
              <a:gd name="connsiteY251" fmla="*/ 3719751 h 4729681"/>
              <a:gd name="connsiteX252" fmla="*/ 3599551 w 4729688"/>
              <a:gd name="connsiteY252" fmla="*/ 3716070 h 4729681"/>
              <a:gd name="connsiteX253" fmla="*/ 3597496 w 4729688"/>
              <a:gd name="connsiteY253" fmla="*/ 3716519 h 4729681"/>
              <a:gd name="connsiteX254" fmla="*/ 3570120 w 4729688"/>
              <a:gd name="connsiteY254" fmla="*/ 3735071 h 4729681"/>
              <a:gd name="connsiteX255" fmla="*/ 3567258 w 4729688"/>
              <a:gd name="connsiteY255" fmla="*/ 3850203 h 4729681"/>
              <a:gd name="connsiteX256" fmla="*/ 3763347 w 4729688"/>
              <a:gd name="connsiteY256" fmla="*/ 4046292 h 4729681"/>
              <a:gd name="connsiteX257" fmla="*/ 3748799 w 4729688"/>
              <a:gd name="connsiteY257" fmla="*/ 4060840 h 4729681"/>
              <a:gd name="connsiteX258" fmla="*/ 3552710 w 4729688"/>
              <a:gd name="connsiteY258" fmla="*/ 3864751 h 4729681"/>
              <a:gd name="connsiteX259" fmla="*/ 3556278 w 4729688"/>
              <a:gd name="connsiteY259" fmla="*/ 3721229 h 4729681"/>
              <a:gd name="connsiteX260" fmla="*/ 3590404 w 4729688"/>
              <a:gd name="connsiteY260" fmla="*/ 3698101 h 4729681"/>
              <a:gd name="connsiteX261" fmla="*/ 3604130 w 4729688"/>
              <a:gd name="connsiteY261" fmla="*/ 3695103 h 4729681"/>
              <a:gd name="connsiteX262" fmla="*/ 3607128 w 4729688"/>
              <a:gd name="connsiteY262" fmla="*/ 3681377 h 4729681"/>
              <a:gd name="connsiteX263" fmla="*/ 3630256 w 4729688"/>
              <a:gd name="connsiteY263" fmla="*/ 3647251 h 4729681"/>
              <a:gd name="connsiteX264" fmla="*/ 3702756 w 4729688"/>
              <a:gd name="connsiteY264" fmla="*/ 3615743 h 4729681"/>
              <a:gd name="connsiteX265" fmla="*/ 2940691 w 4729688"/>
              <a:gd name="connsiteY265" fmla="*/ 3595112 h 4729681"/>
              <a:gd name="connsiteX266" fmla="*/ 2995012 w 4729688"/>
              <a:gd name="connsiteY266" fmla="*/ 3688770 h 4729681"/>
              <a:gd name="connsiteX267" fmla="*/ 3049334 w 4729688"/>
              <a:gd name="connsiteY267" fmla="*/ 3595112 h 4729681"/>
              <a:gd name="connsiteX268" fmla="*/ 1696091 w 4729688"/>
              <a:gd name="connsiteY268" fmla="*/ 3595112 h 4729681"/>
              <a:gd name="connsiteX269" fmla="*/ 1750412 w 4729688"/>
              <a:gd name="connsiteY269" fmla="*/ 3688770 h 4729681"/>
              <a:gd name="connsiteX270" fmla="*/ 1804734 w 4729688"/>
              <a:gd name="connsiteY270" fmla="*/ 3595112 h 4729681"/>
              <a:gd name="connsiteX271" fmla="*/ 933226 w 4729688"/>
              <a:gd name="connsiteY271" fmla="*/ 3522037 h 4729681"/>
              <a:gd name="connsiteX272" fmla="*/ 1005726 w 4729688"/>
              <a:gd name="connsiteY272" fmla="*/ 3553546 h 4729681"/>
              <a:gd name="connsiteX273" fmla="*/ 1028853 w 4729688"/>
              <a:gd name="connsiteY273" fmla="*/ 3587672 h 4729681"/>
              <a:gd name="connsiteX274" fmla="*/ 1031851 w 4729688"/>
              <a:gd name="connsiteY274" fmla="*/ 3601398 h 4729681"/>
              <a:gd name="connsiteX275" fmla="*/ 1045577 w 4729688"/>
              <a:gd name="connsiteY275" fmla="*/ 3604396 h 4729681"/>
              <a:gd name="connsiteX276" fmla="*/ 1079703 w 4729688"/>
              <a:gd name="connsiteY276" fmla="*/ 3627524 h 4729681"/>
              <a:gd name="connsiteX277" fmla="*/ 1083272 w 4729688"/>
              <a:gd name="connsiteY277" fmla="*/ 3771046 h 4729681"/>
              <a:gd name="connsiteX278" fmla="*/ 976692 w 4729688"/>
              <a:gd name="connsiteY278" fmla="*/ 3877626 h 4729681"/>
              <a:gd name="connsiteX279" fmla="*/ 962143 w 4729688"/>
              <a:gd name="connsiteY279" fmla="*/ 3863077 h 4729681"/>
              <a:gd name="connsiteX280" fmla="*/ 1068723 w 4729688"/>
              <a:gd name="connsiteY280" fmla="*/ 3756498 h 4729681"/>
              <a:gd name="connsiteX281" fmla="*/ 1065861 w 4729688"/>
              <a:gd name="connsiteY281" fmla="*/ 3641366 h 4729681"/>
              <a:gd name="connsiteX282" fmla="*/ 1038485 w 4729688"/>
              <a:gd name="connsiteY282" fmla="*/ 3622813 h 4729681"/>
              <a:gd name="connsiteX283" fmla="*/ 1036430 w 4729688"/>
              <a:gd name="connsiteY283" fmla="*/ 3622364 h 4729681"/>
              <a:gd name="connsiteX284" fmla="*/ 1037234 w 4729688"/>
              <a:gd name="connsiteY284" fmla="*/ 3626046 h 4729681"/>
              <a:gd name="connsiteX285" fmla="*/ 1009294 w 4729688"/>
              <a:gd name="connsiteY285" fmla="*/ 3697068 h 4729681"/>
              <a:gd name="connsiteX286" fmla="*/ 902714 w 4729688"/>
              <a:gd name="connsiteY286" fmla="*/ 3803648 h 4729681"/>
              <a:gd name="connsiteX287" fmla="*/ 888165 w 4729688"/>
              <a:gd name="connsiteY287" fmla="*/ 3789100 h 4729681"/>
              <a:gd name="connsiteX288" fmla="*/ 994745 w 4729688"/>
              <a:gd name="connsiteY288" fmla="*/ 3682520 h 4729681"/>
              <a:gd name="connsiteX289" fmla="*/ 1017158 w 4729688"/>
              <a:gd name="connsiteY289" fmla="*/ 3625547 h 4729681"/>
              <a:gd name="connsiteX290" fmla="*/ 1015464 w 4729688"/>
              <a:gd name="connsiteY290" fmla="*/ 3617786 h 4729681"/>
              <a:gd name="connsiteX291" fmla="*/ 1007702 w 4729688"/>
              <a:gd name="connsiteY291" fmla="*/ 3616091 h 4729681"/>
              <a:gd name="connsiteX292" fmla="*/ 950730 w 4729688"/>
              <a:gd name="connsiteY292" fmla="*/ 3638504 h 4729681"/>
              <a:gd name="connsiteX293" fmla="*/ 754641 w 4729688"/>
              <a:gd name="connsiteY293" fmla="*/ 3834593 h 4729681"/>
              <a:gd name="connsiteX294" fmla="*/ 740092 w 4729688"/>
              <a:gd name="connsiteY294" fmla="*/ 3820044 h 4729681"/>
              <a:gd name="connsiteX295" fmla="*/ 936181 w 4729688"/>
              <a:gd name="connsiteY295" fmla="*/ 3623955 h 4729681"/>
              <a:gd name="connsiteX296" fmla="*/ 1007203 w 4729688"/>
              <a:gd name="connsiteY296" fmla="*/ 3596015 h 4729681"/>
              <a:gd name="connsiteX297" fmla="*/ 1010885 w 4729688"/>
              <a:gd name="connsiteY297" fmla="*/ 3596819 h 4729681"/>
              <a:gd name="connsiteX298" fmla="*/ 1010436 w 4729688"/>
              <a:gd name="connsiteY298" fmla="*/ 3594764 h 4729681"/>
              <a:gd name="connsiteX299" fmla="*/ 991883 w 4729688"/>
              <a:gd name="connsiteY299" fmla="*/ 3567388 h 4729681"/>
              <a:gd name="connsiteX300" fmla="*/ 876752 w 4729688"/>
              <a:gd name="connsiteY300" fmla="*/ 3564526 h 4729681"/>
              <a:gd name="connsiteX301" fmla="*/ 680663 w 4729688"/>
              <a:gd name="connsiteY301" fmla="*/ 3760615 h 4729681"/>
              <a:gd name="connsiteX302" fmla="*/ 666115 w 4729688"/>
              <a:gd name="connsiteY302" fmla="*/ 3746066 h 4729681"/>
              <a:gd name="connsiteX303" fmla="*/ 862203 w 4729688"/>
              <a:gd name="connsiteY303" fmla="*/ 3549978 h 4729681"/>
              <a:gd name="connsiteX304" fmla="*/ 933226 w 4729688"/>
              <a:gd name="connsiteY304" fmla="*/ 3522037 h 4729681"/>
              <a:gd name="connsiteX305" fmla="*/ 3797506 w 4729688"/>
              <a:gd name="connsiteY305" fmla="*/ 3480001 h 4729681"/>
              <a:gd name="connsiteX306" fmla="*/ 3993595 w 4729688"/>
              <a:gd name="connsiteY306" fmla="*/ 3676089 h 4729681"/>
              <a:gd name="connsiteX307" fmla="*/ 3990027 w 4729688"/>
              <a:gd name="connsiteY307" fmla="*/ 3819612 h 4729681"/>
              <a:gd name="connsiteX308" fmla="*/ 3846505 w 4729688"/>
              <a:gd name="connsiteY308" fmla="*/ 3823180 h 4729681"/>
              <a:gd name="connsiteX309" fmla="*/ 3739925 w 4729688"/>
              <a:gd name="connsiteY309" fmla="*/ 3716600 h 4729681"/>
              <a:gd name="connsiteX310" fmla="*/ 3754473 w 4729688"/>
              <a:gd name="connsiteY310" fmla="*/ 3702051 h 4729681"/>
              <a:gd name="connsiteX311" fmla="*/ 3861053 w 4729688"/>
              <a:gd name="connsiteY311" fmla="*/ 3808631 h 4729681"/>
              <a:gd name="connsiteX312" fmla="*/ 3976185 w 4729688"/>
              <a:gd name="connsiteY312" fmla="*/ 3805769 h 4729681"/>
              <a:gd name="connsiteX313" fmla="*/ 3979047 w 4729688"/>
              <a:gd name="connsiteY313" fmla="*/ 3690638 h 4729681"/>
              <a:gd name="connsiteX314" fmla="*/ 3782958 w 4729688"/>
              <a:gd name="connsiteY314" fmla="*/ 3494549 h 4729681"/>
              <a:gd name="connsiteX315" fmla="*/ 2802075 w 4729688"/>
              <a:gd name="connsiteY315" fmla="*/ 3444977 h 4729681"/>
              <a:gd name="connsiteX316" fmla="*/ 2743850 w 4729688"/>
              <a:gd name="connsiteY316" fmla="*/ 3545365 h 4729681"/>
              <a:gd name="connsiteX317" fmla="*/ 2860300 w 4729688"/>
              <a:gd name="connsiteY317" fmla="*/ 3545365 h 4729681"/>
              <a:gd name="connsiteX318" fmla="*/ 1557475 w 4729688"/>
              <a:gd name="connsiteY318" fmla="*/ 3444977 h 4729681"/>
              <a:gd name="connsiteX319" fmla="*/ 1499250 w 4729688"/>
              <a:gd name="connsiteY319" fmla="*/ 3545365 h 4729681"/>
              <a:gd name="connsiteX320" fmla="*/ 1615700 w 4729688"/>
              <a:gd name="connsiteY320" fmla="*/ 3545365 h 4729681"/>
              <a:gd name="connsiteX321" fmla="*/ 3187949 w 4729688"/>
              <a:gd name="connsiteY321" fmla="*/ 3444977 h 4729681"/>
              <a:gd name="connsiteX322" fmla="*/ 3129724 w 4729688"/>
              <a:gd name="connsiteY322" fmla="*/ 3545365 h 4729681"/>
              <a:gd name="connsiteX323" fmla="*/ 3246174 w 4729688"/>
              <a:gd name="connsiteY323" fmla="*/ 3545365 h 4729681"/>
              <a:gd name="connsiteX324" fmla="*/ 1943349 w 4729688"/>
              <a:gd name="connsiteY324" fmla="*/ 3444977 h 4729681"/>
              <a:gd name="connsiteX325" fmla="*/ 1885124 w 4729688"/>
              <a:gd name="connsiteY325" fmla="*/ 3545365 h 4729681"/>
              <a:gd name="connsiteX326" fmla="*/ 2001574 w 4729688"/>
              <a:gd name="connsiteY326" fmla="*/ 3545365 h 4729681"/>
              <a:gd name="connsiteX327" fmla="*/ 700610 w 4729688"/>
              <a:gd name="connsiteY327" fmla="*/ 3339770 h 4729681"/>
              <a:gd name="connsiteX328" fmla="*/ 710897 w 4729688"/>
              <a:gd name="connsiteY328" fmla="*/ 3357588 h 4729681"/>
              <a:gd name="connsiteX329" fmla="*/ 580364 w 4729688"/>
              <a:gd name="connsiteY329" fmla="*/ 3432952 h 4729681"/>
              <a:gd name="connsiteX330" fmla="*/ 553330 w 4729688"/>
              <a:gd name="connsiteY330" fmla="*/ 3544901 h 4729681"/>
              <a:gd name="connsiteX331" fmla="*/ 663798 w 4729688"/>
              <a:gd name="connsiteY331" fmla="*/ 3577464 h 4729681"/>
              <a:gd name="connsiteX332" fmla="*/ 903957 w 4729688"/>
              <a:gd name="connsiteY332" fmla="*/ 3438808 h 4729681"/>
              <a:gd name="connsiteX333" fmla="*/ 914244 w 4729688"/>
              <a:gd name="connsiteY333" fmla="*/ 3456626 h 4729681"/>
              <a:gd name="connsiteX334" fmla="*/ 674085 w 4729688"/>
              <a:gd name="connsiteY334" fmla="*/ 3595282 h 4729681"/>
              <a:gd name="connsiteX335" fmla="*/ 536377 w 4729688"/>
              <a:gd name="connsiteY335" fmla="*/ 3554689 h 4729681"/>
              <a:gd name="connsiteX336" fmla="*/ 570077 w 4729688"/>
              <a:gd name="connsiteY336" fmla="*/ 3415134 h 4729681"/>
              <a:gd name="connsiteX337" fmla="*/ 3127203 w 4729688"/>
              <a:gd name="connsiteY337" fmla="*/ 3255731 h 4729681"/>
              <a:gd name="connsiteX338" fmla="*/ 3186689 w 4729688"/>
              <a:gd name="connsiteY338" fmla="*/ 3358292 h 4729681"/>
              <a:gd name="connsiteX339" fmla="*/ 3246174 w 4729688"/>
              <a:gd name="connsiteY339" fmla="*/ 3255731 h 4729681"/>
              <a:gd name="connsiteX340" fmla="*/ 2911838 w 4729688"/>
              <a:gd name="connsiteY340" fmla="*/ 3255731 h 4729681"/>
              <a:gd name="connsiteX341" fmla="*/ 2827844 w 4729688"/>
              <a:gd name="connsiteY341" fmla="*/ 3400548 h 4729681"/>
              <a:gd name="connsiteX342" fmla="*/ 2911837 w 4729688"/>
              <a:gd name="connsiteY342" fmla="*/ 3545365 h 4729681"/>
              <a:gd name="connsiteX343" fmla="*/ 3078187 w 4729688"/>
              <a:gd name="connsiteY343" fmla="*/ 3545365 h 4729681"/>
              <a:gd name="connsiteX344" fmla="*/ 3162180 w 4729688"/>
              <a:gd name="connsiteY344" fmla="*/ 3400548 h 4729681"/>
              <a:gd name="connsiteX345" fmla="*/ 3078187 w 4729688"/>
              <a:gd name="connsiteY345" fmla="*/ 3255731 h 4729681"/>
              <a:gd name="connsiteX346" fmla="*/ 2743850 w 4729688"/>
              <a:gd name="connsiteY346" fmla="*/ 3255731 h 4729681"/>
              <a:gd name="connsiteX347" fmla="*/ 2803335 w 4729688"/>
              <a:gd name="connsiteY347" fmla="*/ 3358292 h 4729681"/>
              <a:gd name="connsiteX348" fmla="*/ 2862821 w 4729688"/>
              <a:gd name="connsiteY348" fmla="*/ 3255731 h 4729681"/>
              <a:gd name="connsiteX349" fmla="*/ 1882603 w 4729688"/>
              <a:gd name="connsiteY349" fmla="*/ 3255731 h 4729681"/>
              <a:gd name="connsiteX350" fmla="*/ 1942089 w 4729688"/>
              <a:gd name="connsiteY350" fmla="*/ 3358293 h 4729681"/>
              <a:gd name="connsiteX351" fmla="*/ 2001574 w 4729688"/>
              <a:gd name="connsiteY351" fmla="*/ 3255731 h 4729681"/>
              <a:gd name="connsiteX352" fmla="*/ 1667238 w 4729688"/>
              <a:gd name="connsiteY352" fmla="*/ 3255731 h 4729681"/>
              <a:gd name="connsiteX353" fmla="*/ 1583244 w 4729688"/>
              <a:gd name="connsiteY353" fmla="*/ 3400548 h 4729681"/>
              <a:gd name="connsiteX354" fmla="*/ 1667238 w 4729688"/>
              <a:gd name="connsiteY354" fmla="*/ 3545365 h 4729681"/>
              <a:gd name="connsiteX355" fmla="*/ 1833587 w 4729688"/>
              <a:gd name="connsiteY355" fmla="*/ 3545365 h 4729681"/>
              <a:gd name="connsiteX356" fmla="*/ 1917581 w 4729688"/>
              <a:gd name="connsiteY356" fmla="*/ 3400548 h 4729681"/>
              <a:gd name="connsiteX357" fmla="*/ 1833587 w 4729688"/>
              <a:gd name="connsiteY357" fmla="*/ 3255731 h 4729681"/>
              <a:gd name="connsiteX358" fmla="*/ 1499250 w 4729688"/>
              <a:gd name="connsiteY358" fmla="*/ 3255731 h 4729681"/>
              <a:gd name="connsiteX359" fmla="*/ 1558735 w 4729688"/>
              <a:gd name="connsiteY359" fmla="*/ 3358292 h 4729681"/>
              <a:gd name="connsiteX360" fmla="*/ 1618221 w 4729688"/>
              <a:gd name="connsiteY360" fmla="*/ 3255731 h 4729681"/>
              <a:gd name="connsiteX361" fmla="*/ 4020018 w 4729688"/>
              <a:gd name="connsiteY361" fmla="*/ 3223173 h 4729681"/>
              <a:gd name="connsiteX362" fmla="*/ 4057465 w 4729688"/>
              <a:gd name="connsiteY362" fmla="*/ 3235355 h 4729681"/>
              <a:gd name="connsiteX363" fmla="*/ 4187998 w 4729688"/>
              <a:gd name="connsiteY363" fmla="*/ 3310719 h 4729681"/>
              <a:gd name="connsiteX364" fmla="*/ 4177711 w 4729688"/>
              <a:gd name="connsiteY364" fmla="*/ 3328537 h 4729681"/>
              <a:gd name="connsiteX365" fmla="*/ 4047178 w 4729688"/>
              <a:gd name="connsiteY365" fmla="*/ 3253173 h 4729681"/>
              <a:gd name="connsiteX366" fmla="*/ 3936710 w 4729688"/>
              <a:gd name="connsiteY366" fmla="*/ 3285736 h 4729681"/>
              <a:gd name="connsiteX367" fmla="*/ 3925875 w 4729688"/>
              <a:gd name="connsiteY367" fmla="*/ 3316981 h 4729681"/>
              <a:gd name="connsiteX368" fmla="*/ 3925973 w 4729688"/>
              <a:gd name="connsiteY368" fmla="*/ 3319082 h 4729681"/>
              <a:gd name="connsiteX369" fmla="*/ 3929321 w 4729688"/>
              <a:gd name="connsiteY369" fmla="*/ 3317353 h 4729681"/>
              <a:gd name="connsiteX370" fmla="*/ 4005155 w 4729688"/>
              <a:gd name="connsiteY370" fmla="*/ 3325959 h 4729681"/>
              <a:gd name="connsiteX371" fmla="*/ 4135688 w 4729688"/>
              <a:gd name="connsiteY371" fmla="*/ 3401323 h 4729681"/>
              <a:gd name="connsiteX372" fmla="*/ 4125400 w 4729688"/>
              <a:gd name="connsiteY372" fmla="*/ 3419141 h 4729681"/>
              <a:gd name="connsiteX373" fmla="*/ 3994867 w 4729688"/>
              <a:gd name="connsiteY373" fmla="*/ 3343777 h 4729681"/>
              <a:gd name="connsiteX374" fmla="*/ 3934035 w 4729688"/>
              <a:gd name="connsiteY374" fmla="*/ 3336874 h 4729681"/>
              <a:gd name="connsiteX375" fmla="*/ 3926977 w 4729688"/>
              <a:gd name="connsiteY375" fmla="*/ 3340519 h 4729681"/>
              <a:gd name="connsiteX376" fmla="*/ 3927348 w 4729688"/>
              <a:gd name="connsiteY376" fmla="*/ 3348455 h 4729681"/>
              <a:gd name="connsiteX377" fmla="*/ 3963743 w 4729688"/>
              <a:gd name="connsiteY377" fmla="*/ 3397686 h 4729681"/>
              <a:gd name="connsiteX378" fmla="*/ 4203902 w 4729688"/>
              <a:gd name="connsiteY378" fmla="*/ 3536341 h 4729681"/>
              <a:gd name="connsiteX379" fmla="*/ 4193615 w 4729688"/>
              <a:gd name="connsiteY379" fmla="*/ 3554159 h 4729681"/>
              <a:gd name="connsiteX380" fmla="*/ 3953456 w 4729688"/>
              <a:gd name="connsiteY380" fmla="*/ 3415504 h 4729681"/>
              <a:gd name="connsiteX381" fmla="*/ 3908086 w 4729688"/>
              <a:gd name="connsiteY381" fmla="*/ 3354133 h 4729681"/>
              <a:gd name="connsiteX382" fmla="*/ 3907910 w 4729688"/>
              <a:gd name="connsiteY382" fmla="*/ 3350369 h 4729681"/>
              <a:gd name="connsiteX383" fmla="*/ 3906041 w 4729688"/>
              <a:gd name="connsiteY383" fmla="*/ 3351334 h 4729681"/>
              <a:gd name="connsiteX384" fmla="*/ 3884400 w 4729688"/>
              <a:gd name="connsiteY384" fmla="*/ 3376340 h 4729681"/>
              <a:gd name="connsiteX385" fmla="*/ 3911433 w 4729688"/>
              <a:gd name="connsiteY385" fmla="*/ 3488290 h 4729681"/>
              <a:gd name="connsiteX386" fmla="*/ 4151592 w 4729688"/>
              <a:gd name="connsiteY386" fmla="*/ 3626945 h 4729681"/>
              <a:gd name="connsiteX387" fmla="*/ 4141305 w 4729688"/>
              <a:gd name="connsiteY387" fmla="*/ 3644763 h 4729681"/>
              <a:gd name="connsiteX388" fmla="*/ 3901146 w 4729688"/>
              <a:gd name="connsiteY388" fmla="*/ 3506108 h 4729681"/>
              <a:gd name="connsiteX389" fmla="*/ 3867446 w 4729688"/>
              <a:gd name="connsiteY389" fmla="*/ 3366552 h 4729681"/>
              <a:gd name="connsiteX390" fmla="*/ 3894424 w 4729688"/>
              <a:gd name="connsiteY390" fmla="*/ 3335380 h 4729681"/>
              <a:gd name="connsiteX391" fmla="*/ 3906906 w 4729688"/>
              <a:gd name="connsiteY391" fmla="*/ 3328932 h 4729681"/>
              <a:gd name="connsiteX392" fmla="*/ 3906249 w 4729688"/>
              <a:gd name="connsiteY392" fmla="*/ 3314898 h 4729681"/>
              <a:gd name="connsiteX393" fmla="*/ 3919756 w 4729688"/>
              <a:gd name="connsiteY393" fmla="*/ 3275948 h 4729681"/>
              <a:gd name="connsiteX394" fmla="*/ 4020018 w 4729688"/>
              <a:gd name="connsiteY394" fmla="*/ 3223173 h 4729681"/>
              <a:gd name="connsiteX395" fmla="*/ 2995012 w 4729688"/>
              <a:gd name="connsiteY395" fmla="*/ 3112327 h 4729681"/>
              <a:gd name="connsiteX396" fmla="*/ 2938170 w 4729688"/>
              <a:gd name="connsiteY396" fmla="*/ 3210330 h 4729681"/>
              <a:gd name="connsiteX397" fmla="*/ 3051854 w 4729688"/>
              <a:gd name="connsiteY397" fmla="*/ 3210330 h 4729681"/>
              <a:gd name="connsiteX398" fmla="*/ 1750412 w 4729688"/>
              <a:gd name="connsiteY398" fmla="*/ 3112327 h 4729681"/>
              <a:gd name="connsiteX399" fmla="*/ 1693570 w 4729688"/>
              <a:gd name="connsiteY399" fmla="*/ 3210330 h 4729681"/>
              <a:gd name="connsiteX400" fmla="*/ 1807254 w 4729688"/>
              <a:gd name="connsiteY400" fmla="*/ 3210330 h 4729681"/>
              <a:gd name="connsiteX401" fmla="*/ 643408 w 4729688"/>
              <a:gd name="connsiteY401" fmla="*/ 3108408 h 4729681"/>
              <a:gd name="connsiteX402" fmla="*/ 743670 w 4729688"/>
              <a:gd name="connsiteY402" fmla="*/ 3161183 h 4729681"/>
              <a:gd name="connsiteX403" fmla="*/ 757177 w 4729688"/>
              <a:gd name="connsiteY403" fmla="*/ 3200133 h 4729681"/>
              <a:gd name="connsiteX404" fmla="*/ 756520 w 4729688"/>
              <a:gd name="connsiteY404" fmla="*/ 3214167 h 4729681"/>
              <a:gd name="connsiteX405" fmla="*/ 769002 w 4729688"/>
              <a:gd name="connsiteY405" fmla="*/ 3220615 h 4729681"/>
              <a:gd name="connsiteX406" fmla="*/ 795980 w 4729688"/>
              <a:gd name="connsiteY406" fmla="*/ 3251787 h 4729681"/>
              <a:gd name="connsiteX407" fmla="*/ 762280 w 4729688"/>
              <a:gd name="connsiteY407" fmla="*/ 3391342 h 4729681"/>
              <a:gd name="connsiteX408" fmla="*/ 631747 w 4729688"/>
              <a:gd name="connsiteY408" fmla="*/ 3466706 h 4729681"/>
              <a:gd name="connsiteX409" fmla="*/ 621460 w 4729688"/>
              <a:gd name="connsiteY409" fmla="*/ 3448888 h 4729681"/>
              <a:gd name="connsiteX410" fmla="*/ 751993 w 4729688"/>
              <a:gd name="connsiteY410" fmla="*/ 3373524 h 4729681"/>
              <a:gd name="connsiteX411" fmla="*/ 779026 w 4729688"/>
              <a:gd name="connsiteY411" fmla="*/ 3261575 h 4729681"/>
              <a:gd name="connsiteX412" fmla="*/ 757385 w 4729688"/>
              <a:gd name="connsiteY412" fmla="*/ 3236569 h 4729681"/>
              <a:gd name="connsiteX413" fmla="*/ 755517 w 4729688"/>
              <a:gd name="connsiteY413" fmla="*/ 3235604 h 4729681"/>
              <a:gd name="connsiteX414" fmla="*/ 755340 w 4729688"/>
              <a:gd name="connsiteY414" fmla="*/ 3239368 h 4729681"/>
              <a:gd name="connsiteX415" fmla="*/ 709970 w 4729688"/>
              <a:gd name="connsiteY415" fmla="*/ 3300738 h 4729681"/>
              <a:gd name="connsiteX416" fmla="*/ 579437 w 4729688"/>
              <a:gd name="connsiteY416" fmla="*/ 3376102 h 4729681"/>
              <a:gd name="connsiteX417" fmla="*/ 569150 w 4729688"/>
              <a:gd name="connsiteY417" fmla="*/ 3358284 h 4729681"/>
              <a:gd name="connsiteX418" fmla="*/ 699683 w 4729688"/>
              <a:gd name="connsiteY418" fmla="*/ 3282920 h 4729681"/>
              <a:gd name="connsiteX419" fmla="*/ 736078 w 4729688"/>
              <a:gd name="connsiteY419" fmla="*/ 3233690 h 4729681"/>
              <a:gd name="connsiteX420" fmla="*/ 736449 w 4729688"/>
              <a:gd name="connsiteY420" fmla="*/ 3225754 h 4729681"/>
              <a:gd name="connsiteX421" fmla="*/ 729391 w 4729688"/>
              <a:gd name="connsiteY421" fmla="*/ 3222109 h 4729681"/>
              <a:gd name="connsiteX422" fmla="*/ 668559 w 4729688"/>
              <a:gd name="connsiteY422" fmla="*/ 3229012 h 4729681"/>
              <a:gd name="connsiteX423" fmla="*/ 428400 w 4729688"/>
              <a:gd name="connsiteY423" fmla="*/ 3367668 h 4729681"/>
              <a:gd name="connsiteX424" fmla="*/ 418113 w 4729688"/>
              <a:gd name="connsiteY424" fmla="*/ 3349850 h 4729681"/>
              <a:gd name="connsiteX425" fmla="*/ 658272 w 4729688"/>
              <a:gd name="connsiteY425" fmla="*/ 3211194 h 4729681"/>
              <a:gd name="connsiteX426" fmla="*/ 734105 w 4729688"/>
              <a:gd name="connsiteY426" fmla="*/ 3202588 h 4729681"/>
              <a:gd name="connsiteX427" fmla="*/ 737453 w 4729688"/>
              <a:gd name="connsiteY427" fmla="*/ 3204317 h 4729681"/>
              <a:gd name="connsiteX428" fmla="*/ 737551 w 4729688"/>
              <a:gd name="connsiteY428" fmla="*/ 3202216 h 4729681"/>
              <a:gd name="connsiteX429" fmla="*/ 726716 w 4729688"/>
              <a:gd name="connsiteY429" fmla="*/ 3170971 h 4729681"/>
              <a:gd name="connsiteX430" fmla="*/ 616249 w 4729688"/>
              <a:gd name="connsiteY430" fmla="*/ 3138408 h 4729681"/>
              <a:gd name="connsiteX431" fmla="*/ 376090 w 4729688"/>
              <a:gd name="connsiteY431" fmla="*/ 3277064 h 4729681"/>
              <a:gd name="connsiteX432" fmla="*/ 365803 w 4729688"/>
              <a:gd name="connsiteY432" fmla="*/ 3259246 h 4729681"/>
              <a:gd name="connsiteX433" fmla="*/ 605961 w 4729688"/>
              <a:gd name="connsiteY433" fmla="*/ 3120590 h 4729681"/>
              <a:gd name="connsiteX434" fmla="*/ 643408 w 4729688"/>
              <a:gd name="connsiteY434" fmla="*/ 3108408 h 4729681"/>
              <a:gd name="connsiteX435" fmla="*/ 4038020 w 4729688"/>
              <a:gd name="connsiteY435" fmla="*/ 3071109 h 4729681"/>
              <a:gd name="connsiteX436" fmla="*/ 4278179 w 4729688"/>
              <a:gd name="connsiteY436" fmla="*/ 3209765 h 4729681"/>
              <a:gd name="connsiteX437" fmla="*/ 4311879 w 4729688"/>
              <a:gd name="connsiteY437" fmla="*/ 3349320 h 4729681"/>
              <a:gd name="connsiteX438" fmla="*/ 4174170 w 4729688"/>
              <a:gd name="connsiteY438" fmla="*/ 3389913 h 4729681"/>
              <a:gd name="connsiteX439" fmla="*/ 4043637 w 4729688"/>
              <a:gd name="connsiteY439" fmla="*/ 3314550 h 4729681"/>
              <a:gd name="connsiteX440" fmla="*/ 4053925 w 4729688"/>
              <a:gd name="connsiteY440" fmla="*/ 3296732 h 4729681"/>
              <a:gd name="connsiteX441" fmla="*/ 4184458 w 4729688"/>
              <a:gd name="connsiteY441" fmla="*/ 3372095 h 4729681"/>
              <a:gd name="connsiteX442" fmla="*/ 4294925 w 4729688"/>
              <a:gd name="connsiteY442" fmla="*/ 3339532 h 4729681"/>
              <a:gd name="connsiteX443" fmla="*/ 4267892 w 4729688"/>
              <a:gd name="connsiteY443" fmla="*/ 3227583 h 4729681"/>
              <a:gd name="connsiteX444" fmla="*/ 4027733 w 4729688"/>
              <a:gd name="connsiteY444" fmla="*/ 3088927 h 4729681"/>
              <a:gd name="connsiteX445" fmla="*/ 2995012 w 4729688"/>
              <a:gd name="connsiteY445" fmla="*/ 3027815 h 4729681"/>
              <a:gd name="connsiteX446" fmla="*/ 3100871 w 4729688"/>
              <a:gd name="connsiteY446" fmla="*/ 3210330 h 4729681"/>
              <a:gd name="connsiteX447" fmla="*/ 3324044 w 4729688"/>
              <a:gd name="connsiteY447" fmla="*/ 3210330 h 4729681"/>
              <a:gd name="connsiteX448" fmla="*/ 3212457 w 4729688"/>
              <a:gd name="connsiteY448" fmla="*/ 3402721 h 4729681"/>
              <a:gd name="connsiteX449" fmla="*/ 3324044 w 4729688"/>
              <a:gd name="connsiteY449" fmla="*/ 3595112 h 4729681"/>
              <a:gd name="connsiteX450" fmla="*/ 3100871 w 4729688"/>
              <a:gd name="connsiteY450" fmla="*/ 3595112 h 4729681"/>
              <a:gd name="connsiteX451" fmla="*/ 2995012 w 4729688"/>
              <a:gd name="connsiteY451" fmla="*/ 3777627 h 4729681"/>
              <a:gd name="connsiteX452" fmla="*/ 2889153 w 4729688"/>
              <a:gd name="connsiteY452" fmla="*/ 3595112 h 4729681"/>
              <a:gd name="connsiteX453" fmla="*/ 2665980 w 4729688"/>
              <a:gd name="connsiteY453" fmla="*/ 3595112 h 4729681"/>
              <a:gd name="connsiteX454" fmla="*/ 2777566 w 4729688"/>
              <a:gd name="connsiteY454" fmla="*/ 3402721 h 4729681"/>
              <a:gd name="connsiteX455" fmla="*/ 2665980 w 4729688"/>
              <a:gd name="connsiteY455" fmla="*/ 3210330 h 4729681"/>
              <a:gd name="connsiteX456" fmla="*/ 2889153 w 4729688"/>
              <a:gd name="connsiteY456" fmla="*/ 3210330 h 4729681"/>
              <a:gd name="connsiteX457" fmla="*/ 1750412 w 4729688"/>
              <a:gd name="connsiteY457" fmla="*/ 3027815 h 4729681"/>
              <a:gd name="connsiteX458" fmla="*/ 1856270 w 4729688"/>
              <a:gd name="connsiteY458" fmla="*/ 3210330 h 4729681"/>
              <a:gd name="connsiteX459" fmla="*/ 2079444 w 4729688"/>
              <a:gd name="connsiteY459" fmla="*/ 3210330 h 4729681"/>
              <a:gd name="connsiteX460" fmla="*/ 1967857 w 4729688"/>
              <a:gd name="connsiteY460" fmla="*/ 3402721 h 4729681"/>
              <a:gd name="connsiteX461" fmla="*/ 2079444 w 4729688"/>
              <a:gd name="connsiteY461" fmla="*/ 3595112 h 4729681"/>
              <a:gd name="connsiteX462" fmla="*/ 1856270 w 4729688"/>
              <a:gd name="connsiteY462" fmla="*/ 3595112 h 4729681"/>
              <a:gd name="connsiteX463" fmla="*/ 1750412 w 4729688"/>
              <a:gd name="connsiteY463" fmla="*/ 3777627 h 4729681"/>
              <a:gd name="connsiteX464" fmla="*/ 1644553 w 4729688"/>
              <a:gd name="connsiteY464" fmla="*/ 3595112 h 4729681"/>
              <a:gd name="connsiteX465" fmla="*/ 1421380 w 4729688"/>
              <a:gd name="connsiteY465" fmla="*/ 3595112 h 4729681"/>
              <a:gd name="connsiteX466" fmla="*/ 1532967 w 4729688"/>
              <a:gd name="connsiteY466" fmla="*/ 3402721 h 4729681"/>
              <a:gd name="connsiteX467" fmla="*/ 1421380 w 4729688"/>
              <a:gd name="connsiteY467" fmla="*/ 3210330 h 4729681"/>
              <a:gd name="connsiteX468" fmla="*/ 1644553 w 4729688"/>
              <a:gd name="connsiteY468" fmla="*/ 3210330 h 4729681"/>
              <a:gd name="connsiteX469" fmla="*/ 2220544 w 4729688"/>
              <a:gd name="connsiteY469" fmla="*/ 2946600 h 4729681"/>
              <a:gd name="connsiteX470" fmla="*/ 2379299 w 4729688"/>
              <a:gd name="connsiteY470" fmla="*/ 3220315 h 4729681"/>
              <a:gd name="connsiteX471" fmla="*/ 2538053 w 4729688"/>
              <a:gd name="connsiteY471" fmla="*/ 2946600 h 4729681"/>
              <a:gd name="connsiteX472" fmla="*/ 504280 w 4729688"/>
              <a:gd name="connsiteY472" fmla="*/ 2875722 h 4729681"/>
              <a:gd name="connsiteX473" fmla="*/ 509605 w 4729688"/>
              <a:gd name="connsiteY473" fmla="*/ 2895596 h 4729681"/>
              <a:gd name="connsiteX474" fmla="*/ 364014 w 4729688"/>
              <a:gd name="connsiteY474" fmla="*/ 2934607 h 4729681"/>
              <a:gd name="connsiteX475" fmla="*/ 308927 w 4729688"/>
              <a:gd name="connsiteY475" fmla="*/ 3035745 h 4729681"/>
              <a:gd name="connsiteX476" fmla="*/ 407203 w 4729688"/>
              <a:gd name="connsiteY476" fmla="*/ 3095789 h 4729681"/>
              <a:gd name="connsiteX477" fmla="*/ 675065 w 4729688"/>
              <a:gd name="connsiteY477" fmla="*/ 3024016 h 4729681"/>
              <a:gd name="connsiteX478" fmla="*/ 680390 w 4729688"/>
              <a:gd name="connsiteY478" fmla="*/ 3043889 h 4729681"/>
              <a:gd name="connsiteX479" fmla="*/ 412528 w 4729688"/>
              <a:gd name="connsiteY479" fmla="*/ 3115662 h 4729681"/>
              <a:gd name="connsiteX480" fmla="*/ 290018 w 4729688"/>
              <a:gd name="connsiteY480" fmla="*/ 3040811 h 4729681"/>
              <a:gd name="connsiteX481" fmla="*/ 358689 w 4729688"/>
              <a:gd name="connsiteY481" fmla="*/ 2914733 h 4729681"/>
              <a:gd name="connsiteX482" fmla="*/ 4186479 w 4729688"/>
              <a:gd name="connsiteY482" fmla="*/ 2765443 h 4729681"/>
              <a:gd name="connsiteX483" fmla="*/ 4225803 w 4729688"/>
              <a:gd name="connsiteY483" fmla="*/ 2767518 h 4729681"/>
              <a:gd name="connsiteX484" fmla="*/ 4371393 w 4729688"/>
              <a:gd name="connsiteY484" fmla="*/ 2806529 h 4729681"/>
              <a:gd name="connsiteX485" fmla="*/ 4366068 w 4729688"/>
              <a:gd name="connsiteY485" fmla="*/ 2826402 h 4729681"/>
              <a:gd name="connsiteX486" fmla="*/ 4220478 w 4729688"/>
              <a:gd name="connsiteY486" fmla="*/ 2787391 h 4729681"/>
              <a:gd name="connsiteX487" fmla="*/ 4122202 w 4729688"/>
              <a:gd name="connsiteY487" fmla="*/ 2847435 h 4729681"/>
              <a:gd name="connsiteX488" fmla="*/ 4119823 w 4729688"/>
              <a:gd name="connsiteY488" fmla="*/ 2880420 h 4729681"/>
              <a:gd name="connsiteX489" fmla="*/ 4120461 w 4729688"/>
              <a:gd name="connsiteY489" fmla="*/ 2882424 h 4729681"/>
              <a:gd name="connsiteX490" fmla="*/ 4123248 w 4729688"/>
              <a:gd name="connsiteY490" fmla="*/ 2879887 h 4729681"/>
              <a:gd name="connsiteX491" fmla="*/ 4198725 w 4729688"/>
              <a:gd name="connsiteY491" fmla="*/ 2868573 h 4729681"/>
              <a:gd name="connsiteX492" fmla="*/ 4344316 w 4729688"/>
              <a:gd name="connsiteY492" fmla="*/ 2907584 h 4729681"/>
              <a:gd name="connsiteX493" fmla="*/ 4338991 w 4729688"/>
              <a:gd name="connsiteY493" fmla="*/ 2927458 h 4729681"/>
              <a:gd name="connsiteX494" fmla="*/ 4193400 w 4729688"/>
              <a:gd name="connsiteY494" fmla="*/ 2888447 h 4729681"/>
              <a:gd name="connsiteX495" fmla="*/ 4132853 w 4729688"/>
              <a:gd name="connsiteY495" fmla="*/ 2897523 h 4729681"/>
              <a:gd name="connsiteX496" fmla="*/ 4126979 w 4729688"/>
              <a:gd name="connsiteY496" fmla="*/ 2902871 h 4729681"/>
              <a:gd name="connsiteX497" fmla="*/ 4129392 w 4729688"/>
              <a:gd name="connsiteY497" fmla="*/ 2910440 h 4729681"/>
              <a:gd name="connsiteX498" fmla="*/ 4177289 w 4729688"/>
              <a:gd name="connsiteY498" fmla="*/ 2948573 h 4729681"/>
              <a:gd name="connsiteX499" fmla="*/ 4445151 w 4729688"/>
              <a:gd name="connsiteY499" fmla="*/ 3020347 h 4729681"/>
              <a:gd name="connsiteX500" fmla="*/ 4439826 w 4729688"/>
              <a:gd name="connsiteY500" fmla="*/ 3040220 h 4729681"/>
              <a:gd name="connsiteX501" fmla="*/ 4171964 w 4729688"/>
              <a:gd name="connsiteY501" fmla="*/ 2968447 h 4729681"/>
              <a:gd name="connsiteX502" fmla="*/ 4112256 w 4729688"/>
              <a:gd name="connsiteY502" fmla="*/ 2920910 h 4729681"/>
              <a:gd name="connsiteX503" fmla="*/ 4111111 w 4729688"/>
              <a:gd name="connsiteY503" fmla="*/ 2917320 h 4729681"/>
              <a:gd name="connsiteX504" fmla="*/ 4109556 w 4729688"/>
              <a:gd name="connsiteY504" fmla="*/ 2918736 h 4729681"/>
              <a:gd name="connsiteX505" fmla="*/ 4095124 w 4729688"/>
              <a:gd name="connsiteY505" fmla="*/ 2948491 h 4729681"/>
              <a:gd name="connsiteX506" fmla="*/ 4150211 w 4729688"/>
              <a:gd name="connsiteY506" fmla="*/ 3049629 h 4729681"/>
              <a:gd name="connsiteX507" fmla="*/ 4418073 w 4729688"/>
              <a:gd name="connsiteY507" fmla="*/ 3121402 h 4729681"/>
              <a:gd name="connsiteX508" fmla="*/ 4412748 w 4729688"/>
              <a:gd name="connsiteY508" fmla="*/ 3141276 h 4729681"/>
              <a:gd name="connsiteX509" fmla="*/ 4144886 w 4729688"/>
              <a:gd name="connsiteY509" fmla="*/ 3069502 h 4729681"/>
              <a:gd name="connsiteX510" fmla="*/ 4076215 w 4729688"/>
              <a:gd name="connsiteY510" fmla="*/ 2943424 h 4729681"/>
              <a:gd name="connsiteX511" fmla="*/ 4094205 w 4729688"/>
              <a:gd name="connsiteY511" fmla="*/ 2906332 h 4729681"/>
              <a:gd name="connsiteX512" fmla="*/ 4104594 w 4729688"/>
              <a:gd name="connsiteY512" fmla="*/ 2896873 h 4729681"/>
              <a:gd name="connsiteX513" fmla="*/ 4100327 w 4729688"/>
              <a:gd name="connsiteY513" fmla="*/ 2883487 h 4729681"/>
              <a:gd name="connsiteX514" fmla="*/ 4103293 w 4729688"/>
              <a:gd name="connsiteY514" fmla="*/ 2842369 h 4729681"/>
              <a:gd name="connsiteX515" fmla="*/ 4186479 w 4729688"/>
              <a:gd name="connsiteY515" fmla="*/ 2765443 h 4729681"/>
              <a:gd name="connsiteX516" fmla="*/ 508908 w 4729688"/>
              <a:gd name="connsiteY516" fmla="*/ 2637439 h 4729681"/>
              <a:gd name="connsiteX517" fmla="*/ 592094 w 4729688"/>
              <a:gd name="connsiteY517" fmla="*/ 2714365 h 4729681"/>
              <a:gd name="connsiteX518" fmla="*/ 595061 w 4729688"/>
              <a:gd name="connsiteY518" fmla="*/ 2755483 h 4729681"/>
              <a:gd name="connsiteX519" fmla="*/ 590794 w 4729688"/>
              <a:gd name="connsiteY519" fmla="*/ 2768869 h 4729681"/>
              <a:gd name="connsiteX520" fmla="*/ 601182 w 4729688"/>
              <a:gd name="connsiteY520" fmla="*/ 2778328 h 4729681"/>
              <a:gd name="connsiteX521" fmla="*/ 619172 w 4729688"/>
              <a:gd name="connsiteY521" fmla="*/ 2815421 h 4729681"/>
              <a:gd name="connsiteX522" fmla="*/ 550501 w 4729688"/>
              <a:gd name="connsiteY522" fmla="*/ 2941499 h 4729681"/>
              <a:gd name="connsiteX523" fmla="*/ 404910 w 4729688"/>
              <a:gd name="connsiteY523" fmla="*/ 2980510 h 4729681"/>
              <a:gd name="connsiteX524" fmla="*/ 399585 w 4729688"/>
              <a:gd name="connsiteY524" fmla="*/ 2960636 h 4729681"/>
              <a:gd name="connsiteX525" fmla="*/ 545176 w 4729688"/>
              <a:gd name="connsiteY525" fmla="*/ 2921625 h 4729681"/>
              <a:gd name="connsiteX526" fmla="*/ 600263 w 4729688"/>
              <a:gd name="connsiteY526" fmla="*/ 2820487 h 4729681"/>
              <a:gd name="connsiteX527" fmla="*/ 585831 w 4729688"/>
              <a:gd name="connsiteY527" fmla="*/ 2790732 h 4729681"/>
              <a:gd name="connsiteX528" fmla="*/ 584276 w 4729688"/>
              <a:gd name="connsiteY528" fmla="*/ 2789316 h 4729681"/>
              <a:gd name="connsiteX529" fmla="*/ 583131 w 4729688"/>
              <a:gd name="connsiteY529" fmla="*/ 2792906 h 4729681"/>
              <a:gd name="connsiteX530" fmla="*/ 523423 w 4729688"/>
              <a:gd name="connsiteY530" fmla="*/ 2840443 h 4729681"/>
              <a:gd name="connsiteX531" fmla="*/ 377833 w 4729688"/>
              <a:gd name="connsiteY531" fmla="*/ 2879454 h 4729681"/>
              <a:gd name="connsiteX532" fmla="*/ 372508 w 4729688"/>
              <a:gd name="connsiteY532" fmla="*/ 2859581 h 4729681"/>
              <a:gd name="connsiteX533" fmla="*/ 518098 w 4729688"/>
              <a:gd name="connsiteY533" fmla="*/ 2820570 h 4729681"/>
              <a:gd name="connsiteX534" fmla="*/ 565995 w 4729688"/>
              <a:gd name="connsiteY534" fmla="*/ 2782436 h 4729681"/>
              <a:gd name="connsiteX535" fmla="*/ 568408 w 4729688"/>
              <a:gd name="connsiteY535" fmla="*/ 2774867 h 4729681"/>
              <a:gd name="connsiteX536" fmla="*/ 562534 w 4729688"/>
              <a:gd name="connsiteY536" fmla="*/ 2769519 h 4729681"/>
              <a:gd name="connsiteX537" fmla="*/ 501987 w 4729688"/>
              <a:gd name="connsiteY537" fmla="*/ 2760443 h 4729681"/>
              <a:gd name="connsiteX538" fmla="*/ 234125 w 4729688"/>
              <a:gd name="connsiteY538" fmla="*/ 2832216 h 4729681"/>
              <a:gd name="connsiteX539" fmla="*/ 228800 w 4729688"/>
              <a:gd name="connsiteY539" fmla="*/ 2812343 h 4729681"/>
              <a:gd name="connsiteX540" fmla="*/ 496662 w 4729688"/>
              <a:gd name="connsiteY540" fmla="*/ 2740569 h 4729681"/>
              <a:gd name="connsiteX541" fmla="*/ 572139 w 4729688"/>
              <a:gd name="connsiteY541" fmla="*/ 2751884 h 4729681"/>
              <a:gd name="connsiteX542" fmla="*/ 574926 w 4729688"/>
              <a:gd name="connsiteY542" fmla="*/ 2754420 h 4729681"/>
              <a:gd name="connsiteX543" fmla="*/ 575565 w 4729688"/>
              <a:gd name="connsiteY543" fmla="*/ 2752416 h 4729681"/>
              <a:gd name="connsiteX544" fmla="*/ 573185 w 4729688"/>
              <a:gd name="connsiteY544" fmla="*/ 2719432 h 4729681"/>
              <a:gd name="connsiteX545" fmla="*/ 474910 w 4729688"/>
              <a:gd name="connsiteY545" fmla="*/ 2659387 h 4729681"/>
              <a:gd name="connsiteX546" fmla="*/ 207047 w 4729688"/>
              <a:gd name="connsiteY546" fmla="*/ 2731161 h 4729681"/>
              <a:gd name="connsiteX547" fmla="*/ 201722 w 4729688"/>
              <a:gd name="connsiteY547" fmla="*/ 2711287 h 4729681"/>
              <a:gd name="connsiteX548" fmla="*/ 469585 w 4729688"/>
              <a:gd name="connsiteY548" fmla="*/ 2639514 h 4729681"/>
              <a:gd name="connsiteX549" fmla="*/ 508908 w 4729688"/>
              <a:gd name="connsiteY549" fmla="*/ 2637439 h 4729681"/>
              <a:gd name="connsiteX550" fmla="*/ 4164511 w 4729688"/>
              <a:gd name="connsiteY550" fmla="*/ 2613900 h 4729681"/>
              <a:gd name="connsiteX551" fmla="*/ 4432373 w 4729688"/>
              <a:gd name="connsiteY551" fmla="*/ 2685674 h 4729681"/>
              <a:gd name="connsiteX552" fmla="*/ 4501044 w 4729688"/>
              <a:gd name="connsiteY552" fmla="*/ 2811752 h 4729681"/>
              <a:gd name="connsiteX553" fmla="*/ 4378534 w 4729688"/>
              <a:gd name="connsiteY553" fmla="*/ 2886603 h 4729681"/>
              <a:gd name="connsiteX554" fmla="*/ 4232943 w 4729688"/>
              <a:gd name="connsiteY554" fmla="*/ 2847592 h 4729681"/>
              <a:gd name="connsiteX555" fmla="*/ 4238268 w 4729688"/>
              <a:gd name="connsiteY555" fmla="*/ 2827719 h 4729681"/>
              <a:gd name="connsiteX556" fmla="*/ 4383859 w 4729688"/>
              <a:gd name="connsiteY556" fmla="*/ 2866730 h 4729681"/>
              <a:gd name="connsiteX557" fmla="*/ 4482135 w 4729688"/>
              <a:gd name="connsiteY557" fmla="*/ 2806685 h 4729681"/>
              <a:gd name="connsiteX558" fmla="*/ 4427048 w 4729688"/>
              <a:gd name="connsiteY558" fmla="*/ 2705547 h 4729681"/>
              <a:gd name="connsiteX559" fmla="*/ 4159186 w 4729688"/>
              <a:gd name="connsiteY559" fmla="*/ 2633774 h 4729681"/>
              <a:gd name="connsiteX560" fmla="*/ 3520426 w 4729688"/>
              <a:gd name="connsiteY560" fmla="*/ 2572762 h 4729681"/>
              <a:gd name="connsiteX561" fmla="*/ 3574747 w 4729688"/>
              <a:gd name="connsiteY561" fmla="*/ 2666420 h 4729681"/>
              <a:gd name="connsiteX562" fmla="*/ 3629068 w 4729688"/>
              <a:gd name="connsiteY562" fmla="*/ 2572762 h 4729681"/>
              <a:gd name="connsiteX563" fmla="*/ 1111653 w 4729688"/>
              <a:gd name="connsiteY563" fmla="*/ 2572762 h 4729681"/>
              <a:gd name="connsiteX564" fmla="*/ 1165974 w 4729688"/>
              <a:gd name="connsiteY564" fmla="*/ 2666420 h 4729681"/>
              <a:gd name="connsiteX565" fmla="*/ 1220296 w 4729688"/>
              <a:gd name="connsiteY565" fmla="*/ 2572762 h 4729681"/>
              <a:gd name="connsiteX566" fmla="*/ 1815441 w 4729688"/>
              <a:gd name="connsiteY566" fmla="*/ 2507832 h 4729681"/>
              <a:gd name="connsiteX567" fmla="*/ 1645279 w 4729688"/>
              <a:gd name="connsiteY567" fmla="*/ 2801215 h 4729681"/>
              <a:gd name="connsiteX568" fmla="*/ 1985603 w 4729688"/>
              <a:gd name="connsiteY568" fmla="*/ 2801215 h 4729681"/>
              <a:gd name="connsiteX569" fmla="*/ 2943156 w 4729688"/>
              <a:gd name="connsiteY569" fmla="*/ 2507830 h 4729681"/>
              <a:gd name="connsiteX570" fmla="*/ 2772993 w 4729688"/>
              <a:gd name="connsiteY570" fmla="*/ 2801215 h 4729681"/>
              <a:gd name="connsiteX571" fmla="*/ 3113319 w 4729688"/>
              <a:gd name="connsiteY571" fmla="*/ 2801215 h 4729681"/>
              <a:gd name="connsiteX572" fmla="*/ 973037 w 4729688"/>
              <a:gd name="connsiteY572" fmla="*/ 2422628 h 4729681"/>
              <a:gd name="connsiteX573" fmla="*/ 914812 w 4729688"/>
              <a:gd name="connsiteY573" fmla="*/ 2523015 h 4729681"/>
              <a:gd name="connsiteX574" fmla="*/ 1031262 w 4729688"/>
              <a:gd name="connsiteY574" fmla="*/ 2523015 h 4729681"/>
              <a:gd name="connsiteX575" fmla="*/ 3381810 w 4729688"/>
              <a:gd name="connsiteY575" fmla="*/ 2422627 h 4729681"/>
              <a:gd name="connsiteX576" fmla="*/ 3323585 w 4729688"/>
              <a:gd name="connsiteY576" fmla="*/ 2523015 h 4729681"/>
              <a:gd name="connsiteX577" fmla="*/ 3440035 w 4729688"/>
              <a:gd name="connsiteY577" fmla="*/ 2523015 h 4729681"/>
              <a:gd name="connsiteX578" fmla="*/ 3767684 w 4729688"/>
              <a:gd name="connsiteY578" fmla="*/ 2422627 h 4729681"/>
              <a:gd name="connsiteX579" fmla="*/ 3709459 w 4729688"/>
              <a:gd name="connsiteY579" fmla="*/ 2523015 h 4729681"/>
              <a:gd name="connsiteX580" fmla="*/ 3825909 w 4729688"/>
              <a:gd name="connsiteY580" fmla="*/ 2523015 h 4729681"/>
              <a:gd name="connsiteX581" fmla="*/ 1358911 w 4729688"/>
              <a:gd name="connsiteY581" fmla="*/ 2422627 h 4729681"/>
              <a:gd name="connsiteX582" fmla="*/ 1300686 w 4729688"/>
              <a:gd name="connsiteY582" fmla="*/ 2523015 h 4729681"/>
              <a:gd name="connsiteX583" fmla="*/ 1417136 w 4729688"/>
              <a:gd name="connsiteY583" fmla="*/ 2523015 h 4729681"/>
              <a:gd name="connsiteX584" fmla="*/ 284020 w 4729688"/>
              <a:gd name="connsiteY584" fmla="*/ 2376672 h 4729681"/>
              <a:gd name="connsiteX585" fmla="*/ 434747 w 4729688"/>
              <a:gd name="connsiteY585" fmla="*/ 2376672 h 4729681"/>
              <a:gd name="connsiteX586" fmla="*/ 434747 w 4729688"/>
              <a:gd name="connsiteY586" fmla="*/ 2397247 h 4729681"/>
              <a:gd name="connsiteX587" fmla="*/ 284020 w 4729688"/>
              <a:gd name="connsiteY587" fmla="*/ 2397247 h 4729681"/>
              <a:gd name="connsiteX588" fmla="*/ 204634 w 4729688"/>
              <a:gd name="connsiteY588" fmla="*/ 2480681 h 4729681"/>
              <a:gd name="connsiteX589" fmla="*/ 284020 w 4729688"/>
              <a:gd name="connsiteY589" fmla="*/ 2564115 h 4729681"/>
              <a:gd name="connsiteX590" fmla="*/ 561331 w 4729688"/>
              <a:gd name="connsiteY590" fmla="*/ 2564115 h 4729681"/>
              <a:gd name="connsiteX591" fmla="*/ 561331 w 4729688"/>
              <a:gd name="connsiteY591" fmla="*/ 2584690 h 4729681"/>
              <a:gd name="connsiteX592" fmla="*/ 284020 w 4729688"/>
              <a:gd name="connsiteY592" fmla="*/ 2584690 h 4729681"/>
              <a:gd name="connsiteX593" fmla="*/ 185057 w 4729688"/>
              <a:gd name="connsiteY593" fmla="*/ 2480681 h 4729681"/>
              <a:gd name="connsiteX594" fmla="*/ 284020 w 4729688"/>
              <a:gd name="connsiteY594" fmla="*/ 2376672 h 4729681"/>
              <a:gd name="connsiteX595" fmla="*/ 4267320 w 4729688"/>
              <a:gd name="connsiteY595" fmla="*/ 2272052 h 4729681"/>
              <a:gd name="connsiteX596" fmla="*/ 4418047 w 4729688"/>
              <a:gd name="connsiteY596" fmla="*/ 2272052 h 4729681"/>
              <a:gd name="connsiteX597" fmla="*/ 4418047 w 4729688"/>
              <a:gd name="connsiteY597" fmla="*/ 2292626 h 4729681"/>
              <a:gd name="connsiteX598" fmla="*/ 4267320 w 4729688"/>
              <a:gd name="connsiteY598" fmla="*/ 2292626 h 4729681"/>
              <a:gd name="connsiteX599" fmla="*/ 4187934 w 4729688"/>
              <a:gd name="connsiteY599" fmla="*/ 2376061 h 4729681"/>
              <a:gd name="connsiteX600" fmla="*/ 4194173 w 4729688"/>
              <a:gd name="connsiteY600" fmla="*/ 2408537 h 4729681"/>
              <a:gd name="connsiteX601" fmla="*/ 4195308 w 4729688"/>
              <a:gd name="connsiteY601" fmla="*/ 2410307 h 4729681"/>
              <a:gd name="connsiteX602" fmla="*/ 4197343 w 4729688"/>
              <a:gd name="connsiteY602" fmla="*/ 2407136 h 4729681"/>
              <a:gd name="connsiteX603" fmla="*/ 4267320 w 4729688"/>
              <a:gd name="connsiteY603" fmla="*/ 2376672 h 4729681"/>
              <a:gd name="connsiteX604" fmla="*/ 4418047 w 4729688"/>
              <a:gd name="connsiteY604" fmla="*/ 2376672 h 4729681"/>
              <a:gd name="connsiteX605" fmla="*/ 4418047 w 4729688"/>
              <a:gd name="connsiteY605" fmla="*/ 2397247 h 4729681"/>
              <a:gd name="connsiteX606" fmla="*/ 4267320 w 4729688"/>
              <a:gd name="connsiteY606" fmla="*/ 2397247 h 4729681"/>
              <a:gd name="connsiteX607" fmla="*/ 4211186 w 4729688"/>
              <a:gd name="connsiteY607" fmla="*/ 2421684 h 4729681"/>
              <a:gd name="connsiteX608" fmla="*/ 4206896 w 4729688"/>
              <a:gd name="connsiteY608" fmla="*/ 2428371 h 4729681"/>
              <a:gd name="connsiteX609" fmla="*/ 4211186 w 4729688"/>
              <a:gd name="connsiteY609" fmla="*/ 2435057 h 4729681"/>
              <a:gd name="connsiteX610" fmla="*/ 4267320 w 4729688"/>
              <a:gd name="connsiteY610" fmla="*/ 2459495 h 4729681"/>
              <a:gd name="connsiteX611" fmla="*/ 4544632 w 4729688"/>
              <a:gd name="connsiteY611" fmla="*/ 2459495 h 4729681"/>
              <a:gd name="connsiteX612" fmla="*/ 4544632 w 4729688"/>
              <a:gd name="connsiteY612" fmla="*/ 2480069 h 4729681"/>
              <a:gd name="connsiteX613" fmla="*/ 4267320 w 4729688"/>
              <a:gd name="connsiteY613" fmla="*/ 2480069 h 4729681"/>
              <a:gd name="connsiteX614" fmla="*/ 4197343 w 4729688"/>
              <a:gd name="connsiteY614" fmla="*/ 2449606 h 4729681"/>
              <a:gd name="connsiteX615" fmla="*/ 4195308 w 4729688"/>
              <a:gd name="connsiteY615" fmla="*/ 2446434 h 4729681"/>
              <a:gd name="connsiteX616" fmla="*/ 4194173 w 4729688"/>
              <a:gd name="connsiteY616" fmla="*/ 2448205 h 4729681"/>
              <a:gd name="connsiteX617" fmla="*/ 4187934 w 4729688"/>
              <a:gd name="connsiteY617" fmla="*/ 2480681 h 4729681"/>
              <a:gd name="connsiteX618" fmla="*/ 4267320 w 4729688"/>
              <a:gd name="connsiteY618" fmla="*/ 2564115 h 4729681"/>
              <a:gd name="connsiteX619" fmla="*/ 4544632 w 4729688"/>
              <a:gd name="connsiteY619" fmla="*/ 2564115 h 4729681"/>
              <a:gd name="connsiteX620" fmla="*/ 4544632 w 4729688"/>
              <a:gd name="connsiteY620" fmla="*/ 2584690 h 4729681"/>
              <a:gd name="connsiteX621" fmla="*/ 4267320 w 4729688"/>
              <a:gd name="connsiteY621" fmla="*/ 2584690 h 4729681"/>
              <a:gd name="connsiteX622" fmla="*/ 4168358 w 4729688"/>
              <a:gd name="connsiteY622" fmla="*/ 2480681 h 4729681"/>
              <a:gd name="connsiteX623" fmla="*/ 4176135 w 4729688"/>
              <a:gd name="connsiteY623" fmla="*/ 2440196 h 4729681"/>
              <a:gd name="connsiteX624" fmla="*/ 4183721 w 4729688"/>
              <a:gd name="connsiteY624" fmla="*/ 2428371 h 4729681"/>
              <a:gd name="connsiteX625" fmla="*/ 4176135 w 4729688"/>
              <a:gd name="connsiteY625" fmla="*/ 2416545 h 4729681"/>
              <a:gd name="connsiteX626" fmla="*/ 4168358 w 4729688"/>
              <a:gd name="connsiteY626" fmla="*/ 2376061 h 4729681"/>
              <a:gd name="connsiteX627" fmla="*/ 4267320 w 4729688"/>
              <a:gd name="connsiteY627" fmla="*/ 2272052 h 4729681"/>
              <a:gd name="connsiteX628" fmla="*/ 3706938 w 4729688"/>
              <a:gd name="connsiteY628" fmla="*/ 2233381 h 4729681"/>
              <a:gd name="connsiteX629" fmla="*/ 3766424 w 4729688"/>
              <a:gd name="connsiteY629" fmla="*/ 2335942 h 4729681"/>
              <a:gd name="connsiteX630" fmla="*/ 3825909 w 4729688"/>
              <a:gd name="connsiteY630" fmla="*/ 2233381 h 4729681"/>
              <a:gd name="connsiteX631" fmla="*/ 3491572 w 4729688"/>
              <a:gd name="connsiteY631" fmla="*/ 2233381 h 4729681"/>
              <a:gd name="connsiteX632" fmla="*/ 3407579 w 4729688"/>
              <a:gd name="connsiteY632" fmla="*/ 2378198 h 4729681"/>
              <a:gd name="connsiteX633" fmla="*/ 3491573 w 4729688"/>
              <a:gd name="connsiteY633" fmla="*/ 2523015 h 4729681"/>
              <a:gd name="connsiteX634" fmla="*/ 3657921 w 4729688"/>
              <a:gd name="connsiteY634" fmla="*/ 2523015 h 4729681"/>
              <a:gd name="connsiteX635" fmla="*/ 3741915 w 4729688"/>
              <a:gd name="connsiteY635" fmla="*/ 2378198 h 4729681"/>
              <a:gd name="connsiteX636" fmla="*/ 3657922 w 4729688"/>
              <a:gd name="connsiteY636" fmla="*/ 2233381 h 4729681"/>
              <a:gd name="connsiteX637" fmla="*/ 3323585 w 4729688"/>
              <a:gd name="connsiteY637" fmla="*/ 2233381 h 4729681"/>
              <a:gd name="connsiteX638" fmla="*/ 3383070 w 4729688"/>
              <a:gd name="connsiteY638" fmla="*/ 2335942 h 4729681"/>
              <a:gd name="connsiteX639" fmla="*/ 3442556 w 4729688"/>
              <a:gd name="connsiteY639" fmla="*/ 2233381 h 4729681"/>
              <a:gd name="connsiteX640" fmla="*/ 1298165 w 4729688"/>
              <a:gd name="connsiteY640" fmla="*/ 2233381 h 4729681"/>
              <a:gd name="connsiteX641" fmla="*/ 1357651 w 4729688"/>
              <a:gd name="connsiteY641" fmla="*/ 2335943 h 4729681"/>
              <a:gd name="connsiteX642" fmla="*/ 1417136 w 4729688"/>
              <a:gd name="connsiteY642" fmla="*/ 2233381 h 4729681"/>
              <a:gd name="connsiteX643" fmla="*/ 1082800 w 4729688"/>
              <a:gd name="connsiteY643" fmla="*/ 2233381 h 4729681"/>
              <a:gd name="connsiteX644" fmla="*/ 998806 w 4729688"/>
              <a:gd name="connsiteY644" fmla="*/ 2378198 h 4729681"/>
              <a:gd name="connsiteX645" fmla="*/ 1082800 w 4729688"/>
              <a:gd name="connsiteY645" fmla="*/ 2523015 h 4729681"/>
              <a:gd name="connsiteX646" fmla="*/ 1249149 w 4729688"/>
              <a:gd name="connsiteY646" fmla="*/ 2523015 h 4729681"/>
              <a:gd name="connsiteX647" fmla="*/ 1333143 w 4729688"/>
              <a:gd name="connsiteY647" fmla="*/ 2378198 h 4729681"/>
              <a:gd name="connsiteX648" fmla="*/ 1249149 w 4729688"/>
              <a:gd name="connsiteY648" fmla="*/ 2233381 h 4729681"/>
              <a:gd name="connsiteX649" fmla="*/ 914812 w 4729688"/>
              <a:gd name="connsiteY649" fmla="*/ 2233381 h 4729681"/>
              <a:gd name="connsiteX650" fmla="*/ 974297 w 4729688"/>
              <a:gd name="connsiteY650" fmla="*/ 2335942 h 4729681"/>
              <a:gd name="connsiteX651" fmla="*/ 1033782 w 4729688"/>
              <a:gd name="connsiteY651" fmla="*/ 2233381 h 4729681"/>
              <a:gd name="connsiteX652" fmla="*/ 4168358 w 4729688"/>
              <a:gd name="connsiteY652" fmla="*/ 2139533 h 4729681"/>
              <a:gd name="connsiteX653" fmla="*/ 4445669 w 4729688"/>
              <a:gd name="connsiteY653" fmla="*/ 2139533 h 4729681"/>
              <a:gd name="connsiteX654" fmla="*/ 4544632 w 4729688"/>
              <a:gd name="connsiteY654" fmla="*/ 2243541 h 4729681"/>
              <a:gd name="connsiteX655" fmla="*/ 4445669 w 4729688"/>
              <a:gd name="connsiteY655" fmla="*/ 2347550 h 4729681"/>
              <a:gd name="connsiteX656" fmla="*/ 4294942 w 4729688"/>
              <a:gd name="connsiteY656" fmla="*/ 2347550 h 4729681"/>
              <a:gd name="connsiteX657" fmla="*/ 4294942 w 4729688"/>
              <a:gd name="connsiteY657" fmla="*/ 2326975 h 4729681"/>
              <a:gd name="connsiteX658" fmla="*/ 4445669 w 4729688"/>
              <a:gd name="connsiteY658" fmla="*/ 2326975 h 4729681"/>
              <a:gd name="connsiteX659" fmla="*/ 4525055 w 4729688"/>
              <a:gd name="connsiteY659" fmla="*/ 2243541 h 4729681"/>
              <a:gd name="connsiteX660" fmla="*/ 4445669 w 4729688"/>
              <a:gd name="connsiteY660" fmla="*/ 2160107 h 4729681"/>
              <a:gd name="connsiteX661" fmla="*/ 4168358 w 4729688"/>
              <a:gd name="connsiteY661" fmla="*/ 2160107 h 4729681"/>
              <a:gd name="connsiteX662" fmla="*/ 185057 w 4729688"/>
              <a:gd name="connsiteY662" fmla="*/ 2139533 h 4729681"/>
              <a:gd name="connsiteX663" fmla="*/ 462369 w 4729688"/>
              <a:gd name="connsiteY663" fmla="*/ 2139533 h 4729681"/>
              <a:gd name="connsiteX664" fmla="*/ 561331 w 4729688"/>
              <a:gd name="connsiteY664" fmla="*/ 2243541 h 4729681"/>
              <a:gd name="connsiteX665" fmla="*/ 553554 w 4729688"/>
              <a:gd name="connsiteY665" fmla="*/ 2284026 h 4729681"/>
              <a:gd name="connsiteX666" fmla="*/ 545968 w 4729688"/>
              <a:gd name="connsiteY666" fmla="*/ 2295851 h 4729681"/>
              <a:gd name="connsiteX667" fmla="*/ 553554 w 4729688"/>
              <a:gd name="connsiteY667" fmla="*/ 2307677 h 4729681"/>
              <a:gd name="connsiteX668" fmla="*/ 561331 w 4729688"/>
              <a:gd name="connsiteY668" fmla="*/ 2348162 h 4729681"/>
              <a:gd name="connsiteX669" fmla="*/ 462369 w 4729688"/>
              <a:gd name="connsiteY669" fmla="*/ 2452170 h 4729681"/>
              <a:gd name="connsiteX670" fmla="*/ 311642 w 4729688"/>
              <a:gd name="connsiteY670" fmla="*/ 2452170 h 4729681"/>
              <a:gd name="connsiteX671" fmla="*/ 311642 w 4729688"/>
              <a:gd name="connsiteY671" fmla="*/ 2431596 h 4729681"/>
              <a:gd name="connsiteX672" fmla="*/ 462369 w 4729688"/>
              <a:gd name="connsiteY672" fmla="*/ 2431596 h 4729681"/>
              <a:gd name="connsiteX673" fmla="*/ 541755 w 4729688"/>
              <a:gd name="connsiteY673" fmla="*/ 2348162 h 4729681"/>
              <a:gd name="connsiteX674" fmla="*/ 535516 w 4729688"/>
              <a:gd name="connsiteY674" fmla="*/ 2315685 h 4729681"/>
              <a:gd name="connsiteX675" fmla="*/ 534381 w 4729688"/>
              <a:gd name="connsiteY675" fmla="*/ 2313915 h 4729681"/>
              <a:gd name="connsiteX676" fmla="*/ 532346 w 4729688"/>
              <a:gd name="connsiteY676" fmla="*/ 2317086 h 4729681"/>
              <a:gd name="connsiteX677" fmla="*/ 462369 w 4729688"/>
              <a:gd name="connsiteY677" fmla="*/ 2347550 h 4729681"/>
              <a:gd name="connsiteX678" fmla="*/ 311642 w 4729688"/>
              <a:gd name="connsiteY678" fmla="*/ 2347550 h 4729681"/>
              <a:gd name="connsiteX679" fmla="*/ 311642 w 4729688"/>
              <a:gd name="connsiteY679" fmla="*/ 2326975 h 4729681"/>
              <a:gd name="connsiteX680" fmla="*/ 462369 w 4729688"/>
              <a:gd name="connsiteY680" fmla="*/ 2326975 h 4729681"/>
              <a:gd name="connsiteX681" fmla="*/ 518503 w 4729688"/>
              <a:gd name="connsiteY681" fmla="*/ 2302538 h 4729681"/>
              <a:gd name="connsiteX682" fmla="*/ 522793 w 4729688"/>
              <a:gd name="connsiteY682" fmla="*/ 2295851 h 4729681"/>
              <a:gd name="connsiteX683" fmla="*/ 518503 w 4729688"/>
              <a:gd name="connsiteY683" fmla="*/ 2289165 h 4729681"/>
              <a:gd name="connsiteX684" fmla="*/ 462369 w 4729688"/>
              <a:gd name="connsiteY684" fmla="*/ 2264728 h 4729681"/>
              <a:gd name="connsiteX685" fmla="*/ 185057 w 4729688"/>
              <a:gd name="connsiteY685" fmla="*/ 2264728 h 4729681"/>
              <a:gd name="connsiteX686" fmla="*/ 185057 w 4729688"/>
              <a:gd name="connsiteY686" fmla="*/ 2244153 h 4729681"/>
              <a:gd name="connsiteX687" fmla="*/ 462369 w 4729688"/>
              <a:gd name="connsiteY687" fmla="*/ 2244153 h 4729681"/>
              <a:gd name="connsiteX688" fmla="*/ 532346 w 4729688"/>
              <a:gd name="connsiteY688" fmla="*/ 2274617 h 4729681"/>
              <a:gd name="connsiteX689" fmla="*/ 534381 w 4729688"/>
              <a:gd name="connsiteY689" fmla="*/ 2277788 h 4729681"/>
              <a:gd name="connsiteX690" fmla="*/ 535516 w 4729688"/>
              <a:gd name="connsiteY690" fmla="*/ 2276018 h 4729681"/>
              <a:gd name="connsiteX691" fmla="*/ 541755 w 4729688"/>
              <a:gd name="connsiteY691" fmla="*/ 2243541 h 4729681"/>
              <a:gd name="connsiteX692" fmla="*/ 462369 w 4729688"/>
              <a:gd name="connsiteY692" fmla="*/ 2160107 h 4729681"/>
              <a:gd name="connsiteX693" fmla="*/ 185057 w 4729688"/>
              <a:gd name="connsiteY693" fmla="*/ 2160107 h 4729681"/>
              <a:gd name="connsiteX694" fmla="*/ 3574747 w 4729688"/>
              <a:gd name="connsiteY694" fmla="*/ 2089977 h 4729681"/>
              <a:gd name="connsiteX695" fmla="*/ 3517905 w 4729688"/>
              <a:gd name="connsiteY695" fmla="*/ 2187980 h 4729681"/>
              <a:gd name="connsiteX696" fmla="*/ 3631589 w 4729688"/>
              <a:gd name="connsiteY696" fmla="*/ 2187980 h 4729681"/>
              <a:gd name="connsiteX697" fmla="*/ 1165974 w 4729688"/>
              <a:gd name="connsiteY697" fmla="*/ 2089977 h 4729681"/>
              <a:gd name="connsiteX698" fmla="*/ 1109132 w 4729688"/>
              <a:gd name="connsiteY698" fmla="*/ 2187980 h 4729681"/>
              <a:gd name="connsiteX699" fmla="*/ 1222816 w 4729688"/>
              <a:gd name="connsiteY699" fmla="*/ 2187980 h 4729681"/>
              <a:gd name="connsiteX700" fmla="*/ 3574747 w 4729688"/>
              <a:gd name="connsiteY700" fmla="*/ 2005465 h 4729681"/>
              <a:gd name="connsiteX701" fmla="*/ 3680606 w 4729688"/>
              <a:gd name="connsiteY701" fmla="*/ 2187980 h 4729681"/>
              <a:gd name="connsiteX702" fmla="*/ 3903779 w 4729688"/>
              <a:gd name="connsiteY702" fmla="*/ 2187980 h 4729681"/>
              <a:gd name="connsiteX703" fmla="*/ 3792192 w 4729688"/>
              <a:gd name="connsiteY703" fmla="*/ 2380371 h 4729681"/>
              <a:gd name="connsiteX704" fmla="*/ 3903779 w 4729688"/>
              <a:gd name="connsiteY704" fmla="*/ 2572762 h 4729681"/>
              <a:gd name="connsiteX705" fmla="*/ 3680606 w 4729688"/>
              <a:gd name="connsiteY705" fmla="*/ 2572762 h 4729681"/>
              <a:gd name="connsiteX706" fmla="*/ 3574747 w 4729688"/>
              <a:gd name="connsiteY706" fmla="*/ 2755277 h 4729681"/>
              <a:gd name="connsiteX707" fmla="*/ 3468888 w 4729688"/>
              <a:gd name="connsiteY707" fmla="*/ 2572762 h 4729681"/>
              <a:gd name="connsiteX708" fmla="*/ 3245715 w 4729688"/>
              <a:gd name="connsiteY708" fmla="*/ 2572762 h 4729681"/>
              <a:gd name="connsiteX709" fmla="*/ 3357302 w 4729688"/>
              <a:gd name="connsiteY709" fmla="*/ 2380371 h 4729681"/>
              <a:gd name="connsiteX710" fmla="*/ 3245715 w 4729688"/>
              <a:gd name="connsiteY710" fmla="*/ 2187980 h 4729681"/>
              <a:gd name="connsiteX711" fmla="*/ 3468888 w 4729688"/>
              <a:gd name="connsiteY711" fmla="*/ 2187980 h 4729681"/>
              <a:gd name="connsiteX712" fmla="*/ 1165974 w 4729688"/>
              <a:gd name="connsiteY712" fmla="*/ 2005465 h 4729681"/>
              <a:gd name="connsiteX713" fmla="*/ 1271832 w 4729688"/>
              <a:gd name="connsiteY713" fmla="*/ 2187980 h 4729681"/>
              <a:gd name="connsiteX714" fmla="*/ 1495006 w 4729688"/>
              <a:gd name="connsiteY714" fmla="*/ 2187980 h 4729681"/>
              <a:gd name="connsiteX715" fmla="*/ 1383419 w 4729688"/>
              <a:gd name="connsiteY715" fmla="*/ 2380371 h 4729681"/>
              <a:gd name="connsiteX716" fmla="*/ 1495006 w 4729688"/>
              <a:gd name="connsiteY716" fmla="*/ 2572762 h 4729681"/>
              <a:gd name="connsiteX717" fmla="*/ 1271832 w 4729688"/>
              <a:gd name="connsiteY717" fmla="*/ 2572762 h 4729681"/>
              <a:gd name="connsiteX718" fmla="*/ 1165974 w 4729688"/>
              <a:gd name="connsiteY718" fmla="*/ 2755277 h 4729681"/>
              <a:gd name="connsiteX719" fmla="*/ 1060115 w 4729688"/>
              <a:gd name="connsiteY719" fmla="*/ 2572762 h 4729681"/>
              <a:gd name="connsiteX720" fmla="*/ 836942 w 4729688"/>
              <a:gd name="connsiteY720" fmla="*/ 2572762 h 4729681"/>
              <a:gd name="connsiteX721" fmla="*/ 948528 w 4729688"/>
              <a:gd name="connsiteY721" fmla="*/ 2380371 h 4729681"/>
              <a:gd name="connsiteX722" fmla="*/ 836942 w 4729688"/>
              <a:gd name="connsiteY722" fmla="*/ 2187980 h 4729681"/>
              <a:gd name="connsiteX723" fmla="*/ 1060115 w 4729688"/>
              <a:gd name="connsiteY723" fmla="*/ 2187980 h 4729681"/>
              <a:gd name="connsiteX724" fmla="*/ 2765627 w 4729688"/>
              <a:gd name="connsiteY724" fmla="*/ 1954761 h 4729681"/>
              <a:gd name="connsiteX725" fmla="*/ 2939473 w 4729688"/>
              <a:gd name="connsiteY725" fmla="*/ 2254496 h 4729681"/>
              <a:gd name="connsiteX726" fmla="*/ 3113319 w 4729688"/>
              <a:gd name="connsiteY726" fmla="*/ 1954761 h 4729681"/>
              <a:gd name="connsiteX727" fmla="*/ 2136221 w 4729688"/>
              <a:gd name="connsiteY727" fmla="*/ 1954761 h 4729681"/>
              <a:gd name="connsiteX728" fmla="*/ 1890750 w 4729688"/>
              <a:gd name="connsiteY728" fmla="*/ 2377988 h 4729681"/>
              <a:gd name="connsiteX729" fmla="*/ 2136221 w 4729688"/>
              <a:gd name="connsiteY729" fmla="*/ 2801215 h 4729681"/>
              <a:gd name="connsiteX730" fmla="*/ 2622376 w 4729688"/>
              <a:gd name="connsiteY730" fmla="*/ 2801215 h 4729681"/>
              <a:gd name="connsiteX731" fmla="*/ 2867848 w 4729688"/>
              <a:gd name="connsiteY731" fmla="*/ 2377988 h 4729681"/>
              <a:gd name="connsiteX732" fmla="*/ 2622376 w 4729688"/>
              <a:gd name="connsiteY732" fmla="*/ 1954761 h 4729681"/>
              <a:gd name="connsiteX733" fmla="*/ 1645279 w 4729688"/>
              <a:gd name="connsiteY733" fmla="*/ 1954761 h 4729681"/>
              <a:gd name="connsiteX734" fmla="*/ 1819124 w 4729688"/>
              <a:gd name="connsiteY734" fmla="*/ 2254494 h 4729681"/>
              <a:gd name="connsiteX735" fmla="*/ 1992969 w 4729688"/>
              <a:gd name="connsiteY735" fmla="*/ 1954761 h 4729681"/>
              <a:gd name="connsiteX736" fmla="*/ 311829 w 4729688"/>
              <a:gd name="connsiteY736" fmla="*/ 1835544 h 4729681"/>
              <a:gd name="connsiteX737" fmla="*/ 351153 w 4729688"/>
              <a:gd name="connsiteY737" fmla="*/ 1837619 h 4729681"/>
              <a:gd name="connsiteX738" fmla="*/ 496743 w 4729688"/>
              <a:gd name="connsiteY738" fmla="*/ 1876630 h 4729681"/>
              <a:gd name="connsiteX739" fmla="*/ 491418 w 4729688"/>
              <a:gd name="connsiteY739" fmla="*/ 1896503 h 4729681"/>
              <a:gd name="connsiteX740" fmla="*/ 345828 w 4729688"/>
              <a:gd name="connsiteY740" fmla="*/ 1857492 h 4729681"/>
              <a:gd name="connsiteX741" fmla="*/ 247552 w 4729688"/>
              <a:gd name="connsiteY741" fmla="*/ 1917537 h 4729681"/>
              <a:gd name="connsiteX742" fmla="*/ 302639 w 4729688"/>
              <a:gd name="connsiteY742" fmla="*/ 2018675 h 4729681"/>
              <a:gd name="connsiteX743" fmla="*/ 570501 w 4729688"/>
              <a:gd name="connsiteY743" fmla="*/ 2090449 h 4729681"/>
              <a:gd name="connsiteX744" fmla="*/ 565176 w 4729688"/>
              <a:gd name="connsiteY744" fmla="*/ 2110322 h 4729681"/>
              <a:gd name="connsiteX745" fmla="*/ 297314 w 4729688"/>
              <a:gd name="connsiteY745" fmla="*/ 2038548 h 4729681"/>
              <a:gd name="connsiteX746" fmla="*/ 228643 w 4729688"/>
              <a:gd name="connsiteY746" fmla="*/ 1912470 h 4729681"/>
              <a:gd name="connsiteX747" fmla="*/ 311829 w 4729688"/>
              <a:gd name="connsiteY747" fmla="*/ 1835544 h 4729681"/>
              <a:gd name="connsiteX748" fmla="*/ 4324774 w 4729688"/>
              <a:gd name="connsiteY748" fmla="*/ 1743712 h 4729681"/>
              <a:gd name="connsiteX749" fmla="*/ 4330099 w 4729688"/>
              <a:gd name="connsiteY749" fmla="*/ 1763586 h 4729681"/>
              <a:gd name="connsiteX750" fmla="*/ 4184509 w 4729688"/>
              <a:gd name="connsiteY750" fmla="*/ 1802597 h 4729681"/>
              <a:gd name="connsiteX751" fmla="*/ 4129422 w 4729688"/>
              <a:gd name="connsiteY751" fmla="*/ 1903735 h 4729681"/>
              <a:gd name="connsiteX752" fmla="*/ 4143853 w 4729688"/>
              <a:gd name="connsiteY752" fmla="*/ 1933490 h 4729681"/>
              <a:gd name="connsiteX753" fmla="*/ 4145409 w 4729688"/>
              <a:gd name="connsiteY753" fmla="*/ 1934906 h 4729681"/>
              <a:gd name="connsiteX754" fmla="*/ 4146553 w 4729688"/>
              <a:gd name="connsiteY754" fmla="*/ 1931316 h 4729681"/>
              <a:gd name="connsiteX755" fmla="*/ 4206261 w 4729688"/>
              <a:gd name="connsiteY755" fmla="*/ 1883779 h 4729681"/>
              <a:gd name="connsiteX756" fmla="*/ 4351852 w 4729688"/>
              <a:gd name="connsiteY756" fmla="*/ 1844768 h 4729681"/>
              <a:gd name="connsiteX757" fmla="*/ 4357177 w 4729688"/>
              <a:gd name="connsiteY757" fmla="*/ 1864641 h 4729681"/>
              <a:gd name="connsiteX758" fmla="*/ 4211586 w 4729688"/>
              <a:gd name="connsiteY758" fmla="*/ 1903652 h 4729681"/>
              <a:gd name="connsiteX759" fmla="*/ 4163690 w 4729688"/>
              <a:gd name="connsiteY759" fmla="*/ 1941786 h 4729681"/>
              <a:gd name="connsiteX760" fmla="*/ 4161277 w 4729688"/>
              <a:gd name="connsiteY760" fmla="*/ 1949355 h 4729681"/>
              <a:gd name="connsiteX761" fmla="*/ 4167151 w 4729688"/>
              <a:gd name="connsiteY761" fmla="*/ 1954703 h 4729681"/>
              <a:gd name="connsiteX762" fmla="*/ 4227697 w 4729688"/>
              <a:gd name="connsiteY762" fmla="*/ 1963779 h 4729681"/>
              <a:gd name="connsiteX763" fmla="*/ 4495560 w 4729688"/>
              <a:gd name="connsiteY763" fmla="*/ 1892006 h 4729681"/>
              <a:gd name="connsiteX764" fmla="*/ 4500885 w 4729688"/>
              <a:gd name="connsiteY764" fmla="*/ 1911879 h 4729681"/>
              <a:gd name="connsiteX765" fmla="*/ 4233022 w 4729688"/>
              <a:gd name="connsiteY765" fmla="*/ 1983653 h 4729681"/>
              <a:gd name="connsiteX766" fmla="*/ 4157545 w 4729688"/>
              <a:gd name="connsiteY766" fmla="*/ 1972338 h 4729681"/>
              <a:gd name="connsiteX767" fmla="*/ 4154759 w 4729688"/>
              <a:gd name="connsiteY767" fmla="*/ 1969802 h 4729681"/>
              <a:gd name="connsiteX768" fmla="*/ 4154120 w 4729688"/>
              <a:gd name="connsiteY768" fmla="*/ 1971806 h 4729681"/>
              <a:gd name="connsiteX769" fmla="*/ 4156499 w 4729688"/>
              <a:gd name="connsiteY769" fmla="*/ 2004790 h 4729681"/>
              <a:gd name="connsiteX770" fmla="*/ 4254775 w 4729688"/>
              <a:gd name="connsiteY770" fmla="*/ 2064835 h 4729681"/>
              <a:gd name="connsiteX771" fmla="*/ 4522637 w 4729688"/>
              <a:gd name="connsiteY771" fmla="*/ 1993061 h 4729681"/>
              <a:gd name="connsiteX772" fmla="*/ 4527962 w 4729688"/>
              <a:gd name="connsiteY772" fmla="*/ 2012935 h 4729681"/>
              <a:gd name="connsiteX773" fmla="*/ 4260100 w 4729688"/>
              <a:gd name="connsiteY773" fmla="*/ 2084708 h 4729681"/>
              <a:gd name="connsiteX774" fmla="*/ 4137590 w 4729688"/>
              <a:gd name="connsiteY774" fmla="*/ 2009857 h 4729681"/>
              <a:gd name="connsiteX775" fmla="*/ 4134624 w 4729688"/>
              <a:gd name="connsiteY775" fmla="*/ 1968739 h 4729681"/>
              <a:gd name="connsiteX776" fmla="*/ 4138891 w 4729688"/>
              <a:gd name="connsiteY776" fmla="*/ 1955353 h 4729681"/>
              <a:gd name="connsiteX777" fmla="*/ 4128503 w 4729688"/>
              <a:gd name="connsiteY777" fmla="*/ 1945894 h 4729681"/>
              <a:gd name="connsiteX778" fmla="*/ 4110512 w 4729688"/>
              <a:gd name="connsiteY778" fmla="*/ 1908801 h 4729681"/>
              <a:gd name="connsiteX779" fmla="*/ 4179184 w 4729688"/>
              <a:gd name="connsiteY779" fmla="*/ 1782723 h 4729681"/>
              <a:gd name="connsiteX780" fmla="*/ 4356481 w 4729688"/>
              <a:gd name="connsiteY780" fmla="*/ 1606485 h 4729681"/>
              <a:gd name="connsiteX781" fmla="*/ 4439667 w 4729688"/>
              <a:gd name="connsiteY781" fmla="*/ 1683411 h 4729681"/>
              <a:gd name="connsiteX782" fmla="*/ 4370996 w 4729688"/>
              <a:gd name="connsiteY782" fmla="*/ 1809489 h 4729681"/>
              <a:gd name="connsiteX783" fmla="*/ 4225405 w 4729688"/>
              <a:gd name="connsiteY783" fmla="*/ 1848500 h 4729681"/>
              <a:gd name="connsiteX784" fmla="*/ 4220080 w 4729688"/>
              <a:gd name="connsiteY784" fmla="*/ 1828626 h 4729681"/>
              <a:gd name="connsiteX785" fmla="*/ 4365671 w 4729688"/>
              <a:gd name="connsiteY785" fmla="*/ 1789615 h 4729681"/>
              <a:gd name="connsiteX786" fmla="*/ 4420758 w 4729688"/>
              <a:gd name="connsiteY786" fmla="*/ 1688477 h 4729681"/>
              <a:gd name="connsiteX787" fmla="*/ 4322482 w 4729688"/>
              <a:gd name="connsiteY787" fmla="*/ 1628433 h 4729681"/>
              <a:gd name="connsiteX788" fmla="*/ 4054620 w 4729688"/>
              <a:gd name="connsiteY788" fmla="*/ 1700206 h 4729681"/>
              <a:gd name="connsiteX789" fmla="*/ 4049295 w 4729688"/>
              <a:gd name="connsiteY789" fmla="*/ 1680333 h 4729681"/>
              <a:gd name="connsiteX790" fmla="*/ 4317157 w 4729688"/>
              <a:gd name="connsiteY790" fmla="*/ 1608560 h 4729681"/>
              <a:gd name="connsiteX791" fmla="*/ 4356481 w 4729688"/>
              <a:gd name="connsiteY791" fmla="*/ 1606485 h 4729681"/>
              <a:gd name="connsiteX792" fmla="*/ 316938 w 4729688"/>
              <a:gd name="connsiteY792" fmla="*/ 1582946 h 4729681"/>
              <a:gd name="connsiteX793" fmla="*/ 584801 w 4729688"/>
              <a:gd name="connsiteY793" fmla="*/ 1654720 h 4729681"/>
              <a:gd name="connsiteX794" fmla="*/ 653472 w 4729688"/>
              <a:gd name="connsiteY794" fmla="*/ 1780798 h 4729681"/>
              <a:gd name="connsiteX795" fmla="*/ 635481 w 4729688"/>
              <a:gd name="connsiteY795" fmla="*/ 1817890 h 4729681"/>
              <a:gd name="connsiteX796" fmla="*/ 625093 w 4729688"/>
              <a:gd name="connsiteY796" fmla="*/ 1827349 h 4729681"/>
              <a:gd name="connsiteX797" fmla="*/ 629360 w 4729688"/>
              <a:gd name="connsiteY797" fmla="*/ 1840735 h 4729681"/>
              <a:gd name="connsiteX798" fmla="*/ 626394 w 4729688"/>
              <a:gd name="connsiteY798" fmla="*/ 1881853 h 4729681"/>
              <a:gd name="connsiteX799" fmla="*/ 503884 w 4729688"/>
              <a:gd name="connsiteY799" fmla="*/ 1956704 h 4729681"/>
              <a:gd name="connsiteX800" fmla="*/ 358293 w 4729688"/>
              <a:gd name="connsiteY800" fmla="*/ 1917693 h 4729681"/>
              <a:gd name="connsiteX801" fmla="*/ 363618 w 4729688"/>
              <a:gd name="connsiteY801" fmla="*/ 1897820 h 4729681"/>
              <a:gd name="connsiteX802" fmla="*/ 509209 w 4729688"/>
              <a:gd name="connsiteY802" fmla="*/ 1936831 h 4729681"/>
              <a:gd name="connsiteX803" fmla="*/ 607485 w 4729688"/>
              <a:gd name="connsiteY803" fmla="*/ 1876787 h 4729681"/>
              <a:gd name="connsiteX804" fmla="*/ 609864 w 4729688"/>
              <a:gd name="connsiteY804" fmla="*/ 1843802 h 4729681"/>
              <a:gd name="connsiteX805" fmla="*/ 609225 w 4729688"/>
              <a:gd name="connsiteY805" fmla="*/ 1841798 h 4729681"/>
              <a:gd name="connsiteX806" fmla="*/ 606439 w 4729688"/>
              <a:gd name="connsiteY806" fmla="*/ 1844335 h 4729681"/>
              <a:gd name="connsiteX807" fmla="*/ 530962 w 4729688"/>
              <a:gd name="connsiteY807" fmla="*/ 1855649 h 4729681"/>
              <a:gd name="connsiteX808" fmla="*/ 385371 w 4729688"/>
              <a:gd name="connsiteY808" fmla="*/ 1816638 h 4729681"/>
              <a:gd name="connsiteX809" fmla="*/ 390696 w 4729688"/>
              <a:gd name="connsiteY809" fmla="*/ 1796764 h 4729681"/>
              <a:gd name="connsiteX810" fmla="*/ 536287 w 4729688"/>
              <a:gd name="connsiteY810" fmla="*/ 1835775 h 4729681"/>
              <a:gd name="connsiteX811" fmla="*/ 596833 w 4729688"/>
              <a:gd name="connsiteY811" fmla="*/ 1826699 h 4729681"/>
              <a:gd name="connsiteX812" fmla="*/ 602708 w 4729688"/>
              <a:gd name="connsiteY812" fmla="*/ 1821351 h 4729681"/>
              <a:gd name="connsiteX813" fmla="*/ 600295 w 4729688"/>
              <a:gd name="connsiteY813" fmla="*/ 1813782 h 4729681"/>
              <a:gd name="connsiteX814" fmla="*/ 552398 w 4729688"/>
              <a:gd name="connsiteY814" fmla="*/ 1775649 h 4729681"/>
              <a:gd name="connsiteX815" fmla="*/ 284536 w 4729688"/>
              <a:gd name="connsiteY815" fmla="*/ 1703875 h 4729681"/>
              <a:gd name="connsiteX816" fmla="*/ 289861 w 4729688"/>
              <a:gd name="connsiteY816" fmla="*/ 1684002 h 4729681"/>
              <a:gd name="connsiteX817" fmla="*/ 557723 w 4729688"/>
              <a:gd name="connsiteY817" fmla="*/ 1755775 h 4729681"/>
              <a:gd name="connsiteX818" fmla="*/ 617431 w 4729688"/>
              <a:gd name="connsiteY818" fmla="*/ 1803312 h 4729681"/>
              <a:gd name="connsiteX819" fmla="*/ 618576 w 4729688"/>
              <a:gd name="connsiteY819" fmla="*/ 1806902 h 4729681"/>
              <a:gd name="connsiteX820" fmla="*/ 620131 w 4729688"/>
              <a:gd name="connsiteY820" fmla="*/ 1805486 h 4729681"/>
              <a:gd name="connsiteX821" fmla="*/ 634563 w 4729688"/>
              <a:gd name="connsiteY821" fmla="*/ 1775731 h 4729681"/>
              <a:gd name="connsiteX822" fmla="*/ 579476 w 4729688"/>
              <a:gd name="connsiteY822" fmla="*/ 1674593 h 4729681"/>
              <a:gd name="connsiteX823" fmla="*/ 311613 w 4729688"/>
              <a:gd name="connsiteY823" fmla="*/ 1602820 h 4729681"/>
              <a:gd name="connsiteX824" fmla="*/ 2379299 w 4729688"/>
              <a:gd name="connsiteY824" fmla="*/ 1535661 h 4729681"/>
              <a:gd name="connsiteX825" fmla="*/ 2213178 w 4729688"/>
              <a:gd name="connsiteY825" fmla="*/ 1822076 h 4729681"/>
              <a:gd name="connsiteX826" fmla="*/ 2545419 w 4729688"/>
              <a:gd name="connsiteY826" fmla="*/ 1822076 h 4729681"/>
              <a:gd name="connsiteX827" fmla="*/ 2940691 w 4729688"/>
              <a:gd name="connsiteY827" fmla="*/ 1531362 h 4729681"/>
              <a:gd name="connsiteX828" fmla="*/ 2995012 w 4729688"/>
              <a:gd name="connsiteY828" fmla="*/ 1625020 h 4729681"/>
              <a:gd name="connsiteX829" fmla="*/ 3049333 w 4729688"/>
              <a:gd name="connsiteY829" fmla="*/ 1531362 h 4729681"/>
              <a:gd name="connsiteX830" fmla="*/ 1696091 w 4729688"/>
              <a:gd name="connsiteY830" fmla="*/ 1531362 h 4729681"/>
              <a:gd name="connsiteX831" fmla="*/ 1750412 w 4729688"/>
              <a:gd name="connsiteY831" fmla="*/ 1625020 h 4729681"/>
              <a:gd name="connsiteX832" fmla="*/ 1804734 w 4729688"/>
              <a:gd name="connsiteY832" fmla="*/ 1531362 h 4729681"/>
              <a:gd name="connsiteX833" fmla="*/ 2802075 w 4729688"/>
              <a:gd name="connsiteY833" fmla="*/ 1381227 h 4729681"/>
              <a:gd name="connsiteX834" fmla="*/ 2743850 w 4729688"/>
              <a:gd name="connsiteY834" fmla="*/ 1481615 h 4729681"/>
              <a:gd name="connsiteX835" fmla="*/ 2860300 w 4729688"/>
              <a:gd name="connsiteY835" fmla="*/ 1481615 h 4729681"/>
              <a:gd name="connsiteX836" fmla="*/ 1557475 w 4729688"/>
              <a:gd name="connsiteY836" fmla="*/ 1381227 h 4729681"/>
              <a:gd name="connsiteX837" fmla="*/ 1499250 w 4729688"/>
              <a:gd name="connsiteY837" fmla="*/ 1481615 h 4729681"/>
              <a:gd name="connsiteX838" fmla="*/ 1615700 w 4729688"/>
              <a:gd name="connsiteY838" fmla="*/ 1481615 h 4729681"/>
              <a:gd name="connsiteX839" fmla="*/ 3187949 w 4729688"/>
              <a:gd name="connsiteY839" fmla="*/ 1381227 h 4729681"/>
              <a:gd name="connsiteX840" fmla="*/ 3129724 w 4729688"/>
              <a:gd name="connsiteY840" fmla="*/ 1481615 h 4729681"/>
              <a:gd name="connsiteX841" fmla="*/ 3246174 w 4729688"/>
              <a:gd name="connsiteY841" fmla="*/ 1481615 h 4729681"/>
              <a:gd name="connsiteX842" fmla="*/ 1943349 w 4729688"/>
              <a:gd name="connsiteY842" fmla="*/ 1381226 h 4729681"/>
              <a:gd name="connsiteX843" fmla="*/ 1885124 w 4729688"/>
              <a:gd name="connsiteY843" fmla="*/ 1481615 h 4729681"/>
              <a:gd name="connsiteX844" fmla="*/ 2001574 w 4729688"/>
              <a:gd name="connsiteY844" fmla="*/ 1481615 h 4729681"/>
              <a:gd name="connsiteX845" fmla="*/ 518070 w 4729688"/>
              <a:gd name="connsiteY845" fmla="*/ 1322129 h 4729681"/>
              <a:gd name="connsiteX846" fmla="*/ 555516 w 4729688"/>
              <a:gd name="connsiteY846" fmla="*/ 1334311 h 4729681"/>
              <a:gd name="connsiteX847" fmla="*/ 686049 w 4729688"/>
              <a:gd name="connsiteY847" fmla="*/ 1409672 h 4729681"/>
              <a:gd name="connsiteX848" fmla="*/ 675762 w 4729688"/>
              <a:gd name="connsiteY848" fmla="*/ 1427490 h 4729681"/>
              <a:gd name="connsiteX849" fmla="*/ 545229 w 4729688"/>
              <a:gd name="connsiteY849" fmla="*/ 1352129 h 4729681"/>
              <a:gd name="connsiteX850" fmla="*/ 434761 w 4729688"/>
              <a:gd name="connsiteY850" fmla="*/ 1384690 h 4729681"/>
              <a:gd name="connsiteX851" fmla="*/ 461795 w 4729688"/>
              <a:gd name="connsiteY851" fmla="*/ 1496639 h 4729681"/>
              <a:gd name="connsiteX852" fmla="*/ 701954 w 4729688"/>
              <a:gd name="connsiteY852" fmla="*/ 1635295 h 4729681"/>
              <a:gd name="connsiteX853" fmla="*/ 691666 w 4729688"/>
              <a:gd name="connsiteY853" fmla="*/ 1653113 h 4729681"/>
              <a:gd name="connsiteX854" fmla="*/ 451508 w 4729688"/>
              <a:gd name="connsiteY854" fmla="*/ 1514457 h 4729681"/>
              <a:gd name="connsiteX855" fmla="*/ 417808 w 4729688"/>
              <a:gd name="connsiteY855" fmla="*/ 1374902 h 4729681"/>
              <a:gd name="connsiteX856" fmla="*/ 518070 w 4729688"/>
              <a:gd name="connsiteY856" fmla="*/ 1322129 h 4729681"/>
              <a:gd name="connsiteX857" fmla="*/ 2379298 w 4729688"/>
              <a:gd name="connsiteY857" fmla="*/ 1288677 h 4729681"/>
              <a:gd name="connsiteX858" fmla="*/ 2688669 w 4729688"/>
              <a:gd name="connsiteY858" fmla="*/ 1822076 h 4729681"/>
              <a:gd name="connsiteX859" fmla="*/ 3340893 w 4729688"/>
              <a:gd name="connsiteY859" fmla="*/ 1822076 h 4729681"/>
              <a:gd name="connsiteX860" fmla="*/ 3014781 w 4729688"/>
              <a:gd name="connsiteY860" fmla="*/ 2384338 h 4729681"/>
              <a:gd name="connsiteX861" fmla="*/ 3340893 w 4729688"/>
              <a:gd name="connsiteY861" fmla="*/ 2946600 h 4729681"/>
              <a:gd name="connsiteX862" fmla="*/ 2688669 w 4729688"/>
              <a:gd name="connsiteY862" fmla="*/ 2946600 h 4729681"/>
              <a:gd name="connsiteX863" fmla="*/ 2379298 w 4729688"/>
              <a:gd name="connsiteY863" fmla="*/ 3480000 h 4729681"/>
              <a:gd name="connsiteX864" fmla="*/ 2069926 w 4729688"/>
              <a:gd name="connsiteY864" fmla="*/ 2946600 h 4729681"/>
              <a:gd name="connsiteX865" fmla="*/ 1417703 w 4729688"/>
              <a:gd name="connsiteY865" fmla="*/ 2946600 h 4729681"/>
              <a:gd name="connsiteX866" fmla="*/ 1743814 w 4729688"/>
              <a:gd name="connsiteY866" fmla="*/ 2384338 h 4729681"/>
              <a:gd name="connsiteX867" fmla="*/ 1417703 w 4729688"/>
              <a:gd name="connsiteY867" fmla="*/ 1822076 h 4729681"/>
              <a:gd name="connsiteX868" fmla="*/ 2069926 w 4729688"/>
              <a:gd name="connsiteY868" fmla="*/ 1822076 h 4729681"/>
              <a:gd name="connsiteX869" fmla="*/ 4097938 w 4729688"/>
              <a:gd name="connsiteY869" fmla="*/ 1257519 h 4729681"/>
              <a:gd name="connsiteX870" fmla="*/ 4108225 w 4729688"/>
              <a:gd name="connsiteY870" fmla="*/ 1275336 h 4729681"/>
              <a:gd name="connsiteX871" fmla="*/ 3977692 w 4729688"/>
              <a:gd name="connsiteY871" fmla="*/ 1350700 h 4729681"/>
              <a:gd name="connsiteX872" fmla="*/ 3950658 w 4729688"/>
              <a:gd name="connsiteY872" fmla="*/ 1462647 h 4729681"/>
              <a:gd name="connsiteX873" fmla="*/ 3972299 w 4729688"/>
              <a:gd name="connsiteY873" fmla="*/ 1487653 h 4729681"/>
              <a:gd name="connsiteX874" fmla="*/ 3974168 w 4729688"/>
              <a:gd name="connsiteY874" fmla="*/ 1488618 h 4729681"/>
              <a:gd name="connsiteX875" fmla="*/ 3974345 w 4729688"/>
              <a:gd name="connsiteY875" fmla="*/ 1484854 h 4729681"/>
              <a:gd name="connsiteX876" fmla="*/ 4019715 w 4729688"/>
              <a:gd name="connsiteY876" fmla="*/ 1423484 h 4729681"/>
              <a:gd name="connsiteX877" fmla="*/ 4150248 w 4729688"/>
              <a:gd name="connsiteY877" fmla="*/ 1348123 h 4729681"/>
              <a:gd name="connsiteX878" fmla="*/ 4160535 w 4729688"/>
              <a:gd name="connsiteY878" fmla="*/ 1365941 h 4729681"/>
              <a:gd name="connsiteX879" fmla="*/ 4030002 w 4729688"/>
              <a:gd name="connsiteY879" fmla="*/ 1441302 h 4729681"/>
              <a:gd name="connsiteX880" fmla="*/ 3993607 w 4729688"/>
              <a:gd name="connsiteY880" fmla="*/ 1490532 h 4729681"/>
              <a:gd name="connsiteX881" fmla="*/ 3993235 w 4729688"/>
              <a:gd name="connsiteY881" fmla="*/ 1498468 h 4729681"/>
              <a:gd name="connsiteX882" fmla="*/ 4000293 w 4729688"/>
              <a:gd name="connsiteY882" fmla="*/ 1502113 h 4729681"/>
              <a:gd name="connsiteX883" fmla="*/ 4061126 w 4729688"/>
              <a:gd name="connsiteY883" fmla="*/ 1495210 h 4729681"/>
              <a:gd name="connsiteX884" fmla="*/ 4301285 w 4729688"/>
              <a:gd name="connsiteY884" fmla="*/ 1356557 h 4729681"/>
              <a:gd name="connsiteX885" fmla="*/ 4311572 w 4729688"/>
              <a:gd name="connsiteY885" fmla="*/ 1374372 h 4729681"/>
              <a:gd name="connsiteX886" fmla="*/ 4071413 w 4729688"/>
              <a:gd name="connsiteY886" fmla="*/ 1513028 h 4729681"/>
              <a:gd name="connsiteX887" fmla="*/ 3995580 w 4729688"/>
              <a:gd name="connsiteY887" fmla="*/ 1521634 h 4729681"/>
              <a:gd name="connsiteX888" fmla="*/ 3992232 w 4729688"/>
              <a:gd name="connsiteY888" fmla="*/ 1519905 h 4729681"/>
              <a:gd name="connsiteX889" fmla="*/ 3992133 w 4729688"/>
              <a:gd name="connsiteY889" fmla="*/ 1522006 h 4729681"/>
              <a:gd name="connsiteX890" fmla="*/ 4002969 w 4729688"/>
              <a:gd name="connsiteY890" fmla="*/ 1553251 h 4729681"/>
              <a:gd name="connsiteX891" fmla="*/ 4113436 w 4729688"/>
              <a:gd name="connsiteY891" fmla="*/ 1585814 h 4729681"/>
              <a:gd name="connsiteX892" fmla="*/ 4353595 w 4729688"/>
              <a:gd name="connsiteY892" fmla="*/ 1447158 h 4729681"/>
              <a:gd name="connsiteX893" fmla="*/ 4363882 w 4729688"/>
              <a:gd name="connsiteY893" fmla="*/ 1464976 h 4729681"/>
              <a:gd name="connsiteX894" fmla="*/ 4123723 w 4729688"/>
              <a:gd name="connsiteY894" fmla="*/ 1603632 h 4729681"/>
              <a:gd name="connsiteX895" fmla="*/ 3986015 w 4729688"/>
              <a:gd name="connsiteY895" fmla="*/ 1563039 h 4729681"/>
              <a:gd name="connsiteX896" fmla="*/ 3972508 w 4729688"/>
              <a:gd name="connsiteY896" fmla="*/ 1524089 h 4729681"/>
              <a:gd name="connsiteX897" fmla="*/ 3973165 w 4729688"/>
              <a:gd name="connsiteY897" fmla="*/ 1510055 h 4729681"/>
              <a:gd name="connsiteX898" fmla="*/ 3960682 w 4729688"/>
              <a:gd name="connsiteY898" fmla="*/ 1503607 h 4729681"/>
              <a:gd name="connsiteX899" fmla="*/ 3933705 w 4729688"/>
              <a:gd name="connsiteY899" fmla="*/ 1472435 h 4729681"/>
              <a:gd name="connsiteX900" fmla="*/ 3967405 w 4729688"/>
              <a:gd name="connsiteY900" fmla="*/ 1332882 h 4729681"/>
              <a:gd name="connsiteX901" fmla="*/ 3127203 w 4729688"/>
              <a:gd name="connsiteY901" fmla="*/ 1191982 h 4729681"/>
              <a:gd name="connsiteX902" fmla="*/ 3186689 w 4729688"/>
              <a:gd name="connsiteY902" fmla="*/ 1294543 h 4729681"/>
              <a:gd name="connsiteX903" fmla="*/ 3246174 w 4729688"/>
              <a:gd name="connsiteY903" fmla="*/ 1191982 h 4729681"/>
              <a:gd name="connsiteX904" fmla="*/ 2911838 w 4729688"/>
              <a:gd name="connsiteY904" fmla="*/ 1191982 h 4729681"/>
              <a:gd name="connsiteX905" fmla="*/ 2827844 w 4729688"/>
              <a:gd name="connsiteY905" fmla="*/ 1336799 h 4729681"/>
              <a:gd name="connsiteX906" fmla="*/ 2911838 w 4729688"/>
              <a:gd name="connsiteY906" fmla="*/ 1481615 h 4729681"/>
              <a:gd name="connsiteX907" fmla="*/ 3078187 w 4729688"/>
              <a:gd name="connsiteY907" fmla="*/ 1481615 h 4729681"/>
              <a:gd name="connsiteX908" fmla="*/ 3162180 w 4729688"/>
              <a:gd name="connsiteY908" fmla="*/ 1336799 h 4729681"/>
              <a:gd name="connsiteX909" fmla="*/ 3078187 w 4729688"/>
              <a:gd name="connsiteY909" fmla="*/ 1191982 h 4729681"/>
              <a:gd name="connsiteX910" fmla="*/ 2743850 w 4729688"/>
              <a:gd name="connsiteY910" fmla="*/ 1191982 h 4729681"/>
              <a:gd name="connsiteX911" fmla="*/ 2803335 w 4729688"/>
              <a:gd name="connsiteY911" fmla="*/ 1294543 h 4729681"/>
              <a:gd name="connsiteX912" fmla="*/ 2862821 w 4729688"/>
              <a:gd name="connsiteY912" fmla="*/ 1191982 h 4729681"/>
              <a:gd name="connsiteX913" fmla="*/ 1882603 w 4729688"/>
              <a:gd name="connsiteY913" fmla="*/ 1191982 h 4729681"/>
              <a:gd name="connsiteX914" fmla="*/ 1942089 w 4729688"/>
              <a:gd name="connsiteY914" fmla="*/ 1294543 h 4729681"/>
              <a:gd name="connsiteX915" fmla="*/ 2001574 w 4729688"/>
              <a:gd name="connsiteY915" fmla="*/ 1191982 h 4729681"/>
              <a:gd name="connsiteX916" fmla="*/ 1667238 w 4729688"/>
              <a:gd name="connsiteY916" fmla="*/ 1191982 h 4729681"/>
              <a:gd name="connsiteX917" fmla="*/ 1583244 w 4729688"/>
              <a:gd name="connsiteY917" fmla="*/ 1336799 h 4729681"/>
              <a:gd name="connsiteX918" fmla="*/ 1667238 w 4729688"/>
              <a:gd name="connsiteY918" fmla="*/ 1481615 h 4729681"/>
              <a:gd name="connsiteX919" fmla="*/ 1833587 w 4729688"/>
              <a:gd name="connsiteY919" fmla="*/ 1481615 h 4729681"/>
              <a:gd name="connsiteX920" fmla="*/ 1917581 w 4729688"/>
              <a:gd name="connsiteY920" fmla="*/ 1336799 h 4729681"/>
              <a:gd name="connsiteX921" fmla="*/ 1833587 w 4729688"/>
              <a:gd name="connsiteY921" fmla="*/ 1191982 h 4729681"/>
              <a:gd name="connsiteX922" fmla="*/ 1499250 w 4729688"/>
              <a:gd name="connsiteY922" fmla="*/ 1191982 h 4729681"/>
              <a:gd name="connsiteX923" fmla="*/ 1558735 w 4729688"/>
              <a:gd name="connsiteY923" fmla="*/ 1294543 h 4729681"/>
              <a:gd name="connsiteX924" fmla="*/ 1618220 w 4729688"/>
              <a:gd name="connsiteY924" fmla="*/ 1191982 h 4729681"/>
              <a:gd name="connsiteX925" fmla="*/ 4093047 w 4729688"/>
              <a:gd name="connsiteY925" fmla="*/ 1116761 h 4729681"/>
              <a:gd name="connsiteX926" fmla="*/ 4193308 w 4729688"/>
              <a:gd name="connsiteY926" fmla="*/ 1169535 h 4729681"/>
              <a:gd name="connsiteX927" fmla="*/ 4159608 w 4729688"/>
              <a:gd name="connsiteY927" fmla="*/ 1309091 h 4729681"/>
              <a:gd name="connsiteX928" fmla="*/ 4029075 w 4729688"/>
              <a:gd name="connsiteY928" fmla="*/ 1384452 h 4729681"/>
              <a:gd name="connsiteX929" fmla="*/ 4018788 w 4729688"/>
              <a:gd name="connsiteY929" fmla="*/ 1366636 h 4729681"/>
              <a:gd name="connsiteX930" fmla="*/ 4149321 w 4729688"/>
              <a:gd name="connsiteY930" fmla="*/ 1291273 h 4729681"/>
              <a:gd name="connsiteX931" fmla="*/ 4176354 w 4729688"/>
              <a:gd name="connsiteY931" fmla="*/ 1179324 h 4729681"/>
              <a:gd name="connsiteX932" fmla="*/ 4065887 w 4729688"/>
              <a:gd name="connsiteY932" fmla="*/ 1146761 h 4729681"/>
              <a:gd name="connsiteX933" fmla="*/ 3825728 w 4729688"/>
              <a:gd name="connsiteY933" fmla="*/ 1285416 h 4729681"/>
              <a:gd name="connsiteX934" fmla="*/ 3815441 w 4729688"/>
              <a:gd name="connsiteY934" fmla="*/ 1267598 h 4729681"/>
              <a:gd name="connsiteX935" fmla="*/ 4055600 w 4729688"/>
              <a:gd name="connsiteY935" fmla="*/ 1128942 h 4729681"/>
              <a:gd name="connsiteX936" fmla="*/ 4093047 w 4729688"/>
              <a:gd name="connsiteY936" fmla="*/ 1116761 h 4729681"/>
              <a:gd name="connsiteX937" fmla="*/ 588382 w 4729688"/>
              <a:gd name="connsiteY937" fmla="*/ 1079460 h 4729681"/>
              <a:gd name="connsiteX938" fmla="*/ 828541 w 4729688"/>
              <a:gd name="connsiteY938" fmla="*/ 1218116 h 4729681"/>
              <a:gd name="connsiteX939" fmla="*/ 862241 w 4729688"/>
              <a:gd name="connsiteY939" fmla="*/ 1357672 h 4729681"/>
              <a:gd name="connsiteX940" fmla="*/ 835263 w 4729688"/>
              <a:gd name="connsiteY940" fmla="*/ 1388842 h 4729681"/>
              <a:gd name="connsiteX941" fmla="*/ 822781 w 4729688"/>
              <a:gd name="connsiteY941" fmla="*/ 1395290 h 4729681"/>
              <a:gd name="connsiteX942" fmla="*/ 823438 w 4729688"/>
              <a:gd name="connsiteY942" fmla="*/ 1409324 h 4729681"/>
              <a:gd name="connsiteX943" fmla="*/ 809930 w 4729688"/>
              <a:gd name="connsiteY943" fmla="*/ 1448274 h 4729681"/>
              <a:gd name="connsiteX944" fmla="*/ 672222 w 4729688"/>
              <a:gd name="connsiteY944" fmla="*/ 1488867 h 4729681"/>
              <a:gd name="connsiteX945" fmla="*/ 541689 w 4729688"/>
              <a:gd name="connsiteY945" fmla="*/ 1413503 h 4729681"/>
              <a:gd name="connsiteX946" fmla="*/ 551976 w 4729688"/>
              <a:gd name="connsiteY946" fmla="*/ 1395685 h 4729681"/>
              <a:gd name="connsiteX947" fmla="*/ 682509 w 4729688"/>
              <a:gd name="connsiteY947" fmla="*/ 1471049 h 4729681"/>
              <a:gd name="connsiteX948" fmla="*/ 792977 w 4729688"/>
              <a:gd name="connsiteY948" fmla="*/ 1438486 h 4729681"/>
              <a:gd name="connsiteX949" fmla="*/ 803812 w 4729688"/>
              <a:gd name="connsiteY949" fmla="*/ 1407241 h 4729681"/>
              <a:gd name="connsiteX950" fmla="*/ 803714 w 4729688"/>
              <a:gd name="connsiteY950" fmla="*/ 1405140 h 4729681"/>
              <a:gd name="connsiteX951" fmla="*/ 800366 w 4729688"/>
              <a:gd name="connsiteY951" fmla="*/ 1406869 h 4729681"/>
              <a:gd name="connsiteX952" fmla="*/ 724532 w 4729688"/>
              <a:gd name="connsiteY952" fmla="*/ 1398263 h 4729681"/>
              <a:gd name="connsiteX953" fmla="*/ 593999 w 4729688"/>
              <a:gd name="connsiteY953" fmla="*/ 1322901 h 4729681"/>
              <a:gd name="connsiteX954" fmla="*/ 604286 w 4729688"/>
              <a:gd name="connsiteY954" fmla="*/ 1305083 h 4729681"/>
              <a:gd name="connsiteX955" fmla="*/ 734819 w 4729688"/>
              <a:gd name="connsiteY955" fmla="*/ 1380445 h 4729681"/>
              <a:gd name="connsiteX956" fmla="*/ 795652 w 4729688"/>
              <a:gd name="connsiteY956" fmla="*/ 1387348 h 4729681"/>
              <a:gd name="connsiteX957" fmla="*/ 802710 w 4729688"/>
              <a:gd name="connsiteY957" fmla="*/ 1383703 h 4729681"/>
              <a:gd name="connsiteX958" fmla="*/ 802338 w 4729688"/>
              <a:gd name="connsiteY958" fmla="*/ 1375767 h 4729681"/>
              <a:gd name="connsiteX959" fmla="*/ 765943 w 4729688"/>
              <a:gd name="connsiteY959" fmla="*/ 1326538 h 4729681"/>
              <a:gd name="connsiteX960" fmla="*/ 525785 w 4729688"/>
              <a:gd name="connsiteY960" fmla="*/ 1187883 h 4729681"/>
              <a:gd name="connsiteX961" fmla="*/ 536072 w 4729688"/>
              <a:gd name="connsiteY961" fmla="*/ 1170065 h 4729681"/>
              <a:gd name="connsiteX962" fmla="*/ 776231 w 4729688"/>
              <a:gd name="connsiteY962" fmla="*/ 1308720 h 4729681"/>
              <a:gd name="connsiteX963" fmla="*/ 821601 w 4729688"/>
              <a:gd name="connsiteY963" fmla="*/ 1370091 h 4729681"/>
              <a:gd name="connsiteX964" fmla="*/ 821777 w 4729688"/>
              <a:gd name="connsiteY964" fmla="*/ 1373853 h 4729681"/>
              <a:gd name="connsiteX965" fmla="*/ 823646 w 4729688"/>
              <a:gd name="connsiteY965" fmla="*/ 1372888 h 4729681"/>
              <a:gd name="connsiteX966" fmla="*/ 845287 w 4729688"/>
              <a:gd name="connsiteY966" fmla="*/ 1347884 h 4729681"/>
              <a:gd name="connsiteX967" fmla="*/ 818254 w 4729688"/>
              <a:gd name="connsiteY967" fmla="*/ 1235934 h 4729681"/>
              <a:gd name="connsiteX968" fmla="*/ 578095 w 4729688"/>
              <a:gd name="connsiteY968" fmla="*/ 1097279 h 4729681"/>
              <a:gd name="connsiteX969" fmla="*/ 1750412 w 4729688"/>
              <a:gd name="connsiteY969" fmla="*/ 1048577 h 4729681"/>
              <a:gd name="connsiteX970" fmla="*/ 1693570 w 4729688"/>
              <a:gd name="connsiteY970" fmla="*/ 1146581 h 4729681"/>
              <a:gd name="connsiteX971" fmla="*/ 1807254 w 4729688"/>
              <a:gd name="connsiteY971" fmla="*/ 1146581 h 4729681"/>
              <a:gd name="connsiteX972" fmla="*/ 2995012 w 4729688"/>
              <a:gd name="connsiteY972" fmla="*/ 1048577 h 4729681"/>
              <a:gd name="connsiteX973" fmla="*/ 2938170 w 4729688"/>
              <a:gd name="connsiteY973" fmla="*/ 1146581 h 4729681"/>
              <a:gd name="connsiteX974" fmla="*/ 3051854 w 4729688"/>
              <a:gd name="connsiteY974" fmla="*/ 1146581 h 4729681"/>
              <a:gd name="connsiteX975" fmla="*/ 2995012 w 4729688"/>
              <a:gd name="connsiteY975" fmla="*/ 964066 h 4729681"/>
              <a:gd name="connsiteX976" fmla="*/ 3100871 w 4729688"/>
              <a:gd name="connsiteY976" fmla="*/ 1146581 h 4729681"/>
              <a:gd name="connsiteX977" fmla="*/ 3324044 w 4729688"/>
              <a:gd name="connsiteY977" fmla="*/ 1146581 h 4729681"/>
              <a:gd name="connsiteX978" fmla="*/ 3212457 w 4729688"/>
              <a:gd name="connsiteY978" fmla="*/ 1338972 h 4729681"/>
              <a:gd name="connsiteX979" fmla="*/ 3324044 w 4729688"/>
              <a:gd name="connsiteY979" fmla="*/ 1531362 h 4729681"/>
              <a:gd name="connsiteX980" fmla="*/ 3100871 w 4729688"/>
              <a:gd name="connsiteY980" fmla="*/ 1531362 h 4729681"/>
              <a:gd name="connsiteX981" fmla="*/ 2995012 w 4729688"/>
              <a:gd name="connsiteY981" fmla="*/ 1713877 h 4729681"/>
              <a:gd name="connsiteX982" fmla="*/ 2889153 w 4729688"/>
              <a:gd name="connsiteY982" fmla="*/ 1531362 h 4729681"/>
              <a:gd name="connsiteX983" fmla="*/ 2665980 w 4729688"/>
              <a:gd name="connsiteY983" fmla="*/ 1531362 h 4729681"/>
              <a:gd name="connsiteX984" fmla="*/ 2777566 w 4729688"/>
              <a:gd name="connsiteY984" fmla="*/ 1338972 h 4729681"/>
              <a:gd name="connsiteX985" fmla="*/ 2665980 w 4729688"/>
              <a:gd name="connsiteY985" fmla="*/ 1146581 h 4729681"/>
              <a:gd name="connsiteX986" fmla="*/ 2889153 w 4729688"/>
              <a:gd name="connsiteY986" fmla="*/ 1146581 h 4729681"/>
              <a:gd name="connsiteX987" fmla="*/ 1750412 w 4729688"/>
              <a:gd name="connsiteY987" fmla="*/ 964066 h 4729681"/>
              <a:gd name="connsiteX988" fmla="*/ 1856271 w 4729688"/>
              <a:gd name="connsiteY988" fmla="*/ 1146581 h 4729681"/>
              <a:gd name="connsiteX989" fmla="*/ 2079444 w 4729688"/>
              <a:gd name="connsiteY989" fmla="*/ 1146581 h 4729681"/>
              <a:gd name="connsiteX990" fmla="*/ 1967857 w 4729688"/>
              <a:gd name="connsiteY990" fmla="*/ 1338972 h 4729681"/>
              <a:gd name="connsiteX991" fmla="*/ 2079444 w 4729688"/>
              <a:gd name="connsiteY991" fmla="*/ 1531362 h 4729681"/>
              <a:gd name="connsiteX992" fmla="*/ 1856271 w 4729688"/>
              <a:gd name="connsiteY992" fmla="*/ 1531362 h 4729681"/>
              <a:gd name="connsiteX993" fmla="*/ 1750412 w 4729688"/>
              <a:gd name="connsiteY993" fmla="*/ 1713877 h 4729681"/>
              <a:gd name="connsiteX994" fmla="*/ 1644553 w 4729688"/>
              <a:gd name="connsiteY994" fmla="*/ 1531362 h 4729681"/>
              <a:gd name="connsiteX995" fmla="*/ 1421380 w 4729688"/>
              <a:gd name="connsiteY995" fmla="*/ 1531362 h 4729681"/>
              <a:gd name="connsiteX996" fmla="*/ 1532966 w 4729688"/>
              <a:gd name="connsiteY996" fmla="*/ 1338972 h 4729681"/>
              <a:gd name="connsiteX997" fmla="*/ 1421380 w 4729688"/>
              <a:gd name="connsiteY997" fmla="*/ 1146581 h 4729681"/>
              <a:gd name="connsiteX998" fmla="*/ 1644553 w 4729688"/>
              <a:gd name="connsiteY998" fmla="*/ 1146581 h 4729681"/>
              <a:gd name="connsiteX999" fmla="*/ 812160 w 4729688"/>
              <a:gd name="connsiteY999" fmla="*/ 873105 h 4729681"/>
              <a:gd name="connsiteX1000" fmla="*/ 883182 w 4729688"/>
              <a:gd name="connsiteY1000" fmla="*/ 901045 h 4729681"/>
              <a:gd name="connsiteX1001" fmla="*/ 989762 w 4729688"/>
              <a:gd name="connsiteY1001" fmla="*/ 1007625 h 4729681"/>
              <a:gd name="connsiteX1002" fmla="*/ 975214 w 4729688"/>
              <a:gd name="connsiteY1002" fmla="*/ 1022174 h 4729681"/>
              <a:gd name="connsiteX1003" fmla="*/ 868634 w 4729688"/>
              <a:gd name="connsiteY1003" fmla="*/ 915594 h 4729681"/>
              <a:gd name="connsiteX1004" fmla="*/ 753502 w 4729688"/>
              <a:gd name="connsiteY1004" fmla="*/ 918456 h 4729681"/>
              <a:gd name="connsiteX1005" fmla="*/ 750640 w 4729688"/>
              <a:gd name="connsiteY1005" fmla="*/ 1033587 h 4729681"/>
              <a:gd name="connsiteX1006" fmla="*/ 946729 w 4729688"/>
              <a:gd name="connsiteY1006" fmla="*/ 1229676 h 4729681"/>
              <a:gd name="connsiteX1007" fmla="*/ 932180 w 4729688"/>
              <a:gd name="connsiteY1007" fmla="*/ 1244225 h 4729681"/>
              <a:gd name="connsiteX1008" fmla="*/ 736092 w 4729688"/>
              <a:gd name="connsiteY1008" fmla="*/ 1048136 h 4729681"/>
              <a:gd name="connsiteX1009" fmla="*/ 739660 w 4729688"/>
              <a:gd name="connsiteY1009" fmla="*/ 904613 h 4729681"/>
              <a:gd name="connsiteX1010" fmla="*/ 812160 w 4729688"/>
              <a:gd name="connsiteY1010" fmla="*/ 873105 h 4729681"/>
              <a:gd name="connsiteX1011" fmla="*/ 3752995 w 4729688"/>
              <a:gd name="connsiteY1011" fmla="*/ 846599 h 4729681"/>
              <a:gd name="connsiteX1012" fmla="*/ 3767543 w 4729688"/>
              <a:gd name="connsiteY1012" fmla="*/ 861148 h 4729681"/>
              <a:gd name="connsiteX1013" fmla="*/ 3660964 w 4729688"/>
              <a:gd name="connsiteY1013" fmla="*/ 967728 h 4729681"/>
              <a:gd name="connsiteX1014" fmla="*/ 3663826 w 4729688"/>
              <a:gd name="connsiteY1014" fmla="*/ 1082859 h 4729681"/>
              <a:gd name="connsiteX1015" fmla="*/ 3691201 w 4729688"/>
              <a:gd name="connsiteY1015" fmla="*/ 1101412 h 4729681"/>
              <a:gd name="connsiteX1016" fmla="*/ 3693257 w 4729688"/>
              <a:gd name="connsiteY1016" fmla="*/ 1101861 h 4729681"/>
              <a:gd name="connsiteX1017" fmla="*/ 3692453 w 4729688"/>
              <a:gd name="connsiteY1017" fmla="*/ 1098179 h 4729681"/>
              <a:gd name="connsiteX1018" fmla="*/ 3720393 w 4729688"/>
              <a:gd name="connsiteY1018" fmla="*/ 1027157 h 4729681"/>
              <a:gd name="connsiteX1019" fmla="*/ 3826973 w 4729688"/>
              <a:gd name="connsiteY1019" fmla="*/ 920578 h 4729681"/>
              <a:gd name="connsiteX1020" fmla="*/ 3841521 w 4729688"/>
              <a:gd name="connsiteY1020" fmla="*/ 935126 h 4729681"/>
              <a:gd name="connsiteX1021" fmla="*/ 3734941 w 4729688"/>
              <a:gd name="connsiteY1021" fmla="*/ 1041706 h 4729681"/>
              <a:gd name="connsiteX1022" fmla="*/ 3712528 w 4729688"/>
              <a:gd name="connsiteY1022" fmla="*/ 1098679 h 4729681"/>
              <a:gd name="connsiteX1023" fmla="*/ 3714223 w 4729688"/>
              <a:gd name="connsiteY1023" fmla="*/ 1106440 h 4729681"/>
              <a:gd name="connsiteX1024" fmla="*/ 3721984 w 4729688"/>
              <a:gd name="connsiteY1024" fmla="*/ 1108135 h 4729681"/>
              <a:gd name="connsiteX1025" fmla="*/ 3778957 w 4729688"/>
              <a:gd name="connsiteY1025" fmla="*/ 1085721 h 4729681"/>
              <a:gd name="connsiteX1026" fmla="*/ 3975046 w 4729688"/>
              <a:gd name="connsiteY1026" fmla="*/ 889632 h 4729681"/>
              <a:gd name="connsiteX1027" fmla="*/ 3989594 w 4729688"/>
              <a:gd name="connsiteY1027" fmla="*/ 904181 h 4729681"/>
              <a:gd name="connsiteX1028" fmla="*/ 3793506 w 4729688"/>
              <a:gd name="connsiteY1028" fmla="*/ 1100270 h 4729681"/>
              <a:gd name="connsiteX1029" fmla="*/ 3722483 w 4729688"/>
              <a:gd name="connsiteY1029" fmla="*/ 1128210 h 4729681"/>
              <a:gd name="connsiteX1030" fmla="*/ 3718802 w 4729688"/>
              <a:gd name="connsiteY1030" fmla="*/ 1127406 h 4729681"/>
              <a:gd name="connsiteX1031" fmla="*/ 3719251 w 4729688"/>
              <a:gd name="connsiteY1031" fmla="*/ 1129461 h 4729681"/>
              <a:gd name="connsiteX1032" fmla="*/ 3737804 w 4729688"/>
              <a:gd name="connsiteY1032" fmla="*/ 1156837 h 4729681"/>
              <a:gd name="connsiteX1033" fmla="*/ 3852935 w 4729688"/>
              <a:gd name="connsiteY1033" fmla="*/ 1159700 h 4729681"/>
              <a:gd name="connsiteX1034" fmla="*/ 4049024 w 4729688"/>
              <a:gd name="connsiteY1034" fmla="*/ 963610 h 4729681"/>
              <a:gd name="connsiteX1035" fmla="*/ 4063572 w 4729688"/>
              <a:gd name="connsiteY1035" fmla="*/ 978159 h 4729681"/>
              <a:gd name="connsiteX1036" fmla="*/ 3867483 w 4729688"/>
              <a:gd name="connsiteY1036" fmla="*/ 1174248 h 4729681"/>
              <a:gd name="connsiteX1037" fmla="*/ 3723961 w 4729688"/>
              <a:gd name="connsiteY1037" fmla="*/ 1170680 h 4729681"/>
              <a:gd name="connsiteX1038" fmla="*/ 3700833 w 4729688"/>
              <a:gd name="connsiteY1038" fmla="*/ 1136553 h 4729681"/>
              <a:gd name="connsiteX1039" fmla="*/ 3697836 w 4729688"/>
              <a:gd name="connsiteY1039" fmla="*/ 1122827 h 4729681"/>
              <a:gd name="connsiteX1040" fmla="*/ 3684110 w 4729688"/>
              <a:gd name="connsiteY1040" fmla="*/ 1119830 h 4729681"/>
              <a:gd name="connsiteX1041" fmla="*/ 3649983 w 4729688"/>
              <a:gd name="connsiteY1041" fmla="*/ 1096702 h 4729681"/>
              <a:gd name="connsiteX1042" fmla="*/ 3646415 w 4729688"/>
              <a:gd name="connsiteY1042" fmla="*/ 953180 h 4729681"/>
              <a:gd name="connsiteX1043" fmla="*/ 2364844 w 4729688"/>
              <a:gd name="connsiteY1043" fmla="*/ 720528 h 4729681"/>
              <a:gd name="connsiteX1044" fmla="*/ 720531 w 4729688"/>
              <a:gd name="connsiteY1044" fmla="*/ 2364839 h 4729681"/>
              <a:gd name="connsiteX1045" fmla="*/ 2364844 w 4729688"/>
              <a:gd name="connsiteY1045" fmla="*/ 4009151 h 4729681"/>
              <a:gd name="connsiteX1046" fmla="*/ 4009157 w 4729688"/>
              <a:gd name="connsiteY1046" fmla="*/ 2364839 h 4729681"/>
              <a:gd name="connsiteX1047" fmla="*/ 2364844 w 4729688"/>
              <a:gd name="connsiteY1047" fmla="*/ 720528 h 4729681"/>
              <a:gd name="connsiteX1048" fmla="*/ 3749844 w 4729688"/>
              <a:gd name="connsiteY1048" fmla="*/ 705422 h 4729681"/>
              <a:gd name="connsiteX1049" fmla="*/ 3822344 w 4729688"/>
              <a:gd name="connsiteY1049" fmla="*/ 736931 h 4729681"/>
              <a:gd name="connsiteX1050" fmla="*/ 3825912 w 4729688"/>
              <a:gd name="connsiteY1050" fmla="*/ 880453 h 4729681"/>
              <a:gd name="connsiteX1051" fmla="*/ 3719332 w 4729688"/>
              <a:gd name="connsiteY1051" fmla="*/ 987033 h 4729681"/>
              <a:gd name="connsiteX1052" fmla="*/ 3704784 w 4729688"/>
              <a:gd name="connsiteY1052" fmla="*/ 972484 h 4729681"/>
              <a:gd name="connsiteX1053" fmla="*/ 3811364 w 4729688"/>
              <a:gd name="connsiteY1053" fmla="*/ 865904 h 4729681"/>
              <a:gd name="connsiteX1054" fmla="*/ 3808501 w 4729688"/>
              <a:gd name="connsiteY1054" fmla="*/ 750773 h 4729681"/>
              <a:gd name="connsiteX1055" fmla="*/ 3693370 w 4729688"/>
              <a:gd name="connsiteY1055" fmla="*/ 747911 h 4729681"/>
              <a:gd name="connsiteX1056" fmla="*/ 3497281 w 4729688"/>
              <a:gd name="connsiteY1056" fmla="*/ 943999 h 4729681"/>
              <a:gd name="connsiteX1057" fmla="*/ 3482733 w 4729688"/>
              <a:gd name="connsiteY1057" fmla="*/ 929451 h 4729681"/>
              <a:gd name="connsiteX1058" fmla="*/ 3678822 w 4729688"/>
              <a:gd name="connsiteY1058" fmla="*/ 733363 h 4729681"/>
              <a:gd name="connsiteX1059" fmla="*/ 3749844 w 4729688"/>
              <a:gd name="connsiteY1059" fmla="*/ 705422 h 4729681"/>
              <a:gd name="connsiteX1060" fmla="*/ 980888 w 4729688"/>
              <a:gd name="connsiteY1060" fmla="*/ 663385 h 4729681"/>
              <a:gd name="connsiteX1061" fmla="*/ 1176977 w 4729688"/>
              <a:gd name="connsiteY1061" fmla="*/ 859474 h 4729681"/>
              <a:gd name="connsiteX1062" fmla="*/ 1173409 w 4729688"/>
              <a:gd name="connsiteY1062" fmla="*/ 1002996 h 4729681"/>
              <a:gd name="connsiteX1063" fmla="*/ 1139282 w 4729688"/>
              <a:gd name="connsiteY1063" fmla="*/ 1026124 h 4729681"/>
              <a:gd name="connsiteX1064" fmla="*/ 1125556 w 4729688"/>
              <a:gd name="connsiteY1064" fmla="*/ 1029121 h 4729681"/>
              <a:gd name="connsiteX1065" fmla="*/ 1122559 w 4729688"/>
              <a:gd name="connsiteY1065" fmla="*/ 1042848 h 4729681"/>
              <a:gd name="connsiteX1066" fmla="*/ 1099431 w 4729688"/>
              <a:gd name="connsiteY1066" fmla="*/ 1076974 h 4729681"/>
              <a:gd name="connsiteX1067" fmla="*/ 955909 w 4729688"/>
              <a:gd name="connsiteY1067" fmla="*/ 1080542 h 4729681"/>
              <a:gd name="connsiteX1068" fmla="*/ 849329 w 4729688"/>
              <a:gd name="connsiteY1068" fmla="*/ 973962 h 4729681"/>
              <a:gd name="connsiteX1069" fmla="*/ 863877 w 4729688"/>
              <a:gd name="connsiteY1069" fmla="*/ 959414 h 4729681"/>
              <a:gd name="connsiteX1070" fmla="*/ 970457 w 4729688"/>
              <a:gd name="connsiteY1070" fmla="*/ 1065993 h 4729681"/>
              <a:gd name="connsiteX1071" fmla="*/ 1085588 w 4729688"/>
              <a:gd name="connsiteY1071" fmla="*/ 1063131 h 4729681"/>
              <a:gd name="connsiteX1072" fmla="*/ 1104141 w 4729688"/>
              <a:gd name="connsiteY1072" fmla="*/ 1035755 h 4729681"/>
              <a:gd name="connsiteX1073" fmla="*/ 1104590 w 4729688"/>
              <a:gd name="connsiteY1073" fmla="*/ 1033701 h 4729681"/>
              <a:gd name="connsiteX1074" fmla="*/ 1100909 w 4729688"/>
              <a:gd name="connsiteY1074" fmla="*/ 1034504 h 4729681"/>
              <a:gd name="connsiteX1075" fmla="*/ 1029886 w 4729688"/>
              <a:gd name="connsiteY1075" fmla="*/ 1006564 h 4729681"/>
              <a:gd name="connsiteX1076" fmla="*/ 923307 w 4729688"/>
              <a:gd name="connsiteY1076" fmla="*/ 899984 h 4729681"/>
              <a:gd name="connsiteX1077" fmla="*/ 937855 w 4729688"/>
              <a:gd name="connsiteY1077" fmla="*/ 885436 h 4729681"/>
              <a:gd name="connsiteX1078" fmla="*/ 1044435 w 4729688"/>
              <a:gd name="connsiteY1078" fmla="*/ 992016 h 4729681"/>
              <a:gd name="connsiteX1079" fmla="*/ 1101408 w 4729688"/>
              <a:gd name="connsiteY1079" fmla="*/ 1014429 h 4729681"/>
              <a:gd name="connsiteX1080" fmla="*/ 1109169 w 4729688"/>
              <a:gd name="connsiteY1080" fmla="*/ 1012734 h 4729681"/>
              <a:gd name="connsiteX1081" fmla="*/ 1110864 w 4729688"/>
              <a:gd name="connsiteY1081" fmla="*/ 1004973 h 4729681"/>
              <a:gd name="connsiteX1082" fmla="*/ 1088451 w 4729688"/>
              <a:gd name="connsiteY1082" fmla="*/ 948000 h 4729681"/>
              <a:gd name="connsiteX1083" fmla="*/ 892362 w 4729688"/>
              <a:gd name="connsiteY1083" fmla="*/ 751912 h 4729681"/>
              <a:gd name="connsiteX1084" fmla="*/ 906910 w 4729688"/>
              <a:gd name="connsiteY1084" fmla="*/ 737363 h 4729681"/>
              <a:gd name="connsiteX1085" fmla="*/ 1102999 w 4729688"/>
              <a:gd name="connsiteY1085" fmla="*/ 933451 h 4729681"/>
              <a:gd name="connsiteX1086" fmla="*/ 1130939 w 4729688"/>
              <a:gd name="connsiteY1086" fmla="*/ 1004474 h 4729681"/>
              <a:gd name="connsiteX1087" fmla="*/ 1130135 w 4729688"/>
              <a:gd name="connsiteY1087" fmla="*/ 1008155 h 4729681"/>
              <a:gd name="connsiteX1088" fmla="*/ 1132191 w 4729688"/>
              <a:gd name="connsiteY1088" fmla="*/ 1007706 h 4729681"/>
              <a:gd name="connsiteX1089" fmla="*/ 1159566 w 4729688"/>
              <a:gd name="connsiteY1089" fmla="*/ 989154 h 4729681"/>
              <a:gd name="connsiteX1090" fmla="*/ 1162429 w 4729688"/>
              <a:gd name="connsiteY1090" fmla="*/ 874022 h 4729681"/>
              <a:gd name="connsiteX1091" fmla="*/ 966340 w 4729688"/>
              <a:gd name="connsiteY1091" fmla="*/ 677934 h 4729681"/>
              <a:gd name="connsiteX1092" fmla="*/ 2364844 w 4729688"/>
              <a:gd name="connsiteY1092" fmla="*/ 649478 h 4729681"/>
              <a:gd name="connsiteX1093" fmla="*/ 4080207 w 4729688"/>
              <a:gd name="connsiteY1093" fmla="*/ 2364839 h 4729681"/>
              <a:gd name="connsiteX1094" fmla="*/ 2364844 w 4729688"/>
              <a:gd name="connsiteY1094" fmla="*/ 4080201 h 4729681"/>
              <a:gd name="connsiteX1095" fmla="*/ 649481 w 4729688"/>
              <a:gd name="connsiteY1095" fmla="*/ 2364839 h 4729681"/>
              <a:gd name="connsiteX1096" fmla="*/ 2364844 w 4729688"/>
              <a:gd name="connsiteY1096" fmla="*/ 649478 h 4729681"/>
              <a:gd name="connsiteX1097" fmla="*/ 3539074 w 4729688"/>
              <a:gd name="connsiteY1097" fmla="*/ 523055 h 4729681"/>
              <a:gd name="connsiteX1098" fmla="*/ 3556892 w 4729688"/>
              <a:gd name="connsiteY1098" fmla="*/ 533342 h 4729681"/>
              <a:gd name="connsiteX1099" fmla="*/ 3418236 w 4729688"/>
              <a:gd name="connsiteY1099" fmla="*/ 773500 h 4729681"/>
              <a:gd name="connsiteX1100" fmla="*/ 3356865 w 4729688"/>
              <a:gd name="connsiteY1100" fmla="*/ 818871 h 4729681"/>
              <a:gd name="connsiteX1101" fmla="*/ 3353101 w 4729688"/>
              <a:gd name="connsiteY1101" fmla="*/ 819047 h 4729681"/>
              <a:gd name="connsiteX1102" fmla="*/ 3354067 w 4729688"/>
              <a:gd name="connsiteY1102" fmla="*/ 820916 h 4729681"/>
              <a:gd name="connsiteX1103" fmla="*/ 3379073 w 4729688"/>
              <a:gd name="connsiteY1103" fmla="*/ 842557 h 4729681"/>
              <a:gd name="connsiteX1104" fmla="*/ 3491022 w 4729688"/>
              <a:gd name="connsiteY1104" fmla="*/ 815523 h 4729681"/>
              <a:gd name="connsiteX1105" fmla="*/ 3629678 w 4729688"/>
              <a:gd name="connsiteY1105" fmla="*/ 575365 h 4729681"/>
              <a:gd name="connsiteX1106" fmla="*/ 3647496 w 4729688"/>
              <a:gd name="connsiteY1106" fmla="*/ 585652 h 4729681"/>
              <a:gd name="connsiteX1107" fmla="*/ 3508840 w 4729688"/>
              <a:gd name="connsiteY1107" fmla="*/ 825810 h 4729681"/>
              <a:gd name="connsiteX1108" fmla="*/ 3369285 w 4729688"/>
              <a:gd name="connsiteY1108" fmla="*/ 859510 h 4729681"/>
              <a:gd name="connsiteX1109" fmla="*/ 3338112 w 4729688"/>
              <a:gd name="connsiteY1109" fmla="*/ 832533 h 4729681"/>
              <a:gd name="connsiteX1110" fmla="*/ 3331664 w 4729688"/>
              <a:gd name="connsiteY1110" fmla="*/ 820050 h 4729681"/>
              <a:gd name="connsiteX1111" fmla="*/ 3317630 w 4729688"/>
              <a:gd name="connsiteY1111" fmla="*/ 820707 h 4729681"/>
              <a:gd name="connsiteX1112" fmla="*/ 3278681 w 4729688"/>
              <a:gd name="connsiteY1112" fmla="*/ 807200 h 4729681"/>
              <a:gd name="connsiteX1113" fmla="*/ 3238088 w 4729688"/>
              <a:gd name="connsiteY1113" fmla="*/ 669492 h 4729681"/>
              <a:gd name="connsiteX1114" fmla="*/ 3313451 w 4729688"/>
              <a:gd name="connsiteY1114" fmla="*/ 538959 h 4729681"/>
              <a:gd name="connsiteX1115" fmla="*/ 3331269 w 4729688"/>
              <a:gd name="connsiteY1115" fmla="*/ 549246 h 4729681"/>
              <a:gd name="connsiteX1116" fmla="*/ 3255906 w 4729688"/>
              <a:gd name="connsiteY1116" fmla="*/ 679779 h 4729681"/>
              <a:gd name="connsiteX1117" fmla="*/ 3288469 w 4729688"/>
              <a:gd name="connsiteY1117" fmla="*/ 790247 h 4729681"/>
              <a:gd name="connsiteX1118" fmla="*/ 3319713 w 4729688"/>
              <a:gd name="connsiteY1118" fmla="*/ 801082 h 4729681"/>
              <a:gd name="connsiteX1119" fmla="*/ 3321815 w 4729688"/>
              <a:gd name="connsiteY1119" fmla="*/ 800984 h 4729681"/>
              <a:gd name="connsiteX1120" fmla="*/ 3320085 w 4729688"/>
              <a:gd name="connsiteY1120" fmla="*/ 797636 h 4729681"/>
              <a:gd name="connsiteX1121" fmla="*/ 3328692 w 4729688"/>
              <a:gd name="connsiteY1121" fmla="*/ 721802 h 4729681"/>
              <a:gd name="connsiteX1122" fmla="*/ 3404055 w 4729688"/>
              <a:gd name="connsiteY1122" fmla="*/ 591269 h 4729681"/>
              <a:gd name="connsiteX1123" fmla="*/ 3421873 w 4729688"/>
              <a:gd name="connsiteY1123" fmla="*/ 601556 h 4729681"/>
              <a:gd name="connsiteX1124" fmla="*/ 3346510 w 4729688"/>
              <a:gd name="connsiteY1124" fmla="*/ 732090 h 4729681"/>
              <a:gd name="connsiteX1125" fmla="*/ 3339606 w 4729688"/>
              <a:gd name="connsiteY1125" fmla="*/ 792922 h 4729681"/>
              <a:gd name="connsiteX1126" fmla="*/ 3343252 w 4729688"/>
              <a:gd name="connsiteY1126" fmla="*/ 799980 h 4729681"/>
              <a:gd name="connsiteX1127" fmla="*/ 3351187 w 4729688"/>
              <a:gd name="connsiteY1127" fmla="*/ 799608 h 4729681"/>
              <a:gd name="connsiteX1128" fmla="*/ 3400418 w 4729688"/>
              <a:gd name="connsiteY1128" fmla="*/ 763213 h 4729681"/>
              <a:gd name="connsiteX1129" fmla="*/ 1240859 w 4729688"/>
              <a:gd name="connsiteY1129" fmla="*/ 520139 h 4729681"/>
              <a:gd name="connsiteX1130" fmla="*/ 1311820 w 4729688"/>
              <a:gd name="connsiteY1130" fmla="*/ 567348 h 4729681"/>
              <a:gd name="connsiteX1131" fmla="*/ 1387183 w 4729688"/>
              <a:gd name="connsiteY1131" fmla="*/ 697881 h 4729681"/>
              <a:gd name="connsiteX1132" fmla="*/ 1369365 w 4729688"/>
              <a:gd name="connsiteY1132" fmla="*/ 708168 h 4729681"/>
              <a:gd name="connsiteX1133" fmla="*/ 1294002 w 4729688"/>
              <a:gd name="connsiteY1133" fmla="*/ 577635 h 4729681"/>
              <a:gd name="connsiteX1134" fmla="*/ 1182052 w 4729688"/>
              <a:gd name="connsiteY1134" fmla="*/ 550602 h 4729681"/>
              <a:gd name="connsiteX1135" fmla="*/ 1149489 w 4729688"/>
              <a:gd name="connsiteY1135" fmla="*/ 661069 h 4729681"/>
              <a:gd name="connsiteX1136" fmla="*/ 1288145 w 4729688"/>
              <a:gd name="connsiteY1136" fmla="*/ 901227 h 4729681"/>
              <a:gd name="connsiteX1137" fmla="*/ 1270327 w 4729688"/>
              <a:gd name="connsiteY1137" fmla="*/ 911514 h 4729681"/>
              <a:gd name="connsiteX1138" fmla="*/ 1131671 w 4729688"/>
              <a:gd name="connsiteY1138" fmla="*/ 671356 h 4729681"/>
              <a:gd name="connsiteX1139" fmla="*/ 1172264 w 4729688"/>
              <a:gd name="connsiteY1139" fmla="*/ 533648 h 4729681"/>
              <a:gd name="connsiteX1140" fmla="*/ 1211214 w 4729688"/>
              <a:gd name="connsiteY1140" fmla="*/ 520141 h 4729681"/>
              <a:gd name="connsiteX1141" fmla="*/ 1240859 w 4729688"/>
              <a:gd name="connsiteY1141" fmla="*/ 520139 h 4729681"/>
              <a:gd name="connsiteX1142" fmla="*/ 3283458 w 4729688"/>
              <a:gd name="connsiteY1142" fmla="*/ 401569 h 4729681"/>
              <a:gd name="connsiteX1143" fmla="*/ 3313103 w 4729688"/>
              <a:gd name="connsiteY1143" fmla="*/ 401570 h 4729681"/>
              <a:gd name="connsiteX1144" fmla="*/ 3352052 w 4729688"/>
              <a:gd name="connsiteY1144" fmla="*/ 415078 h 4729681"/>
              <a:gd name="connsiteX1145" fmla="*/ 3392645 w 4729688"/>
              <a:gd name="connsiteY1145" fmla="*/ 552787 h 4729681"/>
              <a:gd name="connsiteX1146" fmla="*/ 3317282 w 4729688"/>
              <a:gd name="connsiteY1146" fmla="*/ 683319 h 4729681"/>
              <a:gd name="connsiteX1147" fmla="*/ 3299464 w 4729688"/>
              <a:gd name="connsiteY1147" fmla="*/ 673032 h 4729681"/>
              <a:gd name="connsiteX1148" fmla="*/ 3374827 w 4729688"/>
              <a:gd name="connsiteY1148" fmla="*/ 542499 h 4729681"/>
              <a:gd name="connsiteX1149" fmla="*/ 3342264 w 4729688"/>
              <a:gd name="connsiteY1149" fmla="*/ 432031 h 4729681"/>
              <a:gd name="connsiteX1150" fmla="*/ 3230315 w 4729688"/>
              <a:gd name="connsiteY1150" fmla="*/ 459065 h 4729681"/>
              <a:gd name="connsiteX1151" fmla="*/ 3091659 w 4729688"/>
              <a:gd name="connsiteY1151" fmla="*/ 699224 h 4729681"/>
              <a:gd name="connsiteX1152" fmla="*/ 3073841 w 4729688"/>
              <a:gd name="connsiteY1152" fmla="*/ 688936 h 4729681"/>
              <a:gd name="connsiteX1153" fmla="*/ 3212497 w 4729688"/>
              <a:gd name="connsiteY1153" fmla="*/ 448778 h 4729681"/>
              <a:gd name="connsiteX1154" fmla="*/ 3283458 w 4729688"/>
              <a:gd name="connsiteY1154" fmla="*/ 401569 h 4729681"/>
              <a:gd name="connsiteX1155" fmla="*/ 1467707 w 4729688"/>
              <a:gd name="connsiteY1155" fmla="*/ 363074 h 4729681"/>
              <a:gd name="connsiteX1156" fmla="*/ 1606363 w 4729688"/>
              <a:gd name="connsiteY1156" fmla="*/ 603233 h 4729681"/>
              <a:gd name="connsiteX1157" fmla="*/ 1565770 w 4729688"/>
              <a:gd name="connsiteY1157" fmla="*/ 740941 h 4729681"/>
              <a:gd name="connsiteX1158" fmla="*/ 1526821 w 4729688"/>
              <a:gd name="connsiteY1158" fmla="*/ 754448 h 4729681"/>
              <a:gd name="connsiteX1159" fmla="*/ 1512787 w 4729688"/>
              <a:gd name="connsiteY1159" fmla="*/ 753791 h 4729681"/>
              <a:gd name="connsiteX1160" fmla="*/ 1506339 w 4729688"/>
              <a:gd name="connsiteY1160" fmla="*/ 766273 h 4729681"/>
              <a:gd name="connsiteX1161" fmla="*/ 1475166 w 4729688"/>
              <a:gd name="connsiteY1161" fmla="*/ 793251 h 4729681"/>
              <a:gd name="connsiteX1162" fmla="*/ 1335611 w 4729688"/>
              <a:gd name="connsiteY1162" fmla="*/ 759551 h 4729681"/>
              <a:gd name="connsiteX1163" fmla="*/ 1260248 w 4729688"/>
              <a:gd name="connsiteY1163" fmla="*/ 629018 h 4729681"/>
              <a:gd name="connsiteX1164" fmla="*/ 1278066 w 4729688"/>
              <a:gd name="connsiteY1164" fmla="*/ 618731 h 4729681"/>
              <a:gd name="connsiteX1165" fmla="*/ 1353429 w 4729688"/>
              <a:gd name="connsiteY1165" fmla="*/ 749264 h 4729681"/>
              <a:gd name="connsiteX1166" fmla="*/ 1465378 w 4729688"/>
              <a:gd name="connsiteY1166" fmla="*/ 776297 h 4729681"/>
              <a:gd name="connsiteX1167" fmla="*/ 1490384 w 4729688"/>
              <a:gd name="connsiteY1167" fmla="*/ 754656 h 4729681"/>
              <a:gd name="connsiteX1168" fmla="*/ 1491350 w 4729688"/>
              <a:gd name="connsiteY1168" fmla="*/ 752788 h 4729681"/>
              <a:gd name="connsiteX1169" fmla="*/ 1487586 w 4729688"/>
              <a:gd name="connsiteY1169" fmla="*/ 752611 h 4729681"/>
              <a:gd name="connsiteX1170" fmla="*/ 1426215 w 4729688"/>
              <a:gd name="connsiteY1170" fmla="*/ 707241 h 4729681"/>
              <a:gd name="connsiteX1171" fmla="*/ 1350852 w 4729688"/>
              <a:gd name="connsiteY1171" fmla="*/ 576708 h 4729681"/>
              <a:gd name="connsiteX1172" fmla="*/ 1368670 w 4729688"/>
              <a:gd name="connsiteY1172" fmla="*/ 566421 h 4729681"/>
              <a:gd name="connsiteX1173" fmla="*/ 1444033 w 4729688"/>
              <a:gd name="connsiteY1173" fmla="*/ 696954 h 4729681"/>
              <a:gd name="connsiteX1174" fmla="*/ 1493264 w 4729688"/>
              <a:gd name="connsiteY1174" fmla="*/ 733349 h 4729681"/>
              <a:gd name="connsiteX1175" fmla="*/ 1501199 w 4729688"/>
              <a:gd name="connsiteY1175" fmla="*/ 733720 h 4729681"/>
              <a:gd name="connsiteX1176" fmla="*/ 1504845 w 4729688"/>
              <a:gd name="connsiteY1176" fmla="*/ 726663 h 4729681"/>
              <a:gd name="connsiteX1177" fmla="*/ 1497941 w 4729688"/>
              <a:gd name="connsiteY1177" fmla="*/ 665830 h 4729681"/>
              <a:gd name="connsiteX1178" fmla="*/ 1359285 w 4729688"/>
              <a:gd name="connsiteY1178" fmla="*/ 425671 h 4729681"/>
              <a:gd name="connsiteX1179" fmla="*/ 1377103 w 4729688"/>
              <a:gd name="connsiteY1179" fmla="*/ 415384 h 4729681"/>
              <a:gd name="connsiteX1180" fmla="*/ 1515759 w 4729688"/>
              <a:gd name="connsiteY1180" fmla="*/ 655543 h 4729681"/>
              <a:gd name="connsiteX1181" fmla="*/ 1524365 w 4729688"/>
              <a:gd name="connsiteY1181" fmla="*/ 731376 h 4729681"/>
              <a:gd name="connsiteX1182" fmla="*/ 1522636 w 4729688"/>
              <a:gd name="connsiteY1182" fmla="*/ 734724 h 4729681"/>
              <a:gd name="connsiteX1183" fmla="*/ 1524737 w 4729688"/>
              <a:gd name="connsiteY1183" fmla="*/ 734822 h 4729681"/>
              <a:gd name="connsiteX1184" fmla="*/ 1555982 w 4729688"/>
              <a:gd name="connsiteY1184" fmla="*/ 723987 h 4729681"/>
              <a:gd name="connsiteX1185" fmla="*/ 1588545 w 4729688"/>
              <a:gd name="connsiteY1185" fmla="*/ 613520 h 4729681"/>
              <a:gd name="connsiteX1186" fmla="*/ 1449889 w 4729688"/>
              <a:gd name="connsiteY1186" fmla="*/ 373361 h 4729681"/>
              <a:gd name="connsiteX1187" fmla="*/ 1727260 w 4729688"/>
              <a:gd name="connsiteY1187" fmla="*/ 284322 h 4729681"/>
              <a:gd name="connsiteX1188" fmla="*/ 1812220 w 4729688"/>
              <a:gd name="connsiteY1188" fmla="*/ 355960 h 4729681"/>
              <a:gd name="connsiteX1189" fmla="*/ 1851231 w 4729688"/>
              <a:gd name="connsiteY1189" fmla="*/ 501550 h 4729681"/>
              <a:gd name="connsiteX1190" fmla="*/ 1831358 w 4729688"/>
              <a:gd name="connsiteY1190" fmla="*/ 506875 h 4729681"/>
              <a:gd name="connsiteX1191" fmla="*/ 1792347 w 4729688"/>
              <a:gd name="connsiteY1191" fmla="*/ 361284 h 4729681"/>
              <a:gd name="connsiteX1192" fmla="*/ 1691209 w 4729688"/>
              <a:gd name="connsiteY1192" fmla="*/ 306197 h 4729681"/>
              <a:gd name="connsiteX1193" fmla="*/ 1631164 w 4729688"/>
              <a:gd name="connsiteY1193" fmla="*/ 404473 h 4729681"/>
              <a:gd name="connsiteX1194" fmla="*/ 1702938 w 4729688"/>
              <a:gd name="connsiteY1194" fmla="*/ 672335 h 4729681"/>
              <a:gd name="connsiteX1195" fmla="*/ 1683064 w 4729688"/>
              <a:gd name="connsiteY1195" fmla="*/ 677660 h 4729681"/>
              <a:gd name="connsiteX1196" fmla="*/ 1611291 w 4729688"/>
              <a:gd name="connsiteY1196" fmla="*/ 409798 h 4729681"/>
              <a:gd name="connsiteX1197" fmla="*/ 1686142 w 4729688"/>
              <a:gd name="connsiteY1197" fmla="*/ 287288 h 4729681"/>
              <a:gd name="connsiteX1198" fmla="*/ 1727260 w 4729688"/>
              <a:gd name="connsiteY1198" fmla="*/ 284322 h 4729681"/>
              <a:gd name="connsiteX1199" fmla="*/ 3023079 w 4729688"/>
              <a:gd name="connsiteY1199" fmla="*/ 281806 h 4729681"/>
              <a:gd name="connsiteX1200" fmla="*/ 3042953 w 4729688"/>
              <a:gd name="connsiteY1200" fmla="*/ 287131 h 4729681"/>
              <a:gd name="connsiteX1201" fmla="*/ 2971179 w 4729688"/>
              <a:gd name="connsiteY1201" fmla="*/ 554994 h 4729681"/>
              <a:gd name="connsiteX1202" fmla="*/ 2923642 w 4729688"/>
              <a:gd name="connsiteY1202" fmla="*/ 614702 h 4729681"/>
              <a:gd name="connsiteX1203" fmla="*/ 2920052 w 4729688"/>
              <a:gd name="connsiteY1203" fmla="*/ 615846 h 4729681"/>
              <a:gd name="connsiteX1204" fmla="*/ 2921469 w 4729688"/>
              <a:gd name="connsiteY1204" fmla="*/ 617402 h 4729681"/>
              <a:gd name="connsiteX1205" fmla="*/ 2951223 w 4729688"/>
              <a:gd name="connsiteY1205" fmla="*/ 631833 h 4729681"/>
              <a:gd name="connsiteX1206" fmla="*/ 3052361 w 4729688"/>
              <a:gd name="connsiteY1206" fmla="*/ 576747 h 4729681"/>
              <a:gd name="connsiteX1207" fmla="*/ 3124135 w 4729688"/>
              <a:gd name="connsiteY1207" fmla="*/ 308884 h 4729681"/>
              <a:gd name="connsiteX1208" fmla="*/ 3144008 w 4729688"/>
              <a:gd name="connsiteY1208" fmla="*/ 314209 h 4729681"/>
              <a:gd name="connsiteX1209" fmla="*/ 3072235 w 4729688"/>
              <a:gd name="connsiteY1209" fmla="*/ 582072 h 4729681"/>
              <a:gd name="connsiteX1210" fmla="*/ 2946157 w 4729688"/>
              <a:gd name="connsiteY1210" fmla="*/ 650743 h 4729681"/>
              <a:gd name="connsiteX1211" fmla="*/ 2909064 w 4729688"/>
              <a:gd name="connsiteY1211" fmla="*/ 632752 h 4729681"/>
              <a:gd name="connsiteX1212" fmla="*/ 2899605 w 4729688"/>
              <a:gd name="connsiteY1212" fmla="*/ 622364 h 4729681"/>
              <a:gd name="connsiteX1213" fmla="*/ 2886219 w 4729688"/>
              <a:gd name="connsiteY1213" fmla="*/ 626631 h 4729681"/>
              <a:gd name="connsiteX1214" fmla="*/ 2845101 w 4729688"/>
              <a:gd name="connsiteY1214" fmla="*/ 623665 h 4729681"/>
              <a:gd name="connsiteX1215" fmla="*/ 2770250 w 4729688"/>
              <a:gd name="connsiteY1215" fmla="*/ 501155 h 4729681"/>
              <a:gd name="connsiteX1216" fmla="*/ 2809261 w 4729688"/>
              <a:gd name="connsiteY1216" fmla="*/ 355564 h 4729681"/>
              <a:gd name="connsiteX1217" fmla="*/ 2829134 w 4729688"/>
              <a:gd name="connsiteY1217" fmla="*/ 360889 h 4729681"/>
              <a:gd name="connsiteX1218" fmla="*/ 2790123 w 4729688"/>
              <a:gd name="connsiteY1218" fmla="*/ 506480 h 4729681"/>
              <a:gd name="connsiteX1219" fmla="*/ 2850168 w 4729688"/>
              <a:gd name="connsiteY1219" fmla="*/ 604756 h 4729681"/>
              <a:gd name="connsiteX1220" fmla="*/ 2883152 w 4729688"/>
              <a:gd name="connsiteY1220" fmla="*/ 607135 h 4729681"/>
              <a:gd name="connsiteX1221" fmla="*/ 2885157 w 4729688"/>
              <a:gd name="connsiteY1221" fmla="*/ 606496 h 4729681"/>
              <a:gd name="connsiteX1222" fmla="*/ 2882620 w 4729688"/>
              <a:gd name="connsiteY1222" fmla="*/ 603710 h 4729681"/>
              <a:gd name="connsiteX1223" fmla="*/ 2871306 w 4729688"/>
              <a:gd name="connsiteY1223" fmla="*/ 528233 h 4729681"/>
              <a:gd name="connsiteX1224" fmla="*/ 2910317 w 4729688"/>
              <a:gd name="connsiteY1224" fmla="*/ 382642 h 4729681"/>
              <a:gd name="connsiteX1225" fmla="*/ 2930190 w 4729688"/>
              <a:gd name="connsiteY1225" fmla="*/ 387967 h 4729681"/>
              <a:gd name="connsiteX1226" fmla="*/ 2891179 w 4729688"/>
              <a:gd name="connsiteY1226" fmla="*/ 533558 h 4729681"/>
              <a:gd name="connsiteX1227" fmla="*/ 2900255 w 4729688"/>
              <a:gd name="connsiteY1227" fmla="*/ 594105 h 4729681"/>
              <a:gd name="connsiteX1228" fmla="*/ 2905603 w 4729688"/>
              <a:gd name="connsiteY1228" fmla="*/ 599978 h 4729681"/>
              <a:gd name="connsiteX1229" fmla="*/ 2913172 w 4729688"/>
              <a:gd name="connsiteY1229" fmla="*/ 597566 h 4729681"/>
              <a:gd name="connsiteX1230" fmla="*/ 2951306 w 4729688"/>
              <a:gd name="connsiteY1230" fmla="*/ 549669 h 4729681"/>
              <a:gd name="connsiteX1231" fmla="*/ 2773366 w 4729688"/>
              <a:gd name="connsiteY1231" fmla="*/ 222947 h 4729681"/>
              <a:gd name="connsiteX1232" fmla="*/ 2814484 w 4729688"/>
              <a:gd name="connsiteY1232" fmla="*/ 225913 h 4729681"/>
              <a:gd name="connsiteX1233" fmla="*/ 2889335 w 4729688"/>
              <a:gd name="connsiteY1233" fmla="*/ 348424 h 4729681"/>
              <a:gd name="connsiteX1234" fmla="*/ 2850324 w 4729688"/>
              <a:gd name="connsiteY1234" fmla="*/ 494015 h 4729681"/>
              <a:gd name="connsiteX1235" fmla="*/ 2830451 w 4729688"/>
              <a:gd name="connsiteY1235" fmla="*/ 488690 h 4729681"/>
              <a:gd name="connsiteX1236" fmla="*/ 2869462 w 4729688"/>
              <a:gd name="connsiteY1236" fmla="*/ 343098 h 4729681"/>
              <a:gd name="connsiteX1237" fmla="*/ 2809417 w 4729688"/>
              <a:gd name="connsiteY1237" fmla="*/ 244822 h 4729681"/>
              <a:gd name="connsiteX1238" fmla="*/ 2708279 w 4729688"/>
              <a:gd name="connsiteY1238" fmla="*/ 299910 h 4729681"/>
              <a:gd name="connsiteX1239" fmla="*/ 2636506 w 4729688"/>
              <a:gd name="connsiteY1239" fmla="*/ 567772 h 4729681"/>
              <a:gd name="connsiteX1240" fmla="*/ 2616632 w 4729688"/>
              <a:gd name="connsiteY1240" fmla="*/ 562447 h 4729681"/>
              <a:gd name="connsiteX1241" fmla="*/ 2688406 w 4729688"/>
              <a:gd name="connsiteY1241" fmla="*/ 294584 h 4729681"/>
              <a:gd name="connsiteX1242" fmla="*/ 2773366 w 4729688"/>
              <a:gd name="connsiteY1242" fmla="*/ 222947 h 4729681"/>
              <a:gd name="connsiteX1243" fmla="*/ 2015666 w 4729688"/>
              <a:gd name="connsiteY1243" fmla="*/ 198992 h 4729681"/>
              <a:gd name="connsiteX1244" fmla="*/ 2087440 w 4729688"/>
              <a:gd name="connsiteY1244" fmla="*/ 466855 h 4729681"/>
              <a:gd name="connsiteX1245" fmla="*/ 2012588 w 4729688"/>
              <a:gd name="connsiteY1245" fmla="*/ 589365 h 4729681"/>
              <a:gd name="connsiteX1246" fmla="*/ 1971470 w 4729688"/>
              <a:gd name="connsiteY1246" fmla="*/ 592331 h 4729681"/>
              <a:gd name="connsiteX1247" fmla="*/ 1958084 w 4729688"/>
              <a:gd name="connsiteY1247" fmla="*/ 588064 h 4729681"/>
              <a:gd name="connsiteX1248" fmla="*/ 1948625 w 4729688"/>
              <a:gd name="connsiteY1248" fmla="*/ 598452 h 4729681"/>
              <a:gd name="connsiteX1249" fmla="*/ 1911533 w 4729688"/>
              <a:gd name="connsiteY1249" fmla="*/ 616443 h 4729681"/>
              <a:gd name="connsiteX1250" fmla="*/ 1785455 w 4729688"/>
              <a:gd name="connsiteY1250" fmla="*/ 547772 h 4729681"/>
              <a:gd name="connsiteX1251" fmla="*/ 1746444 w 4729688"/>
              <a:gd name="connsiteY1251" fmla="*/ 402181 h 4729681"/>
              <a:gd name="connsiteX1252" fmla="*/ 1766317 w 4729688"/>
              <a:gd name="connsiteY1252" fmla="*/ 396856 h 4729681"/>
              <a:gd name="connsiteX1253" fmla="*/ 1805328 w 4729688"/>
              <a:gd name="connsiteY1253" fmla="*/ 542447 h 4729681"/>
              <a:gd name="connsiteX1254" fmla="*/ 1906466 w 4729688"/>
              <a:gd name="connsiteY1254" fmla="*/ 597533 h 4729681"/>
              <a:gd name="connsiteX1255" fmla="*/ 1936221 w 4729688"/>
              <a:gd name="connsiteY1255" fmla="*/ 583102 h 4729681"/>
              <a:gd name="connsiteX1256" fmla="*/ 1937637 w 4729688"/>
              <a:gd name="connsiteY1256" fmla="*/ 581547 h 4729681"/>
              <a:gd name="connsiteX1257" fmla="*/ 1934047 w 4729688"/>
              <a:gd name="connsiteY1257" fmla="*/ 580402 h 4729681"/>
              <a:gd name="connsiteX1258" fmla="*/ 1886510 w 4729688"/>
              <a:gd name="connsiteY1258" fmla="*/ 520694 h 4729681"/>
              <a:gd name="connsiteX1259" fmla="*/ 1847499 w 4729688"/>
              <a:gd name="connsiteY1259" fmla="*/ 375103 h 4729681"/>
              <a:gd name="connsiteX1260" fmla="*/ 1867373 w 4729688"/>
              <a:gd name="connsiteY1260" fmla="*/ 369778 h 4729681"/>
              <a:gd name="connsiteX1261" fmla="*/ 1906384 w 4729688"/>
              <a:gd name="connsiteY1261" fmla="*/ 515369 h 4729681"/>
              <a:gd name="connsiteX1262" fmla="*/ 1944517 w 4729688"/>
              <a:gd name="connsiteY1262" fmla="*/ 563265 h 4729681"/>
              <a:gd name="connsiteX1263" fmla="*/ 1952086 w 4729688"/>
              <a:gd name="connsiteY1263" fmla="*/ 565678 h 4729681"/>
              <a:gd name="connsiteX1264" fmla="*/ 1957434 w 4729688"/>
              <a:gd name="connsiteY1264" fmla="*/ 559804 h 4729681"/>
              <a:gd name="connsiteX1265" fmla="*/ 1966511 w 4729688"/>
              <a:gd name="connsiteY1265" fmla="*/ 499258 h 4729681"/>
              <a:gd name="connsiteX1266" fmla="*/ 1894737 w 4729688"/>
              <a:gd name="connsiteY1266" fmla="*/ 231395 h 4729681"/>
              <a:gd name="connsiteX1267" fmla="*/ 1914610 w 4729688"/>
              <a:gd name="connsiteY1267" fmla="*/ 226070 h 4729681"/>
              <a:gd name="connsiteX1268" fmla="*/ 1986384 w 4729688"/>
              <a:gd name="connsiteY1268" fmla="*/ 493933 h 4729681"/>
              <a:gd name="connsiteX1269" fmla="*/ 1975070 w 4729688"/>
              <a:gd name="connsiteY1269" fmla="*/ 569410 h 4729681"/>
              <a:gd name="connsiteX1270" fmla="*/ 1972533 w 4729688"/>
              <a:gd name="connsiteY1270" fmla="*/ 572196 h 4729681"/>
              <a:gd name="connsiteX1271" fmla="*/ 1974537 w 4729688"/>
              <a:gd name="connsiteY1271" fmla="*/ 572835 h 4729681"/>
              <a:gd name="connsiteX1272" fmla="*/ 2007522 w 4729688"/>
              <a:gd name="connsiteY1272" fmla="*/ 570456 h 4729681"/>
              <a:gd name="connsiteX1273" fmla="*/ 2067566 w 4729688"/>
              <a:gd name="connsiteY1273" fmla="*/ 472180 h 4729681"/>
              <a:gd name="connsiteX1274" fmla="*/ 1995793 w 4729688"/>
              <a:gd name="connsiteY1274" fmla="*/ 204317 h 4729681"/>
              <a:gd name="connsiteX1275" fmla="*/ 2462228 w 4729688"/>
              <a:gd name="connsiteY1275" fmla="*/ 182327 h 4729681"/>
              <a:gd name="connsiteX1276" fmla="*/ 2482802 w 4729688"/>
              <a:gd name="connsiteY1276" fmla="*/ 182327 h 4729681"/>
              <a:gd name="connsiteX1277" fmla="*/ 2482802 w 4729688"/>
              <a:gd name="connsiteY1277" fmla="*/ 459640 h 4729681"/>
              <a:gd name="connsiteX1278" fmla="*/ 2452339 w 4729688"/>
              <a:gd name="connsiteY1278" fmla="*/ 529617 h 4729681"/>
              <a:gd name="connsiteX1279" fmla="*/ 2449167 w 4729688"/>
              <a:gd name="connsiteY1279" fmla="*/ 531652 h 4729681"/>
              <a:gd name="connsiteX1280" fmla="*/ 2450938 w 4729688"/>
              <a:gd name="connsiteY1280" fmla="*/ 532787 h 4729681"/>
              <a:gd name="connsiteX1281" fmla="*/ 2483414 w 4729688"/>
              <a:gd name="connsiteY1281" fmla="*/ 539026 h 4729681"/>
              <a:gd name="connsiteX1282" fmla="*/ 2566848 w 4729688"/>
              <a:gd name="connsiteY1282" fmla="*/ 459640 h 4729681"/>
              <a:gd name="connsiteX1283" fmla="*/ 2566848 w 4729688"/>
              <a:gd name="connsiteY1283" fmla="*/ 182327 h 4729681"/>
              <a:gd name="connsiteX1284" fmla="*/ 2587423 w 4729688"/>
              <a:gd name="connsiteY1284" fmla="*/ 182327 h 4729681"/>
              <a:gd name="connsiteX1285" fmla="*/ 2587423 w 4729688"/>
              <a:gd name="connsiteY1285" fmla="*/ 459640 h 4729681"/>
              <a:gd name="connsiteX1286" fmla="*/ 2483414 w 4729688"/>
              <a:gd name="connsiteY1286" fmla="*/ 558602 h 4729681"/>
              <a:gd name="connsiteX1287" fmla="*/ 2442929 w 4729688"/>
              <a:gd name="connsiteY1287" fmla="*/ 550825 h 4729681"/>
              <a:gd name="connsiteX1288" fmla="*/ 2431104 w 4729688"/>
              <a:gd name="connsiteY1288" fmla="*/ 543239 h 4729681"/>
              <a:gd name="connsiteX1289" fmla="*/ 2419278 w 4729688"/>
              <a:gd name="connsiteY1289" fmla="*/ 550825 h 4729681"/>
              <a:gd name="connsiteX1290" fmla="*/ 2378794 w 4729688"/>
              <a:gd name="connsiteY1290" fmla="*/ 558602 h 4729681"/>
              <a:gd name="connsiteX1291" fmla="*/ 2274785 w 4729688"/>
              <a:gd name="connsiteY1291" fmla="*/ 459640 h 4729681"/>
              <a:gd name="connsiteX1292" fmla="*/ 2274785 w 4729688"/>
              <a:gd name="connsiteY1292" fmla="*/ 308912 h 4729681"/>
              <a:gd name="connsiteX1293" fmla="*/ 2295360 w 4729688"/>
              <a:gd name="connsiteY1293" fmla="*/ 308912 h 4729681"/>
              <a:gd name="connsiteX1294" fmla="*/ 2295360 w 4729688"/>
              <a:gd name="connsiteY1294" fmla="*/ 459640 h 4729681"/>
              <a:gd name="connsiteX1295" fmla="*/ 2378794 w 4729688"/>
              <a:gd name="connsiteY1295" fmla="*/ 539026 h 4729681"/>
              <a:gd name="connsiteX1296" fmla="*/ 2411270 w 4729688"/>
              <a:gd name="connsiteY1296" fmla="*/ 532787 h 4729681"/>
              <a:gd name="connsiteX1297" fmla="*/ 2413041 w 4729688"/>
              <a:gd name="connsiteY1297" fmla="*/ 531652 h 4729681"/>
              <a:gd name="connsiteX1298" fmla="*/ 2409869 w 4729688"/>
              <a:gd name="connsiteY1298" fmla="*/ 529617 h 4729681"/>
              <a:gd name="connsiteX1299" fmla="*/ 2379406 w 4729688"/>
              <a:gd name="connsiteY1299" fmla="*/ 459640 h 4729681"/>
              <a:gd name="connsiteX1300" fmla="*/ 2379406 w 4729688"/>
              <a:gd name="connsiteY1300" fmla="*/ 308912 h 4729681"/>
              <a:gd name="connsiteX1301" fmla="*/ 2399980 w 4729688"/>
              <a:gd name="connsiteY1301" fmla="*/ 308912 h 4729681"/>
              <a:gd name="connsiteX1302" fmla="*/ 2399980 w 4729688"/>
              <a:gd name="connsiteY1302" fmla="*/ 459640 h 4729681"/>
              <a:gd name="connsiteX1303" fmla="*/ 2424418 w 4729688"/>
              <a:gd name="connsiteY1303" fmla="*/ 515774 h 4729681"/>
              <a:gd name="connsiteX1304" fmla="*/ 2431104 w 4729688"/>
              <a:gd name="connsiteY1304" fmla="*/ 520064 h 4729681"/>
              <a:gd name="connsiteX1305" fmla="*/ 2437790 w 4729688"/>
              <a:gd name="connsiteY1305" fmla="*/ 515774 h 4729681"/>
              <a:gd name="connsiteX1306" fmla="*/ 2462228 w 4729688"/>
              <a:gd name="connsiteY1306" fmla="*/ 459640 h 4729681"/>
              <a:gd name="connsiteX1307" fmla="*/ 2246274 w 4729688"/>
              <a:gd name="connsiteY1307" fmla="*/ 182327 h 4729681"/>
              <a:gd name="connsiteX1308" fmla="*/ 2350283 w 4729688"/>
              <a:gd name="connsiteY1308" fmla="*/ 281290 h 4729681"/>
              <a:gd name="connsiteX1309" fmla="*/ 2350283 w 4729688"/>
              <a:gd name="connsiteY1309" fmla="*/ 432018 h 4729681"/>
              <a:gd name="connsiteX1310" fmla="*/ 2329709 w 4729688"/>
              <a:gd name="connsiteY1310" fmla="*/ 432018 h 4729681"/>
              <a:gd name="connsiteX1311" fmla="*/ 2329709 w 4729688"/>
              <a:gd name="connsiteY1311" fmla="*/ 281290 h 4729681"/>
              <a:gd name="connsiteX1312" fmla="*/ 2246274 w 4729688"/>
              <a:gd name="connsiteY1312" fmla="*/ 201904 h 4729681"/>
              <a:gd name="connsiteX1313" fmla="*/ 2162840 w 4729688"/>
              <a:gd name="connsiteY1313" fmla="*/ 281290 h 4729681"/>
              <a:gd name="connsiteX1314" fmla="*/ 2162840 w 4729688"/>
              <a:gd name="connsiteY1314" fmla="*/ 558602 h 4729681"/>
              <a:gd name="connsiteX1315" fmla="*/ 2142266 w 4729688"/>
              <a:gd name="connsiteY1315" fmla="*/ 558602 h 4729681"/>
              <a:gd name="connsiteX1316" fmla="*/ 2142266 w 4729688"/>
              <a:gd name="connsiteY1316" fmla="*/ 281290 h 4729681"/>
              <a:gd name="connsiteX1317" fmla="*/ 2246274 w 4729688"/>
              <a:gd name="connsiteY1317" fmla="*/ 182327 h 4729681"/>
              <a:gd name="connsiteX1318" fmla="*/ 2364844 w 4729688"/>
              <a:gd name="connsiteY1318" fmla="*/ 97952 h 4729681"/>
              <a:gd name="connsiteX1319" fmla="*/ 97952 w 4729688"/>
              <a:gd name="connsiteY1319" fmla="*/ 2364839 h 4729681"/>
              <a:gd name="connsiteX1320" fmla="*/ 2364844 w 4729688"/>
              <a:gd name="connsiteY1320" fmla="*/ 4631729 h 4729681"/>
              <a:gd name="connsiteX1321" fmla="*/ 4631736 w 4729688"/>
              <a:gd name="connsiteY1321" fmla="*/ 2364839 h 4729681"/>
              <a:gd name="connsiteX1322" fmla="*/ 2364844 w 4729688"/>
              <a:gd name="connsiteY1322" fmla="*/ 97952 h 4729681"/>
              <a:gd name="connsiteX1323" fmla="*/ 2364844 w 4729688"/>
              <a:gd name="connsiteY1323" fmla="*/ 0 h 4729681"/>
              <a:gd name="connsiteX1324" fmla="*/ 4729688 w 4729688"/>
              <a:gd name="connsiteY1324" fmla="*/ 2364839 h 4729681"/>
              <a:gd name="connsiteX1325" fmla="*/ 2364844 w 4729688"/>
              <a:gd name="connsiteY1325" fmla="*/ 4729681 h 4729681"/>
              <a:gd name="connsiteX1326" fmla="*/ 0 w 4729688"/>
              <a:gd name="connsiteY1326" fmla="*/ 2364839 h 4729681"/>
              <a:gd name="connsiteX1327" fmla="*/ 2364844 w 4729688"/>
              <a:gd name="connsiteY1327" fmla="*/ 0 h 472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</a:cxnLst>
            <a:rect l="l" t="t" r="r" b="b"/>
            <a:pathLst>
              <a:path w="4729688" h="4729681">
                <a:moveTo>
                  <a:pt x="2566848" y="4165624"/>
                </a:moveTo>
                <a:lnTo>
                  <a:pt x="2587423" y="4165624"/>
                </a:lnTo>
                <a:lnTo>
                  <a:pt x="2587423" y="4442936"/>
                </a:lnTo>
                <a:cubicBezTo>
                  <a:pt x="2587423" y="4497591"/>
                  <a:pt x="2540857" y="4541898"/>
                  <a:pt x="2483414" y="4541898"/>
                </a:cubicBezTo>
                <a:cubicBezTo>
                  <a:pt x="2425972" y="4541898"/>
                  <a:pt x="2379406" y="4497591"/>
                  <a:pt x="2379406" y="4442936"/>
                </a:cubicBezTo>
                <a:lnTo>
                  <a:pt x="2379406" y="4292209"/>
                </a:lnTo>
                <a:lnTo>
                  <a:pt x="2399980" y="4292209"/>
                </a:lnTo>
                <a:lnTo>
                  <a:pt x="2399980" y="4442936"/>
                </a:lnTo>
                <a:cubicBezTo>
                  <a:pt x="2399980" y="4486779"/>
                  <a:pt x="2437335" y="4522322"/>
                  <a:pt x="2483414" y="4522322"/>
                </a:cubicBezTo>
                <a:cubicBezTo>
                  <a:pt x="2529493" y="4522322"/>
                  <a:pt x="2566848" y="4486779"/>
                  <a:pt x="2566848" y="4442936"/>
                </a:cubicBezTo>
                <a:close/>
                <a:moveTo>
                  <a:pt x="2246274" y="4165624"/>
                </a:moveTo>
                <a:cubicBezTo>
                  <a:pt x="2260635" y="4165624"/>
                  <a:pt x="2274316" y="4168393"/>
                  <a:pt x="2286759" y="4173401"/>
                </a:cubicBezTo>
                <a:lnTo>
                  <a:pt x="2298585" y="4180987"/>
                </a:lnTo>
                <a:lnTo>
                  <a:pt x="2310410" y="4173401"/>
                </a:lnTo>
                <a:cubicBezTo>
                  <a:pt x="2322853" y="4168393"/>
                  <a:pt x="2336534" y="4165624"/>
                  <a:pt x="2350895" y="4165624"/>
                </a:cubicBezTo>
                <a:cubicBezTo>
                  <a:pt x="2408337" y="4165624"/>
                  <a:pt x="2454903" y="4209931"/>
                  <a:pt x="2454903" y="4264587"/>
                </a:cubicBezTo>
                <a:lnTo>
                  <a:pt x="2454903" y="4415314"/>
                </a:lnTo>
                <a:lnTo>
                  <a:pt x="2434329" y="4415314"/>
                </a:lnTo>
                <a:lnTo>
                  <a:pt x="2434329" y="4264587"/>
                </a:lnTo>
                <a:cubicBezTo>
                  <a:pt x="2434329" y="4220743"/>
                  <a:pt x="2396974" y="4185201"/>
                  <a:pt x="2350895" y="4185201"/>
                </a:cubicBezTo>
                <a:cubicBezTo>
                  <a:pt x="2339375" y="4185201"/>
                  <a:pt x="2328401" y="4187422"/>
                  <a:pt x="2318419" y="4191439"/>
                </a:cubicBezTo>
                <a:lnTo>
                  <a:pt x="2316648" y="4192575"/>
                </a:lnTo>
                <a:lnTo>
                  <a:pt x="2319819" y="4194610"/>
                </a:lnTo>
                <a:cubicBezTo>
                  <a:pt x="2338642" y="4212518"/>
                  <a:pt x="2350283" y="4237259"/>
                  <a:pt x="2350283" y="4264587"/>
                </a:cubicBezTo>
                <a:lnTo>
                  <a:pt x="2350283" y="4415314"/>
                </a:lnTo>
                <a:lnTo>
                  <a:pt x="2329709" y="4415314"/>
                </a:lnTo>
                <a:lnTo>
                  <a:pt x="2329709" y="4264587"/>
                </a:lnTo>
                <a:cubicBezTo>
                  <a:pt x="2329709" y="4242665"/>
                  <a:pt x="2320370" y="4222819"/>
                  <a:pt x="2305271" y="4208452"/>
                </a:cubicBezTo>
                <a:lnTo>
                  <a:pt x="2298585" y="4204163"/>
                </a:lnTo>
                <a:lnTo>
                  <a:pt x="2291898" y="4208452"/>
                </a:lnTo>
                <a:cubicBezTo>
                  <a:pt x="2276800" y="4222819"/>
                  <a:pt x="2267461" y="4242665"/>
                  <a:pt x="2267461" y="4264587"/>
                </a:cubicBezTo>
                <a:lnTo>
                  <a:pt x="2267461" y="4541898"/>
                </a:lnTo>
                <a:lnTo>
                  <a:pt x="2246886" y="4541898"/>
                </a:lnTo>
                <a:lnTo>
                  <a:pt x="2246886" y="4264587"/>
                </a:lnTo>
                <a:cubicBezTo>
                  <a:pt x="2246886" y="4237259"/>
                  <a:pt x="2258528" y="4212518"/>
                  <a:pt x="2277350" y="4194610"/>
                </a:cubicBezTo>
                <a:lnTo>
                  <a:pt x="2280521" y="4192575"/>
                </a:lnTo>
                <a:lnTo>
                  <a:pt x="2278751" y="4191439"/>
                </a:lnTo>
                <a:cubicBezTo>
                  <a:pt x="2268769" y="4187422"/>
                  <a:pt x="2257794" y="4185201"/>
                  <a:pt x="2246274" y="4185201"/>
                </a:cubicBezTo>
                <a:cubicBezTo>
                  <a:pt x="2200195" y="4185201"/>
                  <a:pt x="2162840" y="4220743"/>
                  <a:pt x="2162840" y="4264587"/>
                </a:cubicBezTo>
                <a:lnTo>
                  <a:pt x="2162840" y="4541898"/>
                </a:lnTo>
                <a:lnTo>
                  <a:pt x="2142266" y="4541898"/>
                </a:lnTo>
                <a:lnTo>
                  <a:pt x="2142266" y="4264587"/>
                </a:lnTo>
                <a:cubicBezTo>
                  <a:pt x="2142266" y="4209931"/>
                  <a:pt x="2188832" y="4165624"/>
                  <a:pt x="2246274" y="4165624"/>
                </a:cubicBezTo>
                <a:close/>
                <a:moveTo>
                  <a:pt x="2093181" y="4156453"/>
                </a:moveTo>
                <a:lnTo>
                  <a:pt x="2113054" y="4161778"/>
                </a:lnTo>
                <a:lnTo>
                  <a:pt x="2041281" y="4429641"/>
                </a:lnTo>
                <a:cubicBezTo>
                  <a:pt x="2027135" y="4482434"/>
                  <a:pt x="1970688" y="4513179"/>
                  <a:pt x="1915203" y="4498312"/>
                </a:cubicBezTo>
                <a:cubicBezTo>
                  <a:pt x="1859717" y="4483445"/>
                  <a:pt x="1826205" y="4428595"/>
                  <a:pt x="1840351" y="4375802"/>
                </a:cubicBezTo>
                <a:lnTo>
                  <a:pt x="1879362" y="4230211"/>
                </a:lnTo>
                <a:lnTo>
                  <a:pt x="1899236" y="4235536"/>
                </a:lnTo>
                <a:lnTo>
                  <a:pt x="1860225" y="4381127"/>
                </a:lnTo>
                <a:cubicBezTo>
                  <a:pt x="1848877" y="4423477"/>
                  <a:pt x="1875760" y="4467476"/>
                  <a:pt x="1920269" y="4479403"/>
                </a:cubicBezTo>
                <a:cubicBezTo>
                  <a:pt x="1964778" y="4491329"/>
                  <a:pt x="2010060" y="4466665"/>
                  <a:pt x="2021407" y="4424316"/>
                </a:cubicBezTo>
                <a:close/>
                <a:moveTo>
                  <a:pt x="2859270" y="4104815"/>
                </a:moveTo>
                <a:cubicBezTo>
                  <a:pt x="2899217" y="4109665"/>
                  <a:pt x="2933621" y="4136857"/>
                  <a:pt x="2944230" y="4176452"/>
                </a:cubicBezTo>
                <a:lnTo>
                  <a:pt x="2983241" y="4322043"/>
                </a:lnTo>
                <a:lnTo>
                  <a:pt x="2963368" y="4327368"/>
                </a:lnTo>
                <a:lnTo>
                  <a:pt x="2924357" y="4181777"/>
                </a:lnTo>
                <a:cubicBezTo>
                  <a:pt x="2913009" y="4139428"/>
                  <a:pt x="2867728" y="4114764"/>
                  <a:pt x="2823218" y="4126690"/>
                </a:cubicBezTo>
                <a:cubicBezTo>
                  <a:pt x="2812091" y="4129672"/>
                  <a:pt x="2802066" y="4134658"/>
                  <a:pt x="2793463" y="4141122"/>
                </a:cubicBezTo>
                <a:lnTo>
                  <a:pt x="2792047" y="4142677"/>
                </a:lnTo>
                <a:lnTo>
                  <a:pt x="2795637" y="4143822"/>
                </a:lnTo>
                <a:cubicBezTo>
                  <a:pt x="2818453" y="4156249"/>
                  <a:pt x="2836101" y="4177133"/>
                  <a:pt x="2843174" y="4203530"/>
                </a:cubicBezTo>
                <a:lnTo>
                  <a:pt x="2882185" y="4349121"/>
                </a:lnTo>
                <a:lnTo>
                  <a:pt x="2862312" y="4354446"/>
                </a:lnTo>
                <a:lnTo>
                  <a:pt x="2823301" y="4208855"/>
                </a:lnTo>
                <a:cubicBezTo>
                  <a:pt x="2817627" y="4187680"/>
                  <a:pt x="2803470" y="4170927"/>
                  <a:pt x="2785167" y="4160958"/>
                </a:cubicBezTo>
                <a:lnTo>
                  <a:pt x="2777598" y="4158545"/>
                </a:lnTo>
                <a:lnTo>
                  <a:pt x="2772250" y="4164420"/>
                </a:lnTo>
                <a:cubicBezTo>
                  <a:pt x="2761384" y="4182204"/>
                  <a:pt x="2757500" y="4203791"/>
                  <a:pt x="2763174" y="4224966"/>
                </a:cubicBezTo>
                <a:lnTo>
                  <a:pt x="2834947" y="4492828"/>
                </a:lnTo>
                <a:lnTo>
                  <a:pt x="2815074" y="4498153"/>
                </a:lnTo>
                <a:lnTo>
                  <a:pt x="2743301" y="4230291"/>
                </a:lnTo>
                <a:cubicBezTo>
                  <a:pt x="2736228" y="4203895"/>
                  <a:pt x="2741069" y="4176984"/>
                  <a:pt x="2754615" y="4154814"/>
                </a:cubicBezTo>
                <a:lnTo>
                  <a:pt x="2757151" y="4152028"/>
                </a:lnTo>
                <a:lnTo>
                  <a:pt x="2755147" y="4151389"/>
                </a:lnTo>
                <a:cubicBezTo>
                  <a:pt x="2744466" y="4150092"/>
                  <a:pt x="2733290" y="4150787"/>
                  <a:pt x="2722163" y="4153768"/>
                </a:cubicBezTo>
                <a:cubicBezTo>
                  <a:pt x="2677654" y="4165694"/>
                  <a:pt x="2650771" y="4209694"/>
                  <a:pt x="2662118" y="4252044"/>
                </a:cubicBezTo>
                <a:lnTo>
                  <a:pt x="2733892" y="4519906"/>
                </a:lnTo>
                <a:lnTo>
                  <a:pt x="2714018" y="4525231"/>
                </a:lnTo>
                <a:lnTo>
                  <a:pt x="2642245" y="4257369"/>
                </a:lnTo>
                <a:cubicBezTo>
                  <a:pt x="2628099" y="4204576"/>
                  <a:pt x="2661611" y="4149726"/>
                  <a:pt x="2717096" y="4134859"/>
                </a:cubicBezTo>
                <a:cubicBezTo>
                  <a:pt x="2730968" y="4131142"/>
                  <a:pt x="2744899" y="4130276"/>
                  <a:pt x="2758214" y="4131893"/>
                </a:cubicBezTo>
                <a:lnTo>
                  <a:pt x="2771600" y="4136160"/>
                </a:lnTo>
                <a:lnTo>
                  <a:pt x="2781059" y="4125772"/>
                </a:lnTo>
                <a:cubicBezTo>
                  <a:pt x="2791782" y="4117714"/>
                  <a:pt x="2804281" y="4111498"/>
                  <a:pt x="2818152" y="4107781"/>
                </a:cubicBezTo>
                <a:cubicBezTo>
                  <a:pt x="2832023" y="4104064"/>
                  <a:pt x="2845954" y="4103198"/>
                  <a:pt x="2859270" y="4104815"/>
                </a:cubicBezTo>
                <a:close/>
                <a:moveTo>
                  <a:pt x="1742412" y="4070517"/>
                </a:moveTo>
                <a:cubicBezTo>
                  <a:pt x="1755727" y="4068900"/>
                  <a:pt x="1769659" y="4069766"/>
                  <a:pt x="1783530" y="4073483"/>
                </a:cubicBezTo>
                <a:cubicBezTo>
                  <a:pt x="1797401" y="4077200"/>
                  <a:pt x="1809899" y="4083415"/>
                  <a:pt x="1820622" y="4091473"/>
                </a:cubicBezTo>
                <a:lnTo>
                  <a:pt x="1830081" y="4101861"/>
                </a:lnTo>
                <a:lnTo>
                  <a:pt x="1843467" y="4097594"/>
                </a:lnTo>
                <a:cubicBezTo>
                  <a:pt x="1856783" y="4095977"/>
                  <a:pt x="1870715" y="4096844"/>
                  <a:pt x="1884586" y="4100560"/>
                </a:cubicBezTo>
                <a:cubicBezTo>
                  <a:pt x="1940071" y="4115428"/>
                  <a:pt x="1973583" y="4170277"/>
                  <a:pt x="1959437" y="4223070"/>
                </a:cubicBezTo>
                <a:lnTo>
                  <a:pt x="1920426" y="4368661"/>
                </a:lnTo>
                <a:lnTo>
                  <a:pt x="1900552" y="4363336"/>
                </a:lnTo>
                <a:lnTo>
                  <a:pt x="1939563" y="4217745"/>
                </a:lnTo>
                <a:cubicBezTo>
                  <a:pt x="1950911" y="4175396"/>
                  <a:pt x="1924028" y="4131396"/>
                  <a:pt x="1879519" y="4119470"/>
                </a:cubicBezTo>
                <a:cubicBezTo>
                  <a:pt x="1868392" y="4116488"/>
                  <a:pt x="1857216" y="4115794"/>
                  <a:pt x="1846535" y="4117090"/>
                </a:cubicBezTo>
                <a:lnTo>
                  <a:pt x="1844530" y="4117729"/>
                </a:lnTo>
                <a:lnTo>
                  <a:pt x="1847067" y="4120515"/>
                </a:lnTo>
                <a:cubicBezTo>
                  <a:pt x="1860613" y="4142685"/>
                  <a:pt x="1865454" y="4169596"/>
                  <a:pt x="1858381" y="4195993"/>
                </a:cubicBezTo>
                <a:lnTo>
                  <a:pt x="1819370" y="4341583"/>
                </a:lnTo>
                <a:lnTo>
                  <a:pt x="1799497" y="4336258"/>
                </a:lnTo>
                <a:lnTo>
                  <a:pt x="1838508" y="4190668"/>
                </a:lnTo>
                <a:cubicBezTo>
                  <a:pt x="1844182" y="4169493"/>
                  <a:pt x="1840298" y="4147905"/>
                  <a:pt x="1829432" y="4130121"/>
                </a:cubicBezTo>
                <a:lnTo>
                  <a:pt x="1824083" y="4124247"/>
                </a:lnTo>
                <a:lnTo>
                  <a:pt x="1816514" y="4126660"/>
                </a:lnTo>
                <a:cubicBezTo>
                  <a:pt x="1798212" y="4136629"/>
                  <a:pt x="1784055" y="4153382"/>
                  <a:pt x="1778381" y="4174557"/>
                </a:cubicBezTo>
                <a:lnTo>
                  <a:pt x="1706608" y="4442419"/>
                </a:lnTo>
                <a:lnTo>
                  <a:pt x="1686734" y="4437094"/>
                </a:lnTo>
                <a:lnTo>
                  <a:pt x="1758508" y="4169232"/>
                </a:lnTo>
                <a:cubicBezTo>
                  <a:pt x="1765581" y="4142835"/>
                  <a:pt x="1783229" y="4121950"/>
                  <a:pt x="1806044" y="4109524"/>
                </a:cubicBezTo>
                <a:lnTo>
                  <a:pt x="1809635" y="4108379"/>
                </a:lnTo>
                <a:lnTo>
                  <a:pt x="1808218" y="4106824"/>
                </a:lnTo>
                <a:cubicBezTo>
                  <a:pt x="1799616" y="4100360"/>
                  <a:pt x="1789590" y="4095373"/>
                  <a:pt x="1778463" y="4092392"/>
                </a:cubicBezTo>
                <a:cubicBezTo>
                  <a:pt x="1733954" y="4080466"/>
                  <a:pt x="1688673" y="4105129"/>
                  <a:pt x="1677325" y="4147479"/>
                </a:cubicBezTo>
                <a:lnTo>
                  <a:pt x="1605552" y="4415341"/>
                </a:lnTo>
                <a:lnTo>
                  <a:pt x="1585678" y="4410016"/>
                </a:lnTo>
                <a:lnTo>
                  <a:pt x="1657452" y="4142154"/>
                </a:lnTo>
                <a:cubicBezTo>
                  <a:pt x="1668061" y="4102559"/>
                  <a:pt x="1702465" y="4075366"/>
                  <a:pt x="1742412" y="4070517"/>
                </a:cubicBezTo>
                <a:close/>
                <a:moveTo>
                  <a:pt x="3046620" y="4046563"/>
                </a:moveTo>
                <a:lnTo>
                  <a:pt x="3118394" y="4314426"/>
                </a:lnTo>
                <a:cubicBezTo>
                  <a:pt x="3132540" y="4367219"/>
                  <a:pt x="3099028" y="4422068"/>
                  <a:pt x="3043543" y="4436935"/>
                </a:cubicBezTo>
                <a:cubicBezTo>
                  <a:pt x="2988058" y="4451803"/>
                  <a:pt x="2931611" y="4421058"/>
                  <a:pt x="2917465" y="4368264"/>
                </a:cubicBezTo>
                <a:lnTo>
                  <a:pt x="2878454" y="4222674"/>
                </a:lnTo>
                <a:lnTo>
                  <a:pt x="2898327" y="4217349"/>
                </a:lnTo>
                <a:lnTo>
                  <a:pt x="2937338" y="4362939"/>
                </a:lnTo>
                <a:cubicBezTo>
                  <a:pt x="2948686" y="4405289"/>
                  <a:pt x="2993967" y="4429952"/>
                  <a:pt x="3038476" y="4418026"/>
                </a:cubicBezTo>
                <a:cubicBezTo>
                  <a:pt x="3082985" y="4406100"/>
                  <a:pt x="3109868" y="4362100"/>
                  <a:pt x="3098520" y="4319751"/>
                </a:cubicBezTo>
                <a:lnTo>
                  <a:pt x="3026747" y="4051888"/>
                </a:lnTo>
                <a:close/>
                <a:moveTo>
                  <a:pt x="1638027" y="4025001"/>
                </a:moveTo>
                <a:lnTo>
                  <a:pt x="1655845" y="4035288"/>
                </a:lnTo>
                <a:lnTo>
                  <a:pt x="1517190" y="4275447"/>
                </a:lnTo>
                <a:cubicBezTo>
                  <a:pt x="1489862" y="4322780"/>
                  <a:pt x="1427381" y="4337868"/>
                  <a:pt x="1377634" y="4309147"/>
                </a:cubicBezTo>
                <a:cubicBezTo>
                  <a:pt x="1327888" y="4280425"/>
                  <a:pt x="1309714" y="4218771"/>
                  <a:pt x="1337041" y="4171438"/>
                </a:cubicBezTo>
                <a:lnTo>
                  <a:pt x="1412405" y="4040905"/>
                </a:lnTo>
                <a:lnTo>
                  <a:pt x="1430223" y="4051192"/>
                </a:lnTo>
                <a:lnTo>
                  <a:pt x="1354859" y="4181725"/>
                </a:lnTo>
                <a:cubicBezTo>
                  <a:pt x="1332938" y="4219695"/>
                  <a:pt x="1347517" y="4269153"/>
                  <a:pt x="1387422" y="4292193"/>
                </a:cubicBezTo>
                <a:cubicBezTo>
                  <a:pt x="1427328" y="4315233"/>
                  <a:pt x="1477450" y="4303129"/>
                  <a:pt x="1499372" y="4265160"/>
                </a:cubicBezTo>
                <a:close/>
                <a:moveTo>
                  <a:pt x="3323113" y="3917465"/>
                </a:moveTo>
                <a:cubicBezTo>
                  <a:pt x="3352207" y="3921626"/>
                  <a:pt x="3378702" y="3938048"/>
                  <a:pt x="3394074" y="3964673"/>
                </a:cubicBezTo>
                <a:lnTo>
                  <a:pt x="3469437" y="4095206"/>
                </a:lnTo>
                <a:lnTo>
                  <a:pt x="3451619" y="4105494"/>
                </a:lnTo>
                <a:lnTo>
                  <a:pt x="3376256" y="3974961"/>
                </a:lnTo>
                <a:cubicBezTo>
                  <a:pt x="3354334" y="3936991"/>
                  <a:pt x="3304212" y="3924887"/>
                  <a:pt x="3264307" y="3947927"/>
                </a:cubicBezTo>
                <a:cubicBezTo>
                  <a:pt x="3254330" y="3953687"/>
                  <a:pt x="3245937" y="3961098"/>
                  <a:pt x="3239301" y="3969568"/>
                </a:cubicBezTo>
                <a:lnTo>
                  <a:pt x="3238335" y="3971437"/>
                </a:lnTo>
                <a:lnTo>
                  <a:pt x="3242099" y="3971613"/>
                </a:lnTo>
                <a:cubicBezTo>
                  <a:pt x="3267354" y="3977712"/>
                  <a:pt x="3289806" y="3993317"/>
                  <a:pt x="3303470" y="4016984"/>
                </a:cubicBezTo>
                <a:lnTo>
                  <a:pt x="3378833" y="4147517"/>
                </a:lnTo>
                <a:lnTo>
                  <a:pt x="3361015" y="4157804"/>
                </a:lnTo>
                <a:lnTo>
                  <a:pt x="3285652" y="4027271"/>
                </a:lnTo>
                <a:cubicBezTo>
                  <a:pt x="3274691" y="4008286"/>
                  <a:pt x="3256680" y="3995768"/>
                  <a:pt x="3236421" y="3990876"/>
                </a:cubicBezTo>
                <a:lnTo>
                  <a:pt x="3228486" y="3990504"/>
                </a:lnTo>
                <a:lnTo>
                  <a:pt x="3224840" y="3997562"/>
                </a:lnTo>
                <a:cubicBezTo>
                  <a:pt x="3218947" y="4017553"/>
                  <a:pt x="3220783" y="4039410"/>
                  <a:pt x="3231744" y="4058395"/>
                </a:cubicBezTo>
                <a:lnTo>
                  <a:pt x="3370399" y="4298553"/>
                </a:lnTo>
                <a:lnTo>
                  <a:pt x="3352581" y="4308841"/>
                </a:lnTo>
                <a:lnTo>
                  <a:pt x="3213926" y="4068682"/>
                </a:lnTo>
                <a:cubicBezTo>
                  <a:pt x="3200262" y="4045015"/>
                  <a:pt x="3197973" y="4017769"/>
                  <a:pt x="3205319" y="3992848"/>
                </a:cubicBezTo>
                <a:lnTo>
                  <a:pt x="3207049" y="3989500"/>
                </a:lnTo>
                <a:lnTo>
                  <a:pt x="3204947" y="3989402"/>
                </a:lnTo>
                <a:cubicBezTo>
                  <a:pt x="3194294" y="3990914"/>
                  <a:pt x="3183679" y="3994477"/>
                  <a:pt x="3173703" y="4000237"/>
                </a:cubicBezTo>
                <a:cubicBezTo>
                  <a:pt x="3133797" y="4023277"/>
                  <a:pt x="3119218" y="4072735"/>
                  <a:pt x="3141140" y="4110705"/>
                </a:cubicBezTo>
                <a:lnTo>
                  <a:pt x="3279795" y="4350864"/>
                </a:lnTo>
                <a:lnTo>
                  <a:pt x="3261977" y="4361151"/>
                </a:lnTo>
                <a:lnTo>
                  <a:pt x="3123322" y="4120992"/>
                </a:lnTo>
                <a:cubicBezTo>
                  <a:pt x="3095994" y="4073659"/>
                  <a:pt x="3114168" y="4012005"/>
                  <a:pt x="3163914" y="3983284"/>
                </a:cubicBezTo>
                <a:cubicBezTo>
                  <a:pt x="3176351" y="3976103"/>
                  <a:pt x="3189584" y="3971661"/>
                  <a:pt x="3202864" y="3969777"/>
                </a:cubicBezTo>
                <a:lnTo>
                  <a:pt x="3216898" y="3970434"/>
                </a:lnTo>
                <a:lnTo>
                  <a:pt x="3223346" y="3957951"/>
                </a:lnTo>
                <a:cubicBezTo>
                  <a:pt x="3231618" y="3947392"/>
                  <a:pt x="3242082" y="3938154"/>
                  <a:pt x="3254518" y="3930974"/>
                </a:cubicBezTo>
                <a:cubicBezTo>
                  <a:pt x="3266955" y="3923793"/>
                  <a:pt x="3280187" y="3919351"/>
                  <a:pt x="3293468" y="3917466"/>
                </a:cubicBezTo>
                <a:cubicBezTo>
                  <a:pt x="3303428" y="3916053"/>
                  <a:pt x="3313415" y="3916078"/>
                  <a:pt x="3323113" y="3917465"/>
                </a:cubicBezTo>
                <a:close/>
                <a:moveTo>
                  <a:pt x="1291808" y="3851205"/>
                </a:moveTo>
                <a:cubicBezTo>
                  <a:pt x="1301506" y="3849818"/>
                  <a:pt x="1311493" y="3849793"/>
                  <a:pt x="1321453" y="3851207"/>
                </a:cubicBezTo>
                <a:cubicBezTo>
                  <a:pt x="1334733" y="3853091"/>
                  <a:pt x="1347966" y="3857534"/>
                  <a:pt x="1360402" y="3864714"/>
                </a:cubicBezTo>
                <a:cubicBezTo>
                  <a:pt x="1372839" y="3871894"/>
                  <a:pt x="1383302" y="3881133"/>
                  <a:pt x="1391574" y="3891692"/>
                </a:cubicBezTo>
                <a:lnTo>
                  <a:pt x="1398023" y="3904174"/>
                </a:lnTo>
                <a:lnTo>
                  <a:pt x="1412057" y="3903517"/>
                </a:lnTo>
                <a:cubicBezTo>
                  <a:pt x="1425337" y="3905401"/>
                  <a:pt x="1438570" y="3909844"/>
                  <a:pt x="1451006" y="3917024"/>
                </a:cubicBezTo>
                <a:cubicBezTo>
                  <a:pt x="1500753" y="3945745"/>
                  <a:pt x="1518927" y="4007399"/>
                  <a:pt x="1491599" y="4054733"/>
                </a:cubicBezTo>
                <a:lnTo>
                  <a:pt x="1416236" y="4185266"/>
                </a:lnTo>
                <a:lnTo>
                  <a:pt x="1398418" y="4174978"/>
                </a:lnTo>
                <a:lnTo>
                  <a:pt x="1473781" y="4044445"/>
                </a:lnTo>
                <a:cubicBezTo>
                  <a:pt x="1495703" y="4006476"/>
                  <a:pt x="1481124" y="3957017"/>
                  <a:pt x="1441218" y="3933978"/>
                </a:cubicBezTo>
                <a:cubicBezTo>
                  <a:pt x="1431242" y="3928218"/>
                  <a:pt x="1420627" y="3924655"/>
                  <a:pt x="1409973" y="3923142"/>
                </a:cubicBezTo>
                <a:lnTo>
                  <a:pt x="1407872" y="3923241"/>
                </a:lnTo>
                <a:lnTo>
                  <a:pt x="1409601" y="3926589"/>
                </a:lnTo>
                <a:cubicBezTo>
                  <a:pt x="1416948" y="3951509"/>
                  <a:pt x="1414659" y="3978756"/>
                  <a:pt x="1400995" y="4002422"/>
                </a:cubicBezTo>
                <a:lnTo>
                  <a:pt x="1325632" y="4132955"/>
                </a:lnTo>
                <a:lnTo>
                  <a:pt x="1307814" y="4122668"/>
                </a:lnTo>
                <a:lnTo>
                  <a:pt x="1383177" y="3992135"/>
                </a:lnTo>
                <a:cubicBezTo>
                  <a:pt x="1394138" y="3973150"/>
                  <a:pt x="1395974" y="3951293"/>
                  <a:pt x="1390081" y="3931303"/>
                </a:cubicBezTo>
                <a:lnTo>
                  <a:pt x="1386435" y="3924244"/>
                </a:lnTo>
                <a:lnTo>
                  <a:pt x="1378500" y="3924616"/>
                </a:lnTo>
                <a:cubicBezTo>
                  <a:pt x="1358241" y="3929508"/>
                  <a:pt x="1340230" y="3942026"/>
                  <a:pt x="1329269" y="3961011"/>
                </a:cubicBezTo>
                <a:lnTo>
                  <a:pt x="1190613" y="4201170"/>
                </a:lnTo>
                <a:lnTo>
                  <a:pt x="1172795" y="4190883"/>
                </a:lnTo>
                <a:lnTo>
                  <a:pt x="1311451" y="3950724"/>
                </a:lnTo>
                <a:cubicBezTo>
                  <a:pt x="1325115" y="3927057"/>
                  <a:pt x="1347567" y="3911452"/>
                  <a:pt x="1372822" y="3905354"/>
                </a:cubicBezTo>
                <a:lnTo>
                  <a:pt x="1376586" y="3905177"/>
                </a:lnTo>
                <a:lnTo>
                  <a:pt x="1375620" y="3903308"/>
                </a:lnTo>
                <a:cubicBezTo>
                  <a:pt x="1368984" y="3894839"/>
                  <a:pt x="1360590" y="3887427"/>
                  <a:pt x="1350614" y="3881667"/>
                </a:cubicBezTo>
                <a:cubicBezTo>
                  <a:pt x="1310708" y="3858628"/>
                  <a:pt x="1260587" y="3870731"/>
                  <a:pt x="1238665" y="3908701"/>
                </a:cubicBezTo>
                <a:lnTo>
                  <a:pt x="1100009" y="4148860"/>
                </a:lnTo>
                <a:lnTo>
                  <a:pt x="1082191" y="4138572"/>
                </a:lnTo>
                <a:lnTo>
                  <a:pt x="1220847" y="3898414"/>
                </a:lnTo>
                <a:cubicBezTo>
                  <a:pt x="1236219" y="3871789"/>
                  <a:pt x="1262713" y="3855367"/>
                  <a:pt x="1291808" y="3851205"/>
                </a:cubicBezTo>
                <a:close/>
                <a:moveTo>
                  <a:pt x="3459358" y="3812710"/>
                </a:moveTo>
                <a:lnTo>
                  <a:pt x="3598013" y="4052868"/>
                </a:lnTo>
                <a:cubicBezTo>
                  <a:pt x="3625341" y="4100201"/>
                  <a:pt x="3607167" y="4161856"/>
                  <a:pt x="3557421" y="4190577"/>
                </a:cubicBezTo>
                <a:cubicBezTo>
                  <a:pt x="3507674" y="4219298"/>
                  <a:pt x="3445193" y="4204210"/>
                  <a:pt x="3417865" y="4156877"/>
                </a:cubicBezTo>
                <a:lnTo>
                  <a:pt x="3342502" y="4026344"/>
                </a:lnTo>
                <a:lnTo>
                  <a:pt x="3360320" y="4016057"/>
                </a:lnTo>
                <a:lnTo>
                  <a:pt x="3435683" y="4146590"/>
                </a:lnTo>
                <a:cubicBezTo>
                  <a:pt x="3457605" y="4184559"/>
                  <a:pt x="3507727" y="4196663"/>
                  <a:pt x="3547632" y="4173623"/>
                </a:cubicBezTo>
                <a:cubicBezTo>
                  <a:pt x="3587538" y="4150584"/>
                  <a:pt x="3602117" y="4101125"/>
                  <a:pt x="3580195" y="4063156"/>
                </a:cubicBezTo>
                <a:lnTo>
                  <a:pt x="3441540" y="3822997"/>
                </a:lnTo>
                <a:close/>
                <a:moveTo>
                  <a:pt x="1010355" y="3737193"/>
                </a:moveTo>
                <a:lnTo>
                  <a:pt x="1024903" y="3751741"/>
                </a:lnTo>
                <a:lnTo>
                  <a:pt x="918323" y="3858321"/>
                </a:lnTo>
                <a:cubicBezTo>
                  <a:pt x="887321" y="3889323"/>
                  <a:pt x="888602" y="3940869"/>
                  <a:pt x="921185" y="3973452"/>
                </a:cubicBezTo>
                <a:cubicBezTo>
                  <a:pt x="953768" y="4006035"/>
                  <a:pt x="1005315" y="4007317"/>
                  <a:pt x="1036317" y="3976315"/>
                </a:cubicBezTo>
                <a:lnTo>
                  <a:pt x="1232406" y="3780226"/>
                </a:lnTo>
                <a:lnTo>
                  <a:pt x="1246954" y="3794774"/>
                </a:lnTo>
                <a:lnTo>
                  <a:pt x="1050865" y="3990863"/>
                </a:lnTo>
                <a:cubicBezTo>
                  <a:pt x="1012218" y="4029510"/>
                  <a:pt x="947961" y="4027913"/>
                  <a:pt x="907343" y="3987295"/>
                </a:cubicBezTo>
                <a:cubicBezTo>
                  <a:pt x="866725" y="3946677"/>
                  <a:pt x="865127" y="3882420"/>
                  <a:pt x="903775" y="3843772"/>
                </a:cubicBezTo>
                <a:close/>
                <a:moveTo>
                  <a:pt x="3702756" y="3615743"/>
                </a:moveTo>
                <a:cubicBezTo>
                  <a:pt x="3728729" y="3615097"/>
                  <a:pt x="3754455" y="3624359"/>
                  <a:pt x="3773778" y="3643683"/>
                </a:cubicBezTo>
                <a:lnTo>
                  <a:pt x="3880358" y="3750263"/>
                </a:lnTo>
                <a:lnTo>
                  <a:pt x="3865810" y="3764811"/>
                </a:lnTo>
                <a:lnTo>
                  <a:pt x="3759230" y="3658231"/>
                </a:lnTo>
                <a:cubicBezTo>
                  <a:pt x="3728228" y="3627229"/>
                  <a:pt x="3676681" y="3628511"/>
                  <a:pt x="3644098" y="3661094"/>
                </a:cubicBezTo>
                <a:cubicBezTo>
                  <a:pt x="3635953" y="3669239"/>
                  <a:pt x="3629763" y="3678570"/>
                  <a:pt x="3625546" y="3688469"/>
                </a:cubicBezTo>
                <a:lnTo>
                  <a:pt x="3625097" y="3690524"/>
                </a:lnTo>
                <a:lnTo>
                  <a:pt x="3628778" y="3689721"/>
                </a:lnTo>
                <a:cubicBezTo>
                  <a:pt x="3654751" y="3689075"/>
                  <a:pt x="3680477" y="3698337"/>
                  <a:pt x="3699800" y="3717661"/>
                </a:cubicBezTo>
                <a:lnTo>
                  <a:pt x="3806380" y="3824241"/>
                </a:lnTo>
                <a:lnTo>
                  <a:pt x="3791832" y="3838789"/>
                </a:lnTo>
                <a:lnTo>
                  <a:pt x="3685252" y="3732209"/>
                </a:lnTo>
                <a:cubicBezTo>
                  <a:pt x="3669751" y="3716708"/>
                  <a:pt x="3649114" y="3709278"/>
                  <a:pt x="3628279" y="3709796"/>
                </a:cubicBezTo>
                <a:lnTo>
                  <a:pt x="3620518" y="3711491"/>
                </a:lnTo>
                <a:lnTo>
                  <a:pt x="3618823" y="3719252"/>
                </a:lnTo>
                <a:cubicBezTo>
                  <a:pt x="3618305" y="3740087"/>
                  <a:pt x="3625735" y="3760724"/>
                  <a:pt x="3641236" y="3776225"/>
                </a:cubicBezTo>
                <a:lnTo>
                  <a:pt x="3837325" y="3972314"/>
                </a:lnTo>
                <a:lnTo>
                  <a:pt x="3822777" y="3986862"/>
                </a:lnTo>
                <a:lnTo>
                  <a:pt x="3626688" y="3790773"/>
                </a:lnTo>
                <a:cubicBezTo>
                  <a:pt x="3607364" y="3771450"/>
                  <a:pt x="3598101" y="3745724"/>
                  <a:pt x="3598747" y="3719751"/>
                </a:cubicBezTo>
                <a:lnTo>
                  <a:pt x="3599551" y="3716070"/>
                </a:lnTo>
                <a:lnTo>
                  <a:pt x="3597496" y="3716519"/>
                </a:lnTo>
                <a:cubicBezTo>
                  <a:pt x="3587597" y="3720736"/>
                  <a:pt x="3578266" y="3726926"/>
                  <a:pt x="3570120" y="3735071"/>
                </a:cubicBezTo>
                <a:cubicBezTo>
                  <a:pt x="3537538" y="3767654"/>
                  <a:pt x="3536256" y="3819201"/>
                  <a:pt x="3567258" y="3850203"/>
                </a:cubicBezTo>
                <a:lnTo>
                  <a:pt x="3763347" y="4046292"/>
                </a:lnTo>
                <a:lnTo>
                  <a:pt x="3748799" y="4060840"/>
                </a:lnTo>
                <a:lnTo>
                  <a:pt x="3552710" y="3864751"/>
                </a:lnTo>
                <a:cubicBezTo>
                  <a:pt x="3514063" y="3826104"/>
                  <a:pt x="3515660" y="3761847"/>
                  <a:pt x="3556278" y="3721229"/>
                </a:cubicBezTo>
                <a:cubicBezTo>
                  <a:pt x="3566433" y="3711074"/>
                  <a:pt x="3578064" y="3703359"/>
                  <a:pt x="3590404" y="3698101"/>
                </a:cubicBezTo>
                <a:lnTo>
                  <a:pt x="3604130" y="3695103"/>
                </a:lnTo>
                <a:lnTo>
                  <a:pt x="3607128" y="3681377"/>
                </a:lnTo>
                <a:cubicBezTo>
                  <a:pt x="3612385" y="3669037"/>
                  <a:pt x="3620102" y="3657405"/>
                  <a:pt x="3630256" y="3647251"/>
                </a:cubicBezTo>
                <a:cubicBezTo>
                  <a:pt x="3650565" y="3626942"/>
                  <a:pt x="3676784" y="3616388"/>
                  <a:pt x="3702756" y="3615743"/>
                </a:cubicBezTo>
                <a:close/>
                <a:moveTo>
                  <a:pt x="2940691" y="3595112"/>
                </a:moveTo>
                <a:lnTo>
                  <a:pt x="2995012" y="3688770"/>
                </a:lnTo>
                <a:lnTo>
                  <a:pt x="3049334" y="3595112"/>
                </a:lnTo>
                <a:close/>
                <a:moveTo>
                  <a:pt x="1696091" y="3595112"/>
                </a:moveTo>
                <a:lnTo>
                  <a:pt x="1750412" y="3688770"/>
                </a:lnTo>
                <a:lnTo>
                  <a:pt x="1804734" y="3595112"/>
                </a:lnTo>
                <a:close/>
                <a:moveTo>
                  <a:pt x="933226" y="3522037"/>
                </a:moveTo>
                <a:cubicBezTo>
                  <a:pt x="959198" y="3522683"/>
                  <a:pt x="985417" y="3533237"/>
                  <a:pt x="1005726" y="3553546"/>
                </a:cubicBezTo>
                <a:cubicBezTo>
                  <a:pt x="1015880" y="3563700"/>
                  <a:pt x="1023596" y="3575332"/>
                  <a:pt x="1028853" y="3587672"/>
                </a:cubicBezTo>
                <a:lnTo>
                  <a:pt x="1031851" y="3601398"/>
                </a:lnTo>
                <a:lnTo>
                  <a:pt x="1045577" y="3604396"/>
                </a:lnTo>
                <a:cubicBezTo>
                  <a:pt x="1057917" y="3609653"/>
                  <a:pt x="1069549" y="3617369"/>
                  <a:pt x="1079703" y="3627524"/>
                </a:cubicBezTo>
                <a:cubicBezTo>
                  <a:pt x="1120321" y="3668142"/>
                  <a:pt x="1121919" y="3732399"/>
                  <a:pt x="1083272" y="3771046"/>
                </a:cubicBezTo>
                <a:lnTo>
                  <a:pt x="976692" y="3877626"/>
                </a:lnTo>
                <a:lnTo>
                  <a:pt x="962143" y="3863077"/>
                </a:lnTo>
                <a:lnTo>
                  <a:pt x="1068723" y="3756498"/>
                </a:lnTo>
                <a:cubicBezTo>
                  <a:pt x="1099725" y="3725495"/>
                  <a:pt x="1098444" y="3673949"/>
                  <a:pt x="1065861" y="3641366"/>
                </a:cubicBezTo>
                <a:cubicBezTo>
                  <a:pt x="1057715" y="3633220"/>
                  <a:pt x="1048384" y="3627031"/>
                  <a:pt x="1038485" y="3622813"/>
                </a:cubicBezTo>
                <a:lnTo>
                  <a:pt x="1036430" y="3622364"/>
                </a:lnTo>
                <a:lnTo>
                  <a:pt x="1037234" y="3626046"/>
                </a:lnTo>
                <a:cubicBezTo>
                  <a:pt x="1037880" y="3652018"/>
                  <a:pt x="1028617" y="3677744"/>
                  <a:pt x="1009294" y="3697068"/>
                </a:cubicBezTo>
                <a:lnTo>
                  <a:pt x="902714" y="3803648"/>
                </a:lnTo>
                <a:lnTo>
                  <a:pt x="888165" y="3789100"/>
                </a:lnTo>
                <a:lnTo>
                  <a:pt x="994745" y="3682520"/>
                </a:lnTo>
                <a:cubicBezTo>
                  <a:pt x="1010246" y="3667019"/>
                  <a:pt x="1017677" y="3646382"/>
                  <a:pt x="1017158" y="3625547"/>
                </a:cubicBezTo>
                <a:lnTo>
                  <a:pt x="1015464" y="3617786"/>
                </a:lnTo>
                <a:lnTo>
                  <a:pt x="1007702" y="3616091"/>
                </a:lnTo>
                <a:cubicBezTo>
                  <a:pt x="986868" y="3615573"/>
                  <a:pt x="966230" y="3623003"/>
                  <a:pt x="950730" y="3638504"/>
                </a:cubicBezTo>
                <a:lnTo>
                  <a:pt x="754641" y="3834593"/>
                </a:lnTo>
                <a:lnTo>
                  <a:pt x="740092" y="3820044"/>
                </a:lnTo>
                <a:lnTo>
                  <a:pt x="936181" y="3623955"/>
                </a:lnTo>
                <a:cubicBezTo>
                  <a:pt x="955505" y="3604632"/>
                  <a:pt x="981231" y="3595369"/>
                  <a:pt x="1007203" y="3596015"/>
                </a:cubicBezTo>
                <a:lnTo>
                  <a:pt x="1010885" y="3596819"/>
                </a:lnTo>
                <a:lnTo>
                  <a:pt x="1010436" y="3594764"/>
                </a:lnTo>
                <a:cubicBezTo>
                  <a:pt x="1006218" y="3584865"/>
                  <a:pt x="1000029" y="3575534"/>
                  <a:pt x="991883" y="3567388"/>
                </a:cubicBezTo>
                <a:cubicBezTo>
                  <a:pt x="959300" y="3534805"/>
                  <a:pt x="907754" y="3533524"/>
                  <a:pt x="876752" y="3564526"/>
                </a:cubicBezTo>
                <a:lnTo>
                  <a:pt x="680663" y="3760615"/>
                </a:lnTo>
                <a:lnTo>
                  <a:pt x="666115" y="3746066"/>
                </a:lnTo>
                <a:lnTo>
                  <a:pt x="862203" y="3549978"/>
                </a:lnTo>
                <a:cubicBezTo>
                  <a:pt x="881527" y="3530654"/>
                  <a:pt x="907253" y="3521391"/>
                  <a:pt x="933226" y="3522037"/>
                </a:cubicBezTo>
                <a:close/>
                <a:moveTo>
                  <a:pt x="3797506" y="3480001"/>
                </a:moveTo>
                <a:lnTo>
                  <a:pt x="3993595" y="3676089"/>
                </a:lnTo>
                <a:cubicBezTo>
                  <a:pt x="4032242" y="3714737"/>
                  <a:pt x="4030645" y="3778994"/>
                  <a:pt x="3990027" y="3819612"/>
                </a:cubicBezTo>
                <a:cubicBezTo>
                  <a:pt x="3949409" y="3860230"/>
                  <a:pt x="3885152" y="3861827"/>
                  <a:pt x="3846505" y="3823180"/>
                </a:cubicBezTo>
                <a:lnTo>
                  <a:pt x="3739925" y="3716600"/>
                </a:lnTo>
                <a:lnTo>
                  <a:pt x="3754473" y="3702051"/>
                </a:lnTo>
                <a:lnTo>
                  <a:pt x="3861053" y="3808631"/>
                </a:lnTo>
                <a:cubicBezTo>
                  <a:pt x="3892055" y="3839634"/>
                  <a:pt x="3943602" y="3838352"/>
                  <a:pt x="3976185" y="3805769"/>
                </a:cubicBezTo>
                <a:cubicBezTo>
                  <a:pt x="4008767" y="3773186"/>
                  <a:pt x="4010049" y="3721640"/>
                  <a:pt x="3979047" y="3690638"/>
                </a:cubicBezTo>
                <a:lnTo>
                  <a:pt x="3782958" y="3494549"/>
                </a:lnTo>
                <a:close/>
                <a:moveTo>
                  <a:pt x="2802075" y="3444977"/>
                </a:moveTo>
                <a:lnTo>
                  <a:pt x="2743850" y="3545365"/>
                </a:lnTo>
                <a:lnTo>
                  <a:pt x="2860300" y="3545365"/>
                </a:lnTo>
                <a:close/>
                <a:moveTo>
                  <a:pt x="1557475" y="3444977"/>
                </a:moveTo>
                <a:lnTo>
                  <a:pt x="1499250" y="3545365"/>
                </a:lnTo>
                <a:lnTo>
                  <a:pt x="1615700" y="3545365"/>
                </a:lnTo>
                <a:close/>
                <a:moveTo>
                  <a:pt x="3187949" y="3444977"/>
                </a:moveTo>
                <a:lnTo>
                  <a:pt x="3129724" y="3545365"/>
                </a:lnTo>
                <a:lnTo>
                  <a:pt x="3246174" y="3545365"/>
                </a:lnTo>
                <a:close/>
                <a:moveTo>
                  <a:pt x="1943349" y="3444977"/>
                </a:moveTo>
                <a:lnTo>
                  <a:pt x="1885124" y="3545365"/>
                </a:lnTo>
                <a:lnTo>
                  <a:pt x="2001574" y="3545365"/>
                </a:lnTo>
                <a:close/>
                <a:moveTo>
                  <a:pt x="700610" y="3339770"/>
                </a:moveTo>
                <a:lnTo>
                  <a:pt x="710897" y="3357588"/>
                </a:lnTo>
                <a:lnTo>
                  <a:pt x="580364" y="3432952"/>
                </a:lnTo>
                <a:cubicBezTo>
                  <a:pt x="542394" y="3454874"/>
                  <a:pt x="530291" y="3504995"/>
                  <a:pt x="553330" y="3544901"/>
                </a:cubicBezTo>
                <a:cubicBezTo>
                  <a:pt x="576370" y="3584807"/>
                  <a:pt x="625828" y="3599386"/>
                  <a:pt x="663798" y="3577464"/>
                </a:cubicBezTo>
                <a:lnTo>
                  <a:pt x="903957" y="3438808"/>
                </a:lnTo>
                <a:lnTo>
                  <a:pt x="914244" y="3456626"/>
                </a:lnTo>
                <a:lnTo>
                  <a:pt x="674085" y="3595282"/>
                </a:lnTo>
                <a:cubicBezTo>
                  <a:pt x="626752" y="3622610"/>
                  <a:pt x="565098" y="3604436"/>
                  <a:pt x="536377" y="3554689"/>
                </a:cubicBezTo>
                <a:cubicBezTo>
                  <a:pt x="507656" y="3504943"/>
                  <a:pt x="522743" y="3442462"/>
                  <a:pt x="570077" y="3415134"/>
                </a:cubicBezTo>
                <a:close/>
                <a:moveTo>
                  <a:pt x="3127203" y="3255731"/>
                </a:moveTo>
                <a:lnTo>
                  <a:pt x="3186689" y="3358292"/>
                </a:lnTo>
                <a:lnTo>
                  <a:pt x="3246174" y="3255731"/>
                </a:lnTo>
                <a:close/>
                <a:moveTo>
                  <a:pt x="2911838" y="3255731"/>
                </a:moveTo>
                <a:lnTo>
                  <a:pt x="2827844" y="3400548"/>
                </a:lnTo>
                <a:lnTo>
                  <a:pt x="2911837" y="3545365"/>
                </a:lnTo>
                <a:lnTo>
                  <a:pt x="3078187" y="3545365"/>
                </a:lnTo>
                <a:lnTo>
                  <a:pt x="3162180" y="3400548"/>
                </a:lnTo>
                <a:lnTo>
                  <a:pt x="3078187" y="3255731"/>
                </a:lnTo>
                <a:close/>
                <a:moveTo>
                  <a:pt x="2743850" y="3255731"/>
                </a:moveTo>
                <a:lnTo>
                  <a:pt x="2803335" y="3358292"/>
                </a:lnTo>
                <a:lnTo>
                  <a:pt x="2862821" y="3255731"/>
                </a:lnTo>
                <a:close/>
                <a:moveTo>
                  <a:pt x="1882603" y="3255731"/>
                </a:moveTo>
                <a:lnTo>
                  <a:pt x="1942089" y="3358293"/>
                </a:lnTo>
                <a:lnTo>
                  <a:pt x="2001574" y="3255731"/>
                </a:lnTo>
                <a:close/>
                <a:moveTo>
                  <a:pt x="1667238" y="3255731"/>
                </a:moveTo>
                <a:lnTo>
                  <a:pt x="1583244" y="3400548"/>
                </a:lnTo>
                <a:lnTo>
                  <a:pt x="1667238" y="3545365"/>
                </a:lnTo>
                <a:lnTo>
                  <a:pt x="1833587" y="3545365"/>
                </a:lnTo>
                <a:lnTo>
                  <a:pt x="1917581" y="3400548"/>
                </a:lnTo>
                <a:lnTo>
                  <a:pt x="1833587" y="3255731"/>
                </a:lnTo>
                <a:close/>
                <a:moveTo>
                  <a:pt x="1499250" y="3255731"/>
                </a:moveTo>
                <a:lnTo>
                  <a:pt x="1558735" y="3358292"/>
                </a:lnTo>
                <a:lnTo>
                  <a:pt x="1618221" y="3255731"/>
                </a:lnTo>
                <a:close/>
                <a:moveTo>
                  <a:pt x="4020018" y="3223173"/>
                </a:moveTo>
                <a:cubicBezTo>
                  <a:pt x="4032903" y="3224535"/>
                  <a:pt x="4045632" y="3228523"/>
                  <a:pt x="4057465" y="3235355"/>
                </a:cubicBezTo>
                <a:lnTo>
                  <a:pt x="4187998" y="3310719"/>
                </a:lnTo>
                <a:lnTo>
                  <a:pt x="4177711" y="3328537"/>
                </a:lnTo>
                <a:lnTo>
                  <a:pt x="4047178" y="3253173"/>
                </a:lnTo>
                <a:cubicBezTo>
                  <a:pt x="4009208" y="3231252"/>
                  <a:pt x="3959750" y="3245830"/>
                  <a:pt x="3936710" y="3285736"/>
                </a:cubicBezTo>
                <a:cubicBezTo>
                  <a:pt x="3930950" y="3295713"/>
                  <a:pt x="3927387" y="3306328"/>
                  <a:pt x="3925875" y="3316981"/>
                </a:cubicBezTo>
                <a:lnTo>
                  <a:pt x="3925973" y="3319082"/>
                </a:lnTo>
                <a:lnTo>
                  <a:pt x="3929321" y="3317353"/>
                </a:lnTo>
                <a:cubicBezTo>
                  <a:pt x="3954241" y="3310007"/>
                  <a:pt x="3981488" y="3312295"/>
                  <a:pt x="4005155" y="3325959"/>
                </a:cubicBezTo>
                <a:lnTo>
                  <a:pt x="4135688" y="3401323"/>
                </a:lnTo>
                <a:lnTo>
                  <a:pt x="4125400" y="3419141"/>
                </a:lnTo>
                <a:lnTo>
                  <a:pt x="3994867" y="3343777"/>
                </a:lnTo>
                <a:cubicBezTo>
                  <a:pt x="3975883" y="3332817"/>
                  <a:pt x="3954026" y="3330981"/>
                  <a:pt x="3934035" y="3336874"/>
                </a:cubicBezTo>
                <a:lnTo>
                  <a:pt x="3926977" y="3340519"/>
                </a:lnTo>
                <a:lnTo>
                  <a:pt x="3927348" y="3348455"/>
                </a:lnTo>
                <a:cubicBezTo>
                  <a:pt x="3932240" y="3368714"/>
                  <a:pt x="3944759" y="3386725"/>
                  <a:pt x="3963743" y="3397686"/>
                </a:cubicBezTo>
                <a:lnTo>
                  <a:pt x="4203902" y="3536341"/>
                </a:lnTo>
                <a:lnTo>
                  <a:pt x="4193615" y="3554159"/>
                </a:lnTo>
                <a:lnTo>
                  <a:pt x="3953456" y="3415504"/>
                </a:lnTo>
                <a:cubicBezTo>
                  <a:pt x="3929790" y="3401840"/>
                  <a:pt x="3914184" y="3379387"/>
                  <a:pt x="3908086" y="3354133"/>
                </a:cubicBezTo>
                <a:lnTo>
                  <a:pt x="3907910" y="3350369"/>
                </a:lnTo>
                <a:lnTo>
                  <a:pt x="3906041" y="3351334"/>
                </a:lnTo>
                <a:cubicBezTo>
                  <a:pt x="3897571" y="3357970"/>
                  <a:pt x="3890160" y="3366364"/>
                  <a:pt x="3884400" y="3376340"/>
                </a:cubicBezTo>
                <a:cubicBezTo>
                  <a:pt x="3861360" y="3416246"/>
                  <a:pt x="3873463" y="3466368"/>
                  <a:pt x="3911433" y="3488290"/>
                </a:cubicBezTo>
                <a:lnTo>
                  <a:pt x="4151592" y="3626945"/>
                </a:lnTo>
                <a:lnTo>
                  <a:pt x="4141305" y="3644763"/>
                </a:lnTo>
                <a:lnTo>
                  <a:pt x="3901146" y="3506108"/>
                </a:lnTo>
                <a:cubicBezTo>
                  <a:pt x="3853813" y="3478780"/>
                  <a:pt x="3838725" y="3416299"/>
                  <a:pt x="3867446" y="3366552"/>
                </a:cubicBezTo>
                <a:cubicBezTo>
                  <a:pt x="3874627" y="3354115"/>
                  <a:pt x="3883865" y="3343652"/>
                  <a:pt x="3894424" y="3335380"/>
                </a:cubicBezTo>
                <a:lnTo>
                  <a:pt x="3906906" y="3328932"/>
                </a:lnTo>
                <a:lnTo>
                  <a:pt x="3906249" y="3314898"/>
                </a:lnTo>
                <a:cubicBezTo>
                  <a:pt x="3908134" y="3301617"/>
                  <a:pt x="3912576" y="3288385"/>
                  <a:pt x="3919756" y="3275948"/>
                </a:cubicBezTo>
                <a:cubicBezTo>
                  <a:pt x="3941298" y="3238638"/>
                  <a:pt x="3981363" y="3219088"/>
                  <a:pt x="4020018" y="3223173"/>
                </a:cubicBezTo>
                <a:close/>
                <a:moveTo>
                  <a:pt x="2995012" y="3112327"/>
                </a:moveTo>
                <a:lnTo>
                  <a:pt x="2938170" y="3210330"/>
                </a:lnTo>
                <a:lnTo>
                  <a:pt x="3051854" y="3210330"/>
                </a:lnTo>
                <a:close/>
                <a:moveTo>
                  <a:pt x="1750412" y="3112327"/>
                </a:moveTo>
                <a:lnTo>
                  <a:pt x="1693570" y="3210330"/>
                </a:lnTo>
                <a:lnTo>
                  <a:pt x="1807254" y="3210330"/>
                </a:lnTo>
                <a:close/>
                <a:moveTo>
                  <a:pt x="643408" y="3108408"/>
                </a:moveTo>
                <a:cubicBezTo>
                  <a:pt x="682063" y="3104323"/>
                  <a:pt x="722129" y="3123873"/>
                  <a:pt x="743670" y="3161183"/>
                </a:cubicBezTo>
                <a:cubicBezTo>
                  <a:pt x="750850" y="3173620"/>
                  <a:pt x="755292" y="3186852"/>
                  <a:pt x="757177" y="3200133"/>
                </a:cubicBezTo>
                <a:lnTo>
                  <a:pt x="756520" y="3214167"/>
                </a:lnTo>
                <a:lnTo>
                  <a:pt x="769002" y="3220615"/>
                </a:lnTo>
                <a:cubicBezTo>
                  <a:pt x="779561" y="3228887"/>
                  <a:pt x="788800" y="3239351"/>
                  <a:pt x="795980" y="3251787"/>
                </a:cubicBezTo>
                <a:cubicBezTo>
                  <a:pt x="824701" y="3301534"/>
                  <a:pt x="809613" y="3364015"/>
                  <a:pt x="762280" y="3391342"/>
                </a:cubicBezTo>
                <a:lnTo>
                  <a:pt x="631747" y="3466706"/>
                </a:lnTo>
                <a:lnTo>
                  <a:pt x="621460" y="3448888"/>
                </a:lnTo>
                <a:lnTo>
                  <a:pt x="751993" y="3373524"/>
                </a:lnTo>
                <a:cubicBezTo>
                  <a:pt x="789963" y="3351603"/>
                  <a:pt x="802066" y="3301481"/>
                  <a:pt x="779026" y="3261575"/>
                </a:cubicBezTo>
                <a:cubicBezTo>
                  <a:pt x="773267" y="3251599"/>
                  <a:pt x="765855" y="3243205"/>
                  <a:pt x="757385" y="3236569"/>
                </a:cubicBezTo>
                <a:lnTo>
                  <a:pt x="755517" y="3235604"/>
                </a:lnTo>
                <a:lnTo>
                  <a:pt x="755340" y="3239368"/>
                </a:lnTo>
                <a:cubicBezTo>
                  <a:pt x="749242" y="3264622"/>
                  <a:pt x="733636" y="3287075"/>
                  <a:pt x="709970" y="3300738"/>
                </a:cubicBezTo>
                <a:lnTo>
                  <a:pt x="579437" y="3376102"/>
                </a:lnTo>
                <a:lnTo>
                  <a:pt x="569150" y="3358284"/>
                </a:lnTo>
                <a:lnTo>
                  <a:pt x="699683" y="3282920"/>
                </a:lnTo>
                <a:cubicBezTo>
                  <a:pt x="718667" y="3271960"/>
                  <a:pt x="731186" y="3253949"/>
                  <a:pt x="736078" y="3233690"/>
                </a:cubicBezTo>
                <a:lnTo>
                  <a:pt x="736449" y="3225754"/>
                </a:lnTo>
                <a:lnTo>
                  <a:pt x="729391" y="3222109"/>
                </a:lnTo>
                <a:cubicBezTo>
                  <a:pt x="709401" y="3216216"/>
                  <a:pt x="687543" y="3218051"/>
                  <a:pt x="668559" y="3229012"/>
                </a:cubicBezTo>
                <a:lnTo>
                  <a:pt x="428400" y="3367668"/>
                </a:lnTo>
                <a:lnTo>
                  <a:pt x="418113" y="3349850"/>
                </a:lnTo>
                <a:lnTo>
                  <a:pt x="658272" y="3211194"/>
                </a:lnTo>
                <a:cubicBezTo>
                  <a:pt x="681938" y="3197530"/>
                  <a:pt x="709185" y="3195242"/>
                  <a:pt x="734105" y="3202588"/>
                </a:cubicBezTo>
                <a:lnTo>
                  <a:pt x="737453" y="3204317"/>
                </a:lnTo>
                <a:lnTo>
                  <a:pt x="737551" y="3202216"/>
                </a:lnTo>
                <a:cubicBezTo>
                  <a:pt x="736039" y="3191563"/>
                  <a:pt x="732476" y="3180948"/>
                  <a:pt x="726716" y="3170971"/>
                </a:cubicBezTo>
                <a:cubicBezTo>
                  <a:pt x="703677" y="3131065"/>
                  <a:pt x="654218" y="3116486"/>
                  <a:pt x="616249" y="3138408"/>
                </a:cubicBezTo>
                <a:lnTo>
                  <a:pt x="376090" y="3277064"/>
                </a:lnTo>
                <a:lnTo>
                  <a:pt x="365803" y="3259246"/>
                </a:lnTo>
                <a:lnTo>
                  <a:pt x="605961" y="3120590"/>
                </a:lnTo>
                <a:cubicBezTo>
                  <a:pt x="617795" y="3113758"/>
                  <a:pt x="630523" y="3109770"/>
                  <a:pt x="643408" y="3108408"/>
                </a:cubicBezTo>
                <a:close/>
                <a:moveTo>
                  <a:pt x="4038020" y="3071109"/>
                </a:moveTo>
                <a:lnTo>
                  <a:pt x="4278179" y="3209765"/>
                </a:lnTo>
                <a:cubicBezTo>
                  <a:pt x="4325512" y="3237092"/>
                  <a:pt x="4340600" y="3299573"/>
                  <a:pt x="4311879" y="3349320"/>
                </a:cubicBezTo>
                <a:cubicBezTo>
                  <a:pt x="4283158" y="3399067"/>
                  <a:pt x="4221504" y="3417241"/>
                  <a:pt x="4174170" y="3389913"/>
                </a:cubicBezTo>
                <a:lnTo>
                  <a:pt x="4043637" y="3314550"/>
                </a:lnTo>
                <a:lnTo>
                  <a:pt x="4053925" y="3296732"/>
                </a:lnTo>
                <a:lnTo>
                  <a:pt x="4184458" y="3372095"/>
                </a:lnTo>
                <a:cubicBezTo>
                  <a:pt x="4222427" y="3394017"/>
                  <a:pt x="4271886" y="3379438"/>
                  <a:pt x="4294925" y="3339532"/>
                </a:cubicBezTo>
                <a:cubicBezTo>
                  <a:pt x="4317965" y="3299626"/>
                  <a:pt x="4305862" y="3249505"/>
                  <a:pt x="4267892" y="3227583"/>
                </a:cubicBezTo>
                <a:lnTo>
                  <a:pt x="4027733" y="3088927"/>
                </a:lnTo>
                <a:close/>
                <a:moveTo>
                  <a:pt x="2995012" y="3027815"/>
                </a:moveTo>
                <a:lnTo>
                  <a:pt x="3100871" y="3210330"/>
                </a:lnTo>
                <a:lnTo>
                  <a:pt x="3324044" y="3210330"/>
                </a:lnTo>
                <a:lnTo>
                  <a:pt x="3212457" y="3402721"/>
                </a:lnTo>
                <a:lnTo>
                  <a:pt x="3324044" y="3595112"/>
                </a:lnTo>
                <a:lnTo>
                  <a:pt x="3100871" y="3595112"/>
                </a:lnTo>
                <a:lnTo>
                  <a:pt x="2995012" y="3777627"/>
                </a:lnTo>
                <a:lnTo>
                  <a:pt x="2889153" y="3595112"/>
                </a:lnTo>
                <a:lnTo>
                  <a:pt x="2665980" y="3595112"/>
                </a:lnTo>
                <a:lnTo>
                  <a:pt x="2777566" y="3402721"/>
                </a:lnTo>
                <a:lnTo>
                  <a:pt x="2665980" y="3210330"/>
                </a:lnTo>
                <a:lnTo>
                  <a:pt x="2889153" y="3210330"/>
                </a:lnTo>
                <a:close/>
                <a:moveTo>
                  <a:pt x="1750412" y="3027815"/>
                </a:moveTo>
                <a:lnTo>
                  <a:pt x="1856270" y="3210330"/>
                </a:lnTo>
                <a:lnTo>
                  <a:pt x="2079444" y="3210330"/>
                </a:lnTo>
                <a:lnTo>
                  <a:pt x="1967857" y="3402721"/>
                </a:lnTo>
                <a:lnTo>
                  <a:pt x="2079444" y="3595112"/>
                </a:lnTo>
                <a:lnTo>
                  <a:pt x="1856270" y="3595112"/>
                </a:lnTo>
                <a:lnTo>
                  <a:pt x="1750412" y="3777627"/>
                </a:lnTo>
                <a:lnTo>
                  <a:pt x="1644553" y="3595112"/>
                </a:lnTo>
                <a:lnTo>
                  <a:pt x="1421380" y="3595112"/>
                </a:lnTo>
                <a:lnTo>
                  <a:pt x="1532967" y="3402721"/>
                </a:lnTo>
                <a:lnTo>
                  <a:pt x="1421380" y="3210330"/>
                </a:lnTo>
                <a:lnTo>
                  <a:pt x="1644553" y="3210330"/>
                </a:lnTo>
                <a:close/>
                <a:moveTo>
                  <a:pt x="2220544" y="2946600"/>
                </a:moveTo>
                <a:lnTo>
                  <a:pt x="2379299" y="3220315"/>
                </a:lnTo>
                <a:lnTo>
                  <a:pt x="2538053" y="2946600"/>
                </a:lnTo>
                <a:close/>
                <a:moveTo>
                  <a:pt x="504280" y="2875722"/>
                </a:moveTo>
                <a:lnTo>
                  <a:pt x="509605" y="2895596"/>
                </a:lnTo>
                <a:lnTo>
                  <a:pt x="364014" y="2934607"/>
                </a:lnTo>
                <a:cubicBezTo>
                  <a:pt x="321664" y="2945954"/>
                  <a:pt x="297001" y="2991235"/>
                  <a:pt x="308927" y="3035745"/>
                </a:cubicBezTo>
                <a:cubicBezTo>
                  <a:pt x="320853" y="3080254"/>
                  <a:pt x="364853" y="3107137"/>
                  <a:pt x="407203" y="3095789"/>
                </a:cubicBezTo>
                <a:lnTo>
                  <a:pt x="675065" y="3024016"/>
                </a:lnTo>
                <a:lnTo>
                  <a:pt x="680390" y="3043889"/>
                </a:lnTo>
                <a:lnTo>
                  <a:pt x="412528" y="3115662"/>
                </a:lnTo>
                <a:cubicBezTo>
                  <a:pt x="359735" y="3129808"/>
                  <a:pt x="304885" y="3096296"/>
                  <a:pt x="290018" y="3040811"/>
                </a:cubicBezTo>
                <a:cubicBezTo>
                  <a:pt x="275151" y="2985326"/>
                  <a:pt x="305896" y="2928879"/>
                  <a:pt x="358689" y="2914733"/>
                </a:cubicBezTo>
                <a:close/>
                <a:moveTo>
                  <a:pt x="4186479" y="2765443"/>
                </a:moveTo>
                <a:cubicBezTo>
                  <a:pt x="4199278" y="2763423"/>
                  <a:pt x="4212604" y="2763981"/>
                  <a:pt x="4225803" y="2767518"/>
                </a:cubicBezTo>
                <a:lnTo>
                  <a:pt x="4371393" y="2806529"/>
                </a:lnTo>
                <a:lnTo>
                  <a:pt x="4366068" y="2826402"/>
                </a:lnTo>
                <a:lnTo>
                  <a:pt x="4220478" y="2787391"/>
                </a:lnTo>
                <a:cubicBezTo>
                  <a:pt x="4178128" y="2776043"/>
                  <a:pt x="4134128" y="2802926"/>
                  <a:pt x="4122202" y="2847435"/>
                </a:cubicBezTo>
                <a:cubicBezTo>
                  <a:pt x="4119220" y="2858563"/>
                  <a:pt x="4118526" y="2869738"/>
                  <a:pt x="4119823" y="2880420"/>
                </a:cubicBezTo>
                <a:lnTo>
                  <a:pt x="4120461" y="2882424"/>
                </a:lnTo>
                <a:lnTo>
                  <a:pt x="4123248" y="2879887"/>
                </a:lnTo>
                <a:cubicBezTo>
                  <a:pt x="4145418" y="2866342"/>
                  <a:pt x="4172328" y="2861500"/>
                  <a:pt x="4198725" y="2868573"/>
                </a:cubicBezTo>
                <a:lnTo>
                  <a:pt x="4344316" y="2907584"/>
                </a:lnTo>
                <a:lnTo>
                  <a:pt x="4338991" y="2927458"/>
                </a:lnTo>
                <a:lnTo>
                  <a:pt x="4193400" y="2888447"/>
                </a:lnTo>
                <a:cubicBezTo>
                  <a:pt x="4172225" y="2882773"/>
                  <a:pt x="4150638" y="2886656"/>
                  <a:pt x="4132853" y="2897523"/>
                </a:cubicBezTo>
                <a:lnTo>
                  <a:pt x="4126979" y="2902871"/>
                </a:lnTo>
                <a:lnTo>
                  <a:pt x="4129392" y="2910440"/>
                </a:lnTo>
                <a:cubicBezTo>
                  <a:pt x="4139361" y="2928742"/>
                  <a:pt x="4156114" y="2942900"/>
                  <a:pt x="4177289" y="2948573"/>
                </a:cubicBezTo>
                <a:lnTo>
                  <a:pt x="4445151" y="3020347"/>
                </a:lnTo>
                <a:lnTo>
                  <a:pt x="4439826" y="3040220"/>
                </a:lnTo>
                <a:lnTo>
                  <a:pt x="4171964" y="2968447"/>
                </a:lnTo>
                <a:cubicBezTo>
                  <a:pt x="4145567" y="2961374"/>
                  <a:pt x="4124683" y="2943726"/>
                  <a:pt x="4112256" y="2920910"/>
                </a:cubicBezTo>
                <a:lnTo>
                  <a:pt x="4111111" y="2917320"/>
                </a:lnTo>
                <a:lnTo>
                  <a:pt x="4109556" y="2918736"/>
                </a:lnTo>
                <a:cubicBezTo>
                  <a:pt x="4103092" y="2927338"/>
                  <a:pt x="4098106" y="2937364"/>
                  <a:pt x="4095124" y="2948491"/>
                </a:cubicBezTo>
                <a:cubicBezTo>
                  <a:pt x="4083198" y="2993000"/>
                  <a:pt x="4107861" y="3038281"/>
                  <a:pt x="4150211" y="3049629"/>
                </a:cubicBezTo>
                <a:lnTo>
                  <a:pt x="4418073" y="3121402"/>
                </a:lnTo>
                <a:lnTo>
                  <a:pt x="4412748" y="3141276"/>
                </a:lnTo>
                <a:lnTo>
                  <a:pt x="4144886" y="3069502"/>
                </a:lnTo>
                <a:cubicBezTo>
                  <a:pt x="4092093" y="3055357"/>
                  <a:pt x="4061348" y="2998910"/>
                  <a:pt x="4076215" y="2943424"/>
                </a:cubicBezTo>
                <a:cubicBezTo>
                  <a:pt x="4079932" y="2929553"/>
                  <a:pt x="4086147" y="2917055"/>
                  <a:pt x="4094205" y="2906332"/>
                </a:cubicBezTo>
                <a:lnTo>
                  <a:pt x="4104594" y="2896873"/>
                </a:lnTo>
                <a:lnTo>
                  <a:pt x="4100327" y="2883487"/>
                </a:lnTo>
                <a:cubicBezTo>
                  <a:pt x="4098710" y="2870172"/>
                  <a:pt x="4099576" y="2856240"/>
                  <a:pt x="4103293" y="2842369"/>
                </a:cubicBezTo>
                <a:cubicBezTo>
                  <a:pt x="4114443" y="2800755"/>
                  <a:pt x="4148083" y="2771501"/>
                  <a:pt x="4186479" y="2765443"/>
                </a:cubicBezTo>
                <a:close/>
                <a:moveTo>
                  <a:pt x="508908" y="2637439"/>
                </a:moveTo>
                <a:cubicBezTo>
                  <a:pt x="547304" y="2643497"/>
                  <a:pt x="580944" y="2672751"/>
                  <a:pt x="592094" y="2714365"/>
                </a:cubicBezTo>
                <a:cubicBezTo>
                  <a:pt x="595811" y="2728236"/>
                  <a:pt x="596677" y="2742168"/>
                  <a:pt x="595061" y="2755483"/>
                </a:cubicBezTo>
                <a:lnTo>
                  <a:pt x="590794" y="2768869"/>
                </a:lnTo>
                <a:lnTo>
                  <a:pt x="601182" y="2778328"/>
                </a:lnTo>
                <a:cubicBezTo>
                  <a:pt x="609240" y="2789051"/>
                  <a:pt x="615456" y="2801550"/>
                  <a:pt x="619172" y="2815421"/>
                </a:cubicBezTo>
                <a:cubicBezTo>
                  <a:pt x="634039" y="2870906"/>
                  <a:pt x="603294" y="2927353"/>
                  <a:pt x="550501" y="2941499"/>
                </a:cubicBezTo>
                <a:lnTo>
                  <a:pt x="404910" y="2980510"/>
                </a:lnTo>
                <a:lnTo>
                  <a:pt x="399585" y="2960636"/>
                </a:lnTo>
                <a:lnTo>
                  <a:pt x="545176" y="2921625"/>
                </a:lnTo>
                <a:cubicBezTo>
                  <a:pt x="587526" y="2910278"/>
                  <a:pt x="612189" y="2864996"/>
                  <a:pt x="600263" y="2820487"/>
                </a:cubicBezTo>
                <a:cubicBezTo>
                  <a:pt x="597282" y="2809360"/>
                  <a:pt x="592295" y="2799334"/>
                  <a:pt x="585831" y="2790732"/>
                </a:cubicBezTo>
                <a:lnTo>
                  <a:pt x="584276" y="2789316"/>
                </a:lnTo>
                <a:lnTo>
                  <a:pt x="583131" y="2792906"/>
                </a:lnTo>
                <a:cubicBezTo>
                  <a:pt x="570705" y="2815722"/>
                  <a:pt x="549820" y="2833370"/>
                  <a:pt x="523423" y="2840443"/>
                </a:cubicBezTo>
                <a:lnTo>
                  <a:pt x="377833" y="2879454"/>
                </a:lnTo>
                <a:lnTo>
                  <a:pt x="372508" y="2859581"/>
                </a:lnTo>
                <a:lnTo>
                  <a:pt x="518098" y="2820570"/>
                </a:lnTo>
                <a:cubicBezTo>
                  <a:pt x="539273" y="2814896"/>
                  <a:pt x="556026" y="2800739"/>
                  <a:pt x="565995" y="2782436"/>
                </a:cubicBezTo>
                <a:lnTo>
                  <a:pt x="568408" y="2774867"/>
                </a:lnTo>
                <a:lnTo>
                  <a:pt x="562534" y="2769519"/>
                </a:lnTo>
                <a:cubicBezTo>
                  <a:pt x="544750" y="2758653"/>
                  <a:pt x="523162" y="2754769"/>
                  <a:pt x="501987" y="2760443"/>
                </a:cubicBezTo>
                <a:lnTo>
                  <a:pt x="234125" y="2832216"/>
                </a:lnTo>
                <a:lnTo>
                  <a:pt x="228800" y="2812343"/>
                </a:lnTo>
                <a:lnTo>
                  <a:pt x="496662" y="2740569"/>
                </a:lnTo>
                <a:cubicBezTo>
                  <a:pt x="523059" y="2733496"/>
                  <a:pt x="549970" y="2738338"/>
                  <a:pt x="572139" y="2751884"/>
                </a:cubicBezTo>
                <a:lnTo>
                  <a:pt x="574926" y="2754420"/>
                </a:lnTo>
                <a:lnTo>
                  <a:pt x="575565" y="2752416"/>
                </a:lnTo>
                <a:cubicBezTo>
                  <a:pt x="576861" y="2741735"/>
                  <a:pt x="576167" y="2730559"/>
                  <a:pt x="573185" y="2719432"/>
                </a:cubicBezTo>
                <a:cubicBezTo>
                  <a:pt x="561259" y="2674923"/>
                  <a:pt x="517259" y="2648040"/>
                  <a:pt x="474910" y="2659387"/>
                </a:cubicBezTo>
                <a:lnTo>
                  <a:pt x="207047" y="2731161"/>
                </a:lnTo>
                <a:lnTo>
                  <a:pt x="201722" y="2711287"/>
                </a:lnTo>
                <a:lnTo>
                  <a:pt x="469585" y="2639514"/>
                </a:lnTo>
                <a:cubicBezTo>
                  <a:pt x="482783" y="2635977"/>
                  <a:pt x="496110" y="2635419"/>
                  <a:pt x="508908" y="2637439"/>
                </a:cubicBezTo>
                <a:close/>
                <a:moveTo>
                  <a:pt x="4164511" y="2613900"/>
                </a:moveTo>
                <a:lnTo>
                  <a:pt x="4432373" y="2685674"/>
                </a:lnTo>
                <a:cubicBezTo>
                  <a:pt x="4485166" y="2699820"/>
                  <a:pt x="4515911" y="2756267"/>
                  <a:pt x="4501044" y="2811752"/>
                </a:cubicBezTo>
                <a:cubicBezTo>
                  <a:pt x="4486177" y="2867237"/>
                  <a:pt x="4431327" y="2900749"/>
                  <a:pt x="4378534" y="2886603"/>
                </a:cubicBezTo>
                <a:lnTo>
                  <a:pt x="4232943" y="2847592"/>
                </a:lnTo>
                <a:lnTo>
                  <a:pt x="4238268" y="2827719"/>
                </a:lnTo>
                <a:lnTo>
                  <a:pt x="4383859" y="2866730"/>
                </a:lnTo>
                <a:cubicBezTo>
                  <a:pt x="4426209" y="2878077"/>
                  <a:pt x="4470209" y="2851194"/>
                  <a:pt x="4482135" y="2806685"/>
                </a:cubicBezTo>
                <a:cubicBezTo>
                  <a:pt x="4494061" y="2762176"/>
                  <a:pt x="4469398" y="2716895"/>
                  <a:pt x="4427048" y="2705547"/>
                </a:cubicBezTo>
                <a:lnTo>
                  <a:pt x="4159186" y="2633774"/>
                </a:lnTo>
                <a:close/>
                <a:moveTo>
                  <a:pt x="3520426" y="2572762"/>
                </a:moveTo>
                <a:lnTo>
                  <a:pt x="3574747" y="2666420"/>
                </a:lnTo>
                <a:lnTo>
                  <a:pt x="3629068" y="2572762"/>
                </a:lnTo>
                <a:close/>
                <a:moveTo>
                  <a:pt x="1111653" y="2572762"/>
                </a:moveTo>
                <a:lnTo>
                  <a:pt x="1165974" y="2666420"/>
                </a:lnTo>
                <a:lnTo>
                  <a:pt x="1220296" y="2572762"/>
                </a:lnTo>
                <a:close/>
                <a:moveTo>
                  <a:pt x="1815441" y="2507832"/>
                </a:moveTo>
                <a:lnTo>
                  <a:pt x="1645279" y="2801215"/>
                </a:lnTo>
                <a:lnTo>
                  <a:pt x="1985603" y="2801215"/>
                </a:lnTo>
                <a:close/>
                <a:moveTo>
                  <a:pt x="2943156" y="2507830"/>
                </a:moveTo>
                <a:lnTo>
                  <a:pt x="2772993" y="2801215"/>
                </a:lnTo>
                <a:lnTo>
                  <a:pt x="3113319" y="2801215"/>
                </a:lnTo>
                <a:close/>
                <a:moveTo>
                  <a:pt x="973037" y="2422628"/>
                </a:moveTo>
                <a:lnTo>
                  <a:pt x="914812" y="2523015"/>
                </a:lnTo>
                <a:lnTo>
                  <a:pt x="1031262" y="2523015"/>
                </a:lnTo>
                <a:close/>
                <a:moveTo>
                  <a:pt x="3381810" y="2422627"/>
                </a:moveTo>
                <a:lnTo>
                  <a:pt x="3323585" y="2523015"/>
                </a:lnTo>
                <a:lnTo>
                  <a:pt x="3440035" y="2523015"/>
                </a:lnTo>
                <a:close/>
                <a:moveTo>
                  <a:pt x="3767684" y="2422627"/>
                </a:moveTo>
                <a:lnTo>
                  <a:pt x="3709459" y="2523015"/>
                </a:lnTo>
                <a:lnTo>
                  <a:pt x="3825909" y="2523015"/>
                </a:lnTo>
                <a:close/>
                <a:moveTo>
                  <a:pt x="1358911" y="2422627"/>
                </a:moveTo>
                <a:lnTo>
                  <a:pt x="1300686" y="2523015"/>
                </a:lnTo>
                <a:lnTo>
                  <a:pt x="1417136" y="2523015"/>
                </a:lnTo>
                <a:close/>
                <a:moveTo>
                  <a:pt x="284020" y="2376672"/>
                </a:moveTo>
                <a:lnTo>
                  <a:pt x="434747" y="2376672"/>
                </a:lnTo>
                <a:lnTo>
                  <a:pt x="434747" y="2397247"/>
                </a:lnTo>
                <a:lnTo>
                  <a:pt x="284020" y="2397247"/>
                </a:lnTo>
                <a:cubicBezTo>
                  <a:pt x="240176" y="2397247"/>
                  <a:pt x="204634" y="2434602"/>
                  <a:pt x="204634" y="2480681"/>
                </a:cubicBezTo>
                <a:cubicBezTo>
                  <a:pt x="204634" y="2526760"/>
                  <a:pt x="240176" y="2564115"/>
                  <a:pt x="284020" y="2564115"/>
                </a:cubicBezTo>
                <a:lnTo>
                  <a:pt x="561331" y="2564115"/>
                </a:lnTo>
                <a:lnTo>
                  <a:pt x="561331" y="2584690"/>
                </a:lnTo>
                <a:lnTo>
                  <a:pt x="284020" y="2584690"/>
                </a:lnTo>
                <a:cubicBezTo>
                  <a:pt x="229364" y="2584690"/>
                  <a:pt x="185057" y="2538123"/>
                  <a:pt x="185057" y="2480681"/>
                </a:cubicBezTo>
                <a:cubicBezTo>
                  <a:pt x="185057" y="2423239"/>
                  <a:pt x="229364" y="2376672"/>
                  <a:pt x="284020" y="2376672"/>
                </a:cubicBezTo>
                <a:close/>
                <a:moveTo>
                  <a:pt x="4267320" y="2272052"/>
                </a:moveTo>
                <a:lnTo>
                  <a:pt x="4418047" y="2272052"/>
                </a:lnTo>
                <a:lnTo>
                  <a:pt x="4418047" y="2292626"/>
                </a:lnTo>
                <a:lnTo>
                  <a:pt x="4267320" y="2292626"/>
                </a:lnTo>
                <a:cubicBezTo>
                  <a:pt x="4223476" y="2292626"/>
                  <a:pt x="4187934" y="2329981"/>
                  <a:pt x="4187934" y="2376061"/>
                </a:cubicBezTo>
                <a:cubicBezTo>
                  <a:pt x="4187934" y="2387580"/>
                  <a:pt x="4190155" y="2398555"/>
                  <a:pt x="4194173" y="2408537"/>
                </a:cubicBezTo>
                <a:lnTo>
                  <a:pt x="4195308" y="2410307"/>
                </a:lnTo>
                <a:lnTo>
                  <a:pt x="4197343" y="2407136"/>
                </a:lnTo>
                <a:cubicBezTo>
                  <a:pt x="4215252" y="2388314"/>
                  <a:pt x="4239992" y="2376672"/>
                  <a:pt x="4267320" y="2376672"/>
                </a:cubicBezTo>
                <a:lnTo>
                  <a:pt x="4418047" y="2376672"/>
                </a:lnTo>
                <a:lnTo>
                  <a:pt x="4418047" y="2397247"/>
                </a:lnTo>
                <a:lnTo>
                  <a:pt x="4267320" y="2397247"/>
                </a:lnTo>
                <a:cubicBezTo>
                  <a:pt x="4245398" y="2397247"/>
                  <a:pt x="4225552" y="2406585"/>
                  <a:pt x="4211186" y="2421684"/>
                </a:cubicBezTo>
                <a:lnTo>
                  <a:pt x="4206896" y="2428371"/>
                </a:lnTo>
                <a:lnTo>
                  <a:pt x="4211186" y="2435057"/>
                </a:lnTo>
                <a:cubicBezTo>
                  <a:pt x="4225552" y="2450156"/>
                  <a:pt x="4245398" y="2459495"/>
                  <a:pt x="4267320" y="2459495"/>
                </a:cubicBezTo>
                <a:lnTo>
                  <a:pt x="4544632" y="2459495"/>
                </a:lnTo>
                <a:lnTo>
                  <a:pt x="4544632" y="2480069"/>
                </a:lnTo>
                <a:lnTo>
                  <a:pt x="4267320" y="2480069"/>
                </a:lnTo>
                <a:cubicBezTo>
                  <a:pt x="4239992" y="2480069"/>
                  <a:pt x="4215252" y="2468428"/>
                  <a:pt x="4197343" y="2449606"/>
                </a:cubicBezTo>
                <a:lnTo>
                  <a:pt x="4195308" y="2446434"/>
                </a:lnTo>
                <a:lnTo>
                  <a:pt x="4194173" y="2448205"/>
                </a:lnTo>
                <a:cubicBezTo>
                  <a:pt x="4190155" y="2458187"/>
                  <a:pt x="4187934" y="2469161"/>
                  <a:pt x="4187934" y="2480681"/>
                </a:cubicBezTo>
                <a:cubicBezTo>
                  <a:pt x="4187934" y="2526760"/>
                  <a:pt x="4223476" y="2564115"/>
                  <a:pt x="4267320" y="2564115"/>
                </a:cubicBezTo>
                <a:lnTo>
                  <a:pt x="4544632" y="2564115"/>
                </a:lnTo>
                <a:lnTo>
                  <a:pt x="4544632" y="2584690"/>
                </a:lnTo>
                <a:lnTo>
                  <a:pt x="4267320" y="2584690"/>
                </a:lnTo>
                <a:cubicBezTo>
                  <a:pt x="4212665" y="2584690"/>
                  <a:pt x="4168358" y="2538123"/>
                  <a:pt x="4168358" y="2480681"/>
                </a:cubicBezTo>
                <a:cubicBezTo>
                  <a:pt x="4168358" y="2466320"/>
                  <a:pt x="4171127" y="2452639"/>
                  <a:pt x="4176135" y="2440196"/>
                </a:cubicBezTo>
                <a:lnTo>
                  <a:pt x="4183721" y="2428371"/>
                </a:lnTo>
                <a:lnTo>
                  <a:pt x="4176135" y="2416545"/>
                </a:lnTo>
                <a:cubicBezTo>
                  <a:pt x="4171127" y="2404102"/>
                  <a:pt x="4168358" y="2390421"/>
                  <a:pt x="4168358" y="2376061"/>
                </a:cubicBezTo>
                <a:cubicBezTo>
                  <a:pt x="4168358" y="2318618"/>
                  <a:pt x="4212665" y="2272052"/>
                  <a:pt x="4267320" y="2272052"/>
                </a:cubicBezTo>
                <a:close/>
                <a:moveTo>
                  <a:pt x="3706938" y="2233381"/>
                </a:moveTo>
                <a:lnTo>
                  <a:pt x="3766424" y="2335942"/>
                </a:lnTo>
                <a:lnTo>
                  <a:pt x="3825909" y="2233381"/>
                </a:lnTo>
                <a:close/>
                <a:moveTo>
                  <a:pt x="3491572" y="2233381"/>
                </a:moveTo>
                <a:lnTo>
                  <a:pt x="3407579" y="2378198"/>
                </a:lnTo>
                <a:lnTo>
                  <a:pt x="3491573" y="2523015"/>
                </a:lnTo>
                <a:lnTo>
                  <a:pt x="3657921" y="2523015"/>
                </a:lnTo>
                <a:lnTo>
                  <a:pt x="3741915" y="2378198"/>
                </a:lnTo>
                <a:lnTo>
                  <a:pt x="3657922" y="2233381"/>
                </a:lnTo>
                <a:close/>
                <a:moveTo>
                  <a:pt x="3323585" y="2233381"/>
                </a:moveTo>
                <a:lnTo>
                  <a:pt x="3383070" y="2335942"/>
                </a:lnTo>
                <a:lnTo>
                  <a:pt x="3442556" y="2233381"/>
                </a:lnTo>
                <a:close/>
                <a:moveTo>
                  <a:pt x="1298165" y="2233381"/>
                </a:moveTo>
                <a:lnTo>
                  <a:pt x="1357651" y="2335943"/>
                </a:lnTo>
                <a:lnTo>
                  <a:pt x="1417136" y="2233381"/>
                </a:lnTo>
                <a:close/>
                <a:moveTo>
                  <a:pt x="1082800" y="2233381"/>
                </a:moveTo>
                <a:lnTo>
                  <a:pt x="998806" y="2378198"/>
                </a:lnTo>
                <a:lnTo>
                  <a:pt x="1082800" y="2523015"/>
                </a:lnTo>
                <a:lnTo>
                  <a:pt x="1249149" y="2523015"/>
                </a:lnTo>
                <a:lnTo>
                  <a:pt x="1333143" y="2378198"/>
                </a:lnTo>
                <a:lnTo>
                  <a:pt x="1249149" y="2233381"/>
                </a:lnTo>
                <a:close/>
                <a:moveTo>
                  <a:pt x="914812" y="2233381"/>
                </a:moveTo>
                <a:lnTo>
                  <a:pt x="974297" y="2335942"/>
                </a:lnTo>
                <a:lnTo>
                  <a:pt x="1033782" y="2233381"/>
                </a:lnTo>
                <a:close/>
                <a:moveTo>
                  <a:pt x="4168358" y="2139533"/>
                </a:moveTo>
                <a:lnTo>
                  <a:pt x="4445669" y="2139533"/>
                </a:lnTo>
                <a:cubicBezTo>
                  <a:pt x="4500324" y="2139533"/>
                  <a:pt x="4544632" y="2186099"/>
                  <a:pt x="4544632" y="2243541"/>
                </a:cubicBezTo>
                <a:cubicBezTo>
                  <a:pt x="4544632" y="2300984"/>
                  <a:pt x="4500324" y="2347550"/>
                  <a:pt x="4445669" y="2347550"/>
                </a:cubicBezTo>
                <a:lnTo>
                  <a:pt x="4294942" y="2347550"/>
                </a:lnTo>
                <a:lnTo>
                  <a:pt x="4294942" y="2326975"/>
                </a:lnTo>
                <a:lnTo>
                  <a:pt x="4445669" y="2326975"/>
                </a:lnTo>
                <a:cubicBezTo>
                  <a:pt x="4489513" y="2326975"/>
                  <a:pt x="4525055" y="2289620"/>
                  <a:pt x="4525055" y="2243541"/>
                </a:cubicBezTo>
                <a:cubicBezTo>
                  <a:pt x="4525055" y="2197462"/>
                  <a:pt x="4489513" y="2160107"/>
                  <a:pt x="4445669" y="2160107"/>
                </a:cubicBezTo>
                <a:lnTo>
                  <a:pt x="4168358" y="2160107"/>
                </a:lnTo>
                <a:close/>
                <a:moveTo>
                  <a:pt x="185057" y="2139533"/>
                </a:moveTo>
                <a:lnTo>
                  <a:pt x="462369" y="2139533"/>
                </a:lnTo>
                <a:cubicBezTo>
                  <a:pt x="517024" y="2139533"/>
                  <a:pt x="561331" y="2186099"/>
                  <a:pt x="561331" y="2243541"/>
                </a:cubicBezTo>
                <a:cubicBezTo>
                  <a:pt x="561331" y="2257902"/>
                  <a:pt x="558562" y="2271583"/>
                  <a:pt x="553554" y="2284026"/>
                </a:cubicBezTo>
                <a:lnTo>
                  <a:pt x="545968" y="2295851"/>
                </a:lnTo>
                <a:lnTo>
                  <a:pt x="553554" y="2307677"/>
                </a:lnTo>
                <a:cubicBezTo>
                  <a:pt x="558562" y="2320120"/>
                  <a:pt x="561331" y="2333801"/>
                  <a:pt x="561331" y="2348162"/>
                </a:cubicBezTo>
                <a:cubicBezTo>
                  <a:pt x="561331" y="2405604"/>
                  <a:pt x="517024" y="2452170"/>
                  <a:pt x="462369" y="2452170"/>
                </a:cubicBezTo>
                <a:lnTo>
                  <a:pt x="311642" y="2452170"/>
                </a:lnTo>
                <a:lnTo>
                  <a:pt x="311642" y="2431596"/>
                </a:lnTo>
                <a:lnTo>
                  <a:pt x="462369" y="2431596"/>
                </a:lnTo>
                <a:cubicBezTo>
                  <a:pt x="506212" y="2431596"/>
                  <a:pt x="541755" y="2394241"/>
                  <a:pt x="541755" y="2348162"/>
                </a:cubicBezTo>
                <a:cubicBezTo>
                  <a:pt x="541755" y="2336642"/>
                  <a:pt x="539533" y="2325667"/>
                  <a:pt x="535516" y="2315685"/>
                </a:cubicBezTo>
                <a:lnTo>
                  <a:pt x="534381" y="2313915"/>
                </a:lnTo>
                <a:lnTo>
                  <a:pt x="532346" y="2317086"/>
                </a:lnTo>
                <a:cubicBezTo>
                  <a:pt x="514437" y="2335908"/>
                  <a:pt x="489696" y="2347550"/>
                  <a:pt x="462369" y="2347550"/>
                </a:cubicBezTo>
                <a:lnTo>
                  <a:pt x="311642" y="2347550"/>
                </a:lnTo>
                <a:lnTo>
                  <a:pt x="311642" y="2326975"/>
                </a:lnTo>
                <a:lnTo>
                  <a:pt x="462369" y="2326975"/>
                </a:lnTo>
                <a:cubicBezTo>
                  <a:pt x="484290" y="2326975"/>
                  <a:pt x="504137" y="2317637"/>
                  <a:pt x="518503" y="2302538"/>
                </a:cubicBezTo>
                <a:lnTo>
                  <a:pt x="522793" y="2295851"/>
                </a:lnTo>
                <a:lnTo>
                  <a:pt x="518503" y="2289165"/>
                </a:lnTo>
                <a:cubicBezTo>
                  <a:pt x="504137" y="2274067"/>
                  <a:pt x="484290" y="2264728"/>
                  <a:pt x="462369" y="2264728"/>
                </a:cubicBezTo>
                <a:lnTo>
                  <a:pt x="185057" y="2264728"/>
                </a:lnTo>
                <a:lnTo>
                  <a:pt x="185057" y="2244153"/>
                </a:lnTo>
                <a:lnTo>
                  <a:pt x="462369" y="2244153"/>
                </a:lnTo>
                <a:cubicBezTo>
                  <a:pt x="489696" y="2244153"/>
                  <a:pt x="514437" y="2255795"/>
                  <a:pt x="532346" y="2274617"/>
                </a:cubicBezTo>
                <a:lnTo>
                  <a:pt x="534381" y="2277788"/>
                </a:lnTo>
                <a:lnTo>
                  <a:pt x="535516" y="2276018"/>
                </a:lnTo>
                <a:cubicBezTo>
                  <a:pt x="539533" y="2266036"/>
                  <a:pt x="541755" y="2255061"/>
                  <a:pt x="541755" y="2243541"/>
                </a:cubicBezTo>
                <a:cubicBezTo>
                  <a:pt x="541755" y="2197462"/>
                  <a:pt x="506212" y="2160107"/>
                  <a:pt x="462369" y="2160107"/>
                </a:cubicBezTo>
                <a:lnTo>
                  <a:pt x="185057" y="2160107"/>
                </a:lnTo>
                <a:close/>
                <a:moveTo>
                  <a:pt x="3574747" y="2089977"/>
                </a:moveTo>
                <a:lnTo>
                  <a:pt x="3517905" y="2187980"/>
                </a:lnTo>
                <a:lnTo>
                  <a:pt x="3631589" y="2187980"/>
                </a:lnTo>
                <a:close/>
                <a:moveTo>
                  <a:pt x="1165974" y="2089977"/>
                </a:moveTo>
                <a:lnTo>
                  <a:pt x="1109132" y="2187980"/>
                </a:lnTo>
                <a:lnTo>
                  <a:pt x="1222816" y="2187980"/>
                </a:lnTo>
                <a:close/>
                <a:moveTo>
                  <a:pt x="3574747" y="2005465"/>
                </a:moveTo>
                <a:lnTo>
                  <a:pt x="3680606" y="2187980"/>
                </a:lnTo>
                <a:lnTo>
                  <a:pt x="3903779" y="2187980"/>
                </a:lnTo>
                <a:lnTo>
                  <a:pt x="3792192" y="2380371"/>
                </a:lnTo>
                <a:lnTo>
                  <a:pt x="3903779" y="2572762"/>
                </a:lnTo>
                <a:lnTo>
                  <a:pt x="3680606" y="2572762"/>
                </a:lnTo>
                <a:lnTo>
                  <a:pt x="3574747" y="2755277"/>
                </a:lnTo>
                <a:lnTo>
                  <a:pt x="3468888" y="2572762"/>
                </a:lnTo>
                <a:lnTo>
                  <a:pt x="3245715" y="2572762"/>
                </a:lnTo>
                <a:lnTo>
                  <a:pt x="3357302" y="2380371"/>
                </a:lnTo>
                <a:lnTo>
                  <a:pt x="3245715" y="2187980"/>
                </a:lnTo>
                <a:lnTo>
                  <a:pt x="3468888" y="2187980"/>
                </a:lnTo>
                <a:close/>
                <a:moveTo>
                  <a:pt x="1165974" y="2005465"/>
                </a:moveTo>
                <a:lnTo>
                  <a:pt x="1271832" y="2187980"/>
                </a:lnTo>
                <a:lnTo>
                  <a:pt x="1495006" y="2187980"/>
                </a:lnTo>
                <a:lnTo>
                  <a:pt x="1383419" y="2380371"/>
                </a:lnTo>
                <a:lnTo>
                  <a:pt x="1495006" y="2572762"/>
                </a:lnTo>
                <a:lnTo>
                  <a:pt x="1271832" y="2572762"/>
                </a:lnTo>
                <a:lnTo>
                  <a:pt x="1165974" y="2755277"/>
                </a:lnTo>
                <a:lnTo>
                  <a:pt x="1060115" y="2572762"/>
                </a:lnTo>
                <a:lnTo>
                  <a:pt x="836942" y="2572762"/>
                </a:lnTo>
                <a:lnTo>
                  <a:pt x="948528" y="2380371"/>
                </a:lnTo>
                <a:lnTo>
                  <a:pt x="836942" y="2187980"/>
                </a:lnTo>
                <a:lnTo>
                  <a:pt x="1060115" y="2187980"/>
                </a:lnTo>
                <a:close/>
                <a:moveTo>
                  <a:pt x="2765627" y="1954761"/>
                </a:moveTo>
                <a:lnTo>
                  <a:pt x="2939473" y="2254496"/>
                </a:lnTo>
                <a:lnTo>
                  <a:pt x="3113319" y="1954761"/>
                </a:lnTo>
                <a:close/>
                <a:moveTo>
                  <a:pt x="2136221" y="1954761"/>
                </a:moveTo>
                <a:lnTo>
                  <a:pt x="1890750" y="2377988"/>
                </a:lnTo>
                <a:lnTo>
                  <a:pt x="2136221" y="2801215"/>
                </a:lnTo>
                <a:lnTo>
                  <a:pt x="2622376" y="2801215"/>
                </a:lnTo>
                <a:lnTo>
                  <a:pt x="2867848" y="2377988"/>
                </a:lnTo>
                <a:lnTo>
                  <a:pt x="2622376" y="1954761"/>
                </a:lnTo>
                <a:close/>
                <a:moveTo>
                  <a:pt x="1645279" y="1954761"/>
                </a:moveTo>
                <a:lnTo>
                  <a:pt x="1819124" y="2254494"/>
                </a:lnTo>
                <a:lnTo>
                  <a:pt x="1992969" y="1954761"/>
                </a:lnTo>
                <a:close/>
                <a:moveTo>
                  <a:pt x="311829" y="1835544"/>
                </a:moveTo>
                <a:cubicBezTo>
                  <a:pt x="324628" y="1833525"/>
                  <a:pt x="337954" y="1834082"/>
                  <a:pt x="351153" y="1837619"/>
                </a:cubicBezTo>
                <a:lnTo>
                  <a:pt x="496743" y="1876630"/>
                </a:lnTo>
                <a:lnTo>
                  <a:pt x="491418" y="1896503"/>
                </a:lnTo>
                <a:lnTo>
                  <a:pt x="345828" y="1857492"/>
                </a:lnTo>
                <a:cubicBezTo>
                  <a:pt x="303478" y="1846145"/>
                  <a:pt x="259478" y="1873028"/>
                  <a:pt x="247552" y="1917537"/>
                </a:cubicBezTo>
                <a:cubicBezTo>
                  <a:pt x="235626" y="1962046"/>
                  <a:pt x="260289" y="2007327"/>
                  <a:pt x="302639" y="2018675"/>
                </a:cubicBezTo>
                <a:lnTo>
                  <a:pt x="570501" y="2090449"/>
                </a:lnTo>
                <a:lnTo>
                  <a:pt x="565176" y="2110322"/>
                </a:lnTo>
                <a:lnTo>
                  <a:pt x="297314" y="2038548"/>
                </a:lnTo>
                <a:cubicBezTo>
                  <a:pt x="244521" y="2024403"/>
                  <a:pt x="213776" y="1967955"/>
                  <a:pt x="228643" y="1912470"/>
                </a:cubicBezTo>
                <a:cubicBezTo>
                  <a:pt x="239793" y="1870856"/>
                  <a:pt x="273433" y="1841602"/>
                  <a:pt x="311829" y="1835544"/>
                </a:cubicBezTo>
                <a:close/>
                <a:moveTo>
                  <a:pt x="4324774" y="1743712"/>
                </a:moveTo>
                <a:lnTo>
                  <a:pt x="4330099" y="1763586"/>
                </a:lnTo>
                <a:lnTo>
                  <a:pt x="4184509" y="1802597"/>
                </a:lnTo>
                <a:cubicBezTo>
                  <a:pt x="4142159" y="1813944"/>
                  <a:pt x="4117496" y="1859226"/>
                  <a:pt x="4129422" y="1903735"/>
                </a:cubicBezTo>
                <a:cubicBezTo>
                  <a:pt x="4132403" y="1914862"/>
                  <a:pt x="4137390" y="1924888"/>
                  <a:pt x="4143853" y="1933490"/>
                </a:cubicBezTo>
                <a:lnTo>
                  <a:pt x="4145409" y="1934906"/>
                </a:lnTo>
                <a:lnTo>
                  <a:pt x="4146553" y="1931316"/>
                </a:lnTo>
                <a:cubicBezTo>
                  <a:pt x="4158980" y="1908500"/>
                  <a:pt x="4179865" y="1890852"/>
                  <a:pt x="4206261" y="1883779"/>
                </a:cubicBezTo>
                <a:lnTo>
                  <a:pt x="4351852" y="1844768"/>
                </a:lnTo>
                <a:lnTo>
                  <a:pt x="4357177" y="1864641"/>
                </a:lnTo>
                <a:lnTo>
                  <a:pt x="4211586" y="1903652"/>
                </a:lnTo>
                <a:cubicBezTo>
                  <a:pt x="4190412" y="1909326"/>
                  <a:pt x="4173658" y="1923483"/>
                  <a:pt x="4163690" y="1941786"/>
                </a:cubicBezTo>
                <a:lnTo>
                  <a:pt x="4161277" y="1949355"/>
                </a:lnTo>
                <a:lnTo>
                  <a:pt x="4167151" y="1954703"/>
                </a:lnTo>
                <a:cubicBezTo>
                  <a:pt x="4184935" y="1965569"/>
                  <a:pt x="4206523" y="1969453"/>
                  <a:pt x="4227697" y="1963779"/>
                </a:cubicBezTo>
                <a:lnTo>
                  <a:pt x="4495560" y="1892006"/>
                </a:lnTo>
                <a:lnTo>
                  <a:pt x="4500885" y="1911879"/>
                </a:lnTo>
                <a:lnTo>
                  <a:pt x="4233022" y="1983653"/>
                </a:lnTo>
                <a:cubicBezTo>
                  <a:pt x="4206626" y="1990726"/>
                  <a:pt x="4179715" y="1985884"/>
                  <a:pt x="4157545" y="1972338"/>
                </a:cubicBezTo>
                <a:lnTo>
                  <a:pt x="4154759" y="1969802"/>
                </a:lnTo>
                <a:lnTo>
                  <a:pt x="4154120" y="1971806"/>
                </a:lnTo>
                <a:cubicBezTo>
                  <a:pt x="4152824" y="1982487"/>
                  <a:pt x="4153518" y="1993663"/>
                  <a:pt x="4156499" y="2004790"/>
                </a:cubicBezTo>
                <a:cubicBezTo>
                  <a:pt x="4168426" y="2049300"/>
                  <a:pt x="4212425" y="2076183"/>
                  <a:pt x="4254775" y="2064835"/>
                </a:cubicBezTo>
                <a:lnTo>
                  <a:pt x="4522637" y="1993061"/>
                </a:lnTo>
                <a:lnTo>
                  <a:pt x="4527962" y="2012935"/>
                </a:lnTo>
                <a:lnTo>
                  <a:pt x="4260100" y="2084708"/>
                </a:lnTo>
                <a:cubicBezTo>
                  <a:pt x="4207307" y="2098854"/>
                  <a:pt x="4152457" y="2065342"/>
                  <a:pt x="4137590" y="2009857"/>
                </a:cubicBezTo>
                <a:cubicBezTo>
                  <a:pt x="4133873" y="1995986"/>
                  <a:pt x="4133007" y="1982054"/>
                  <a:pt x="4134624" y="1968739"/>
                </a:cubicBezTo>
                <a:lnTo>
                  <a:pt x="4138891" y="1955353"/>
                </a:lnTo>
                <a:lnTo>
                  <a:pt x="4128503" y="1945894"/>
                </a:lnTo>
                <a:cubicBezTo>
                  <a:pt x="4120445" y="1935171"/>
                  <a:pt x="4114229" y="1922672"/>
                  <a:pt x="4110512" y="1908801"/>
                </a:cubicBezTo>
                <a:cubicBezTo>
                  <a:pt x="4095645" y="1853316"/>
                  <a:pt x="4126390" y="1796869"/>
                  <a:pt x="4179184" y="1782723"/>
                </a:cubicBezTo>
                <a:close/>
                <a:moveTo>
                  <a:pt x="4356481" y="1606485"/>
                </a:moveTo>
                <a:cubicBezTo>
                  <a:pt x="4394876" y="1612543"/>
                  <a:pt x="4428517" y="1641797"/>
                  <a:pt x="4439667" y="1683411"/>
                </a:cubicBezTo>
                <a:cubicBezTo>
                  <a:pt x="4454534" y="1738896"/>
                  <a:pt x="4423789" y="1795343"/>
                  <a:pt x="4370996" y="1809489"/>
                </a:cubicBezTo>
                <a:lnTo>
                  <a:pt x="4225405" y="1848500"/>
                </a:lnTo>
                <a:lnTo>
                  <a:pt x="4220080" y="1828626"/>
                </a:lnTo>
                <a:lnTo>
                  <a:pt x="4365671" y="1789615"/>
                </a:lnTo>
                <a:cubicBezTo>
                  <a:pt x="4408020" y="1778268"/>
                  <a:pt x="4432684" y="1732987"/>
                  <a:pt x="4420758" y="1688477"/>
                </a:cubicBezTo>
                <a:cubicBezTo>
                  <a:pt x="4408831" y="1643968"/>
                  <a:pt x="4364832" y="1617085"/>
                  <a:pt x="4322482" y="1628433"/>
                </a:cubicBezTo>
                <a:lnTo>
                  <a:pt x="4054620" y="1700206"/>
                </a:lnTo>
                <a:lnTo>
                  <a:pt x="4049295" y="1680333"/>
                </a:lnTo>
                <a:lnTo>
                  <a:pt x="4317157" y="1608560"/>
                </a:lnTo>
                <a:cubicBezTo>
                  <a:pt x="4330355" y="1605023"/>
                  <a:pt x="4343682" y="1604465"/>
                  <a:pt x="4356481" y="1606485"/>
                </a:cubicBezTo>
                <a:close/>
                <a:moveTo>
                  <a:pt x="316938" y="1582946"/>
                </a:moveTo>
                <a:lnTo>
                  <a:pt x="584801" y="1654720"/>
                </a:lnTo>
                <a:cubicBezTo>
                  <a:pt x="637594" y="1668865"/>
                  <a:pt x="668339" y="1725312"/>
                  <a:pt x="653472" y="1780798"/>
                </a:cubicBezTo>
                <a:cubicBezTo>
                  <a:pt x="649755" y="1794669"/>
                  <a:pt x="643539" y="1807167"/>
                  <a:pt x="635481" y="1817890"/>
                </a:cubicBezTo>
                <a:lnTo>
                  <a:pt x="625093" y="1827349"/>
                </a:lnTo>
                <a:lnTo>
                  <a:pt x="629360" y="1840735"/>
                </a:lnTo>
                <a:cubicBezTo>
                  <a:pt x="630977" y="1854050"/>
                  <a:pt x="630111" y="1867982"/>
                  <a:pt x="626394" y="1881853"/>
                </a:cubicBezTo>
                <a:cubicBezTo>
                  <a:pt x="611527" y="1937338"/>
                  <a:pt x="556677" y="1970850"/>
                  <a:pt x="503884" y="1956704"/>
                </a:cubicBezTo>
                <a:lnTo>
                  <a:pt x="358293" y="1917693"/>
                </a:lnTo>
                <a:lnTo>
                  <a:pt x="363618" y="1897820"/>
                </a:lnTo>
                <a:lnTo>
                  <a:pt x="509209" y="1936831"/>
                </a:lnTo>
                <a:cubicBezTo>
                  <a:pt x="551559" y="1948179"/>
                  <a:pt x="595559" y="1921296"/>
                  <a:pt x="607485" y="1876787"/>
                </a:cubicBezTo>
                <a:cubicBezTo>
                  <a:pt x="610466" y="1865659"/>
                  <a:pt x="611161" y="1854484"/>
                  <a:pt x="609864" y="1843802"/>
                </a:cubicBezTo>
                <a:lnTo>
                  <a:pt x="609225" y="1841798"/>
                </a:lnTo>
                <a:lnTo>
                  <a:pt x="606439" y="1844335"/>
                </a:lnTo>
                <a:cubicBezTo>
                  <a:pt x="584269" y="1857880"/>
                  <a:pt x="557358" y="1862722"/>
                  <a:pt x="530962" y="1855649"/>
                </a:cubicBezTo>
                <a:lnTo>
                  <a:pt x="385371" y="1816638"/>
                </a:lnTo>
                <a:lnTo>
                  <a:pt x="390696" y="1796764"/>
                </a:lnTo>
                <a:lnTo>
                  <a:pt x="536287" y="1835775"/>
                </a:lnTo>
                <a:cubicBezTo>
                  <a:pt x="557462" y="1841449"/>
                  <a:pt x="579049" y="1837566"/>
                  <a:pt x="596833" y="1826699"/>
                </a:cubicBezTo>
                <a:lnTo>
                  <a:pt x="602708" y="1821351"/>
                </a:lnTo>
                <a:lnTo>
                  <a:pt x="600295" y="1813782"/>
                </a:lnTo>
                <a:cubicBezTo>
                  <a:pt x="590326" y="1795480"/>
                  <a:pt x="573573" y="1781322"/>
                  <a:pt x="552398" y="1775649"/>
                </a:cubicBezTo>
                <a:lnTo>
                  <a:pt x="284536" y="1703875"/>
                </a:lnTo>
                <a:lnTo>
                  <a:pt x="289861" y="1684002"/>
                </a:lnTo>
                <a:lnTo>
                  <a:pt x="557723" y="1755775"/>
                </a:lnTo>
                <a:cubicBezTo>
                  <a:pt x="584120" y="1762848"/>
                  <a:pt x="605004" y="1780496"/>
                  <a:pt x="617431" y="1803312"/>
                </a:cubicBezTo>
                <a:lnTo>
                  <a:pt x="618576" y="1806902"/>
                </a:lnTo>
                <a:lnTo>
                  <a:pt x="620131" y="1805486"/>
                </a:lnTo>
                <a:cubicBezTo>
                  <a:pt x="626595" y="1796884"/>
                  <a:pt x="631581" y="1786858"/>
                  <a:pt x="634563" y="1775731"/>
                </a:cubicBezTo>
                <a:cubicBezTo>
                  <a:pt x="646489" y="1731222"/>
                  <a:pt x="621825" y="1685941"/>
                  <a:pt x="579476" y="1674593"/>
                </a:cubicBezTo>
                <a:lnTo>
                  <a:pt x="311613" y="1602820"/>
                </a:lnTo>
                <a:close/>
                <a:moveTo>
                  <a:pt x="2379299" y="1535661"/>
                </a:moveTo>
                <a:lnTo>
                  <a:pt x="2213178" y="1822076"/>
                </a:lnTo>
                <a:lnTo>
                  <a:pt x="2545419" y="1822076"/>
                </a:lnTo>
                <a:close/>
                <a:moveTo>
                  <a:pt x="2940691" y="1531362"/>
                </a:moveTo>
                <a:lnTo>
                  <a:pt x="2995012" y="1625020"/>
                </a:lnTo>
                <a:lnTo>
                  <a:pt x="3049333" y="1531362"/>
                </a:lnTo>
                <a:close/>
                <a:moveTo>
                  <a:pt x="1696091" y="1531362"/>
                </a:moveTo>
                <a:lnTo>
                  <a:pt x="1750412" y="1625020"/>
                </a:lnTo>
                <a:lnTo>
                  <a:pt x="1804734" y="1531362"/>
                </a:lnTo>
                <a:close/>
                <a:moveTo>
                  <a:pt x="2802075" y="1381227"/>
                </a:moveTo>
                <a:lnTo>
                  <a:pt x="2743850" y="1481615"/>
                </a:lnTo>
                <a:lnTo>
                  <a:pt x="2860300" y="1481615"/>
                </a:lnTo>
                <a:close/>
                <a:moveTo>
                  <a:pt x="1557475" y="1381227"/>
                </a:moveTo>
                <a:lnTo>
                  <a:pt x="1499250" y="1481615"/>
                </a:lnTo>
                <a:lnTo>
                  <a:pt x="1615700" y="1481615"/>
                </a:lnTo>
                <a:close/>
                <a:moveTo>
                  <a:pt x="3187949" y="1381227"/>
                </a:moveTo>
                <a:lnTo>
                  <a:pt x="3129724" y="1481615"/>
                </a:lnTo>
                <a:lnTo>
                  <a:pt x="3246174" y="1481615"/>
                </a:lnTo>
                <a:close/>
                <a:moveTo>
                  <a:pt x="1943349" y="1381226"/>
                </a:moveTo>
                <a:lnTo>
                  <a:pt x="1885124" y="1481615"/>
                </a:lnTo>
                <a:lnTo>
                  <a:pt x="2001574" y="1481615"/>
                </a:lnTo>
                <a:close/>
                <a:moveTo>
                  <a:pt x="518070" y="1322129"/>
                </a:moveTo>
                <a:cubicBezTo>
                  <a:pt x="530955" y="1323491"/>
                  <a:pt x="543683" y="1327479"/>
                  <a:pt x="555516" y="1334311"/>
                </a:cubicBezTo>
                <a:lnTo>
                  <a:pt x="686049" y="1409672"/>
                </a:lnTo>
                <a:lnTo>
                  <a:pt x="675762" y="1427490"/>
                </a:lnTo>
                <a:lnTo>
                  <a:pt x="545229" y="1352129"/>
                </a:lnTo>
                <a:cubicBezTo>
                  <a:pt x="507259" y="1330207"/>
                  <a:pt x="457801" y="1344786"/>
                  <a:pt x="434761" y="1384690"/>
                </a:cubicBezTo>
                <a:cubicBezTo>
                  <a:pt x="411722" y="1424596"/>
                  <a:pt x="423825" y="1474717"/>
                  <a:pt x="461795" y="1496639"/>
                </a:cubicBezTo>
                <a:lnTo>
                  <a:pt x="701954" y="1635295"/>
                </a:lnTo>
                <a:lnTo>
                  <a:pt x="691666" y="1653113"/>
                </a:lnTo>
                <a:lnTo>
                  <a:pt x="451508" y="1514457"/>
                </a:lnTo>
                <a:cubicBezTo>
                  <a:pt x="404175" y="1487130"/>
                  <a:pt x="389087" y="1424649"/>
                  <a:pt x="417808" y="1374902"/>
                </a:cubicBezTo>
                <a:cubicBezTo>
                  <a:pt x="439349" y="1337594"/>
                  <a:pt x="479415" y="1318043"/>
                  <a:pt x="518070" y="1322129"/>
                </a:cubicBezTo>
                <a:close/>
                <a:moveTo>
                  <a:pt x="2379298" y="1288677"/>
                </a:moveTo>
                <a:lnTo>
                  <a:pt x="2688669" y="1822076"/>
                </a:lnTo>
                <a:lnTo>
                  <a:pt x="3340893" y="1822076"/>
                </a:lnTo>
                <a:lnTo>
                  <a:pt x="3014781" y="2384338"/>
                </a:lnTo>
                <a:lnTo>
                  <a:pt x="3340893" y="2946600"/>
                </a:lnTo>
                <a:lnTo>
                  <a:pt x="2688669" y="2946600"/>
                </a:lnTo>
                <a:lnTo>
                  <a:pt x="2379298" y="3480000"/>
                </a:lnTo>
                <a:lnTo>
                  <a:pt x="2069926" y="2946600"/>
                </a:lnTo>
                <a:lnTo>
                  <a:pt x="1417703" y="2946600"/>
                </a:lnTo>
                <a:lnTo>
                  <a:pt x="1743814" y="2384338"/>
                </a:lnTo>
                <a:lnTo>
                  <a:pt x="1417703" y="1822076"/>
                </a:lnTo>
                <a:lnTo>
                  <a:pt x="2069926" y="1822076"/>
                </a:lnTo>
                <a:close/>
                <a:moveTo>
                  <a:pt x="4097938" y="1257519"/>
                </a:moveTo>
                <a:lnTo>
                  <a:pt x="4108225" y="1275336"/>
                </a:lnTo>
                <a:lnTo>
                  <a:pt x="3977692" y="1350700"/>
                </a:lnTo>
                <a:cubicBezTo>
                  <a:pt x="3939722" y="1372619"/>
                  <a:pt x="3927619" y="1422741"/>
                  <a:pt x="3950658" y="1462647"/>
                </a:cubicBezTo>
                <a:cubicBezTo>
                  <a:pt x="3956418" y="1472623"/>
                  <a:pt x="3963830" y="1481017"/>
                  <a:pt x="3972299" y="1487653"/>
                </a:cubicBezTo>
                <a:lnTo>
                  <a:pt x="3974168" y="1488618"/>
                </a:lnTo>
                <a:lnTo>
                  <a:pt x="3974345" y="1484854"/>
                </a:lnTo>
                <a:cubicBezTo>
                  <a:pt x="3980443" y="1459600"/>
                  <a:pt x="3996048" y="1437147"/>
                  <a:pt x="4019715" y="1423484"/>
                </a:cubicBezTo>
                <a:lnTo>
                  <a:pt x="4150248" y="1348123"/>
                </a:lnTo>
                <a:lnTo>
                  <a:pt x="4160535" y="1365941"/>
                </a:lnTo>
                <a:lnTo>
                  <a:pt x="4030002" y="1441302"/>
                </a:lnTo>
                <a:cubicBezTo>
                  <a:pt x="4011017" y="1452262"/>
                  <a:pt x="3998499" y="1470273"/>
                  <a:pt x="3993607" y="1490532"/>
                </a:cubicBezTo>
                <a:lnTo>
                  <a:pt x="3993235" y="1498468"/>
                </a:lnTo>
                <a:lnTo>
                  <a:pt x="4000293" y="1502113"/>
                </a:lnTo>
                <a:cubicBezTo>
                  <a:pt x="4020284" y="1508006"/>
                  <a:pt x="4042141" y="1506171"/>
                  <a:pt x="4061126" y="1495210"/>
                </a:cubicBezTo>
                <a:lnTo>
                  <a:pt x="4301285" y="1356557"/>
                </a:lnTo>
                <a:lnTo>
                  <a:pt x="4311572" y="1374372"/>
                </a:lnTo>
                <a:lnTo>
                  <a:pt x="4071413" y="1513028"/>
                </a:lnTo>
                <a:cubicBezTo>
                  <a:pt x="4047747" y="1526692"/>
                  <a:pt x="4020500" y="1528980"/>
                  <a:pt x="3995580" y="1521634"/>
                </a:cubicBezTo>
                <a:lnTo>
                  <a:pt x="3992232" y="1519905"/>
                </a:lnTo>
                <a:lnTo>
                  <a:pt x="3992133" y="1522006"/>
                </a:lnTo>
                <a:cubicBezTo>
                  <a:pt x="3993645" y="1532659"/>
                  <a:pt x="3997209" y="1543274"/>
                  <a:pt x="4002969" y="1553251"/>
                </a:cubicBezTo>
                <a:cubicBezTo>
                  <a:pt x="4026008" y="1593157"/>
                  <a:pt x="4075466" y="1607736"/>
                  <a:pt x="4113436" y="1585814"/>
                </a:cubicBezTo>
                <a:lnTo>
                  <a:pt x="4353595" y="1447158"/>
                </a:lnTo>
                <a:lnTo>
                  <a:pt x="4363882" y="1464976"/>
                </a:lnTo>
                <a:lnTo>
                  <a:pt x="4123723" y="1603632"/>
                </a:lnTo>
                <a:cubicBezTo>
                  <a:pt x="4076390" y="1630960"/>
                  <a:pt x="4014736" y="1612786"/>
                  <a:pt x="3986015" y="1563039"/>
                </a:cubicBezTo>
                <a:cubicBezTo>
                  <a:pt x="3978835" y="1550602"/>
                  <a:pt x="3974392" y="1537370"/>
                  <a:pt x="3972508" y="1524089"/>
                </a:cubicBezTo>
                <a:lnTo>
                  <a:pt x="3973165" y="1510055"/>
                </a:lnTo>
                <a:lnTo>
                  <a:pt x="3960682" y="1503607"/>
                </a:lnTo>
                <a:cubicBezTo>
                  <a:pt x="3950124" y="1495335"/>
                  <a:pt x="3940885" y="1484871"/>
                  <a:pt x="3933705" y="1472435"/>
                </a:cubicBezTo>
                <a:cubicBezTo>
                  <a:pt x="3904984" y="1422688"/>
                  <a:pt x="3920071" y="1360210"/>
                  <a:pt x="3967405" y="1332882"/>
                </a:cubicBezTo>
                <a:close/>
                <a:moveTo>
                  <a:pt x="3127203" y="1191982"/>
                </a:moveTo>
                <a:lnTo>
                  <a:pt x="3186689" y="1294543"/>
                </a:lnTo>
                <a:lnTo>
                  <a:pt x="3246174" y="1191982"/>
                </a:lnTo>
                <a:close/>
                <a:moveTo>
                  <a:pt x="2911838" y="1191982"/>
                </a:moveTo>
                <a:lnTo>
                  <a:pt x="2827844" y="1336799"/>
                </a:lnTo>
                <a:lnTo>
                  <a:pt x="2911838" y="1481615"/>
                </a:lnTo>
                <a:lnTo>
                  <a:pt x="3078187" y="1481615"/>
                </a:lnTo>
                <a:lnTo>
                  <a:pt x="3162180" y="1336799"/>
                </a:lnTo>
                <a:lnTo>
                  <a:pt x="3078187" y="1191982"/>
                </a:lnTo>
                <a:close/>
                <a:moveTo>
                  <a:pt x="2743850" y="1191982"/>
                </a:moveTo>
                <a:lnTo>
                  <a:pt x="2803335" y="1294543"/>
                </a:lnTo>
                <a:lnTo>
                  <a:pt x="2862821" y="1191982"/>
                </a:lnTo>
                <a:close/>
                <a:moveTo>
                  <a:pt x="1882603" y="1191982"/>
                </a:moveTo>
                <a:lnTo>
                  <a:pt x="1942089" y="1294543"/>
                </a:lnTo>
                <a:lnTo>
                  <a:pt x="2001574" y="1191982"/>
                </a:lnTo>
                <a:close/>
                <a:moveTo>
                  <a:pt x="1667238" y="1191982"/>
                </a:moveTo>
                <a:lnTo>
                  <a:pt x="1583244" y="1336799"/>
                </a:lnTo>
                <a:lnTo>
                  <a:pt x="1667238" y="1481615"/>
                </a:lnTo>
                <a:lnTo>
                  <a:pt x="1833587" y="1481615"/>
                </a:lnTo>
                <a:lnTo>
                  <a:pt x="1917581" y="1336799"/>
                </a:lnTo>
                <a:lnTo>
                  <a:pt x="1833587" y="1191982"/>
                </a:lnTo>
                <a:close/>
                <a:moveTo>
                  <a:pt x="1499250" y="1191982"/>
                </a:moveTo>
                <a:lnTo>
                  <a:pt x="1558735" y="1294543"/>
                </a:lnTo>
                <a:lnTo>
                  <a:pt x="1618220" y="1191982"/>
                </a:lnTo>
                <a:close/>
                <a:moveTo>
                  <a:pt x="4093047" y="1116761"/>
                </a:moveTo>
                <a:cubicBezTo>
                  <a:pt x="4131702" y="1112675"/>
                  <a:pt x="4171767" y="1132225"/>
                  <a:pt x="4193308" y="1169535"/>
                </a:cubicBezTo>
                <a:cubicBezTo>
                  <a:pt x="4222029" y="1219282"/>
                  <a:pt x="4206941" y="1281763"/>
                  <a:pt x="4159608" y="1309091"/>
                </a:cubicBezTo>
                <a:lnTo>
                  <a:pt x="4029075" y="1384452"/>
                </a:lnTo>
                <a:lnTo>
                  <a:pt x="4018788" y="1366636"/>
                </a:lnTo>
                <a:lnTo>
                  <a:pt x="4149321" y="1291273"/>
                </a:lnTo>
                <a:cubicBezTo>
                  <a:pt x="4187291" y="1269351"/>
                  <a:pt x="4199394" y="1219229"/>
                  <a:pt x="4176354" y="1179324"/>
                </a:cubicBezTo>
                <a:cubicBezTo>
                  <a:pt x="4153315" y="1139418"/>
                  <a:pt x="4103857" y="1124839"/>
                  <a:pt x="4065887" y="1146761"/>
                </a:cubicBezTo>
                <a:lnTo>
                  <a:pt x="3825728" y="1285416"/>
                </a:lnTo>
                <a:lnTo>
                  <a:pt x="3815441" y="1267598"/>
                </a:lnTo>
                <a:lnTo>
                  <a:pt x="4055600" y="1128942"/>
                </a:lnTo>
                <a:cubicBezTo>
                  <a:pt x="4067433" y="1122111"/>
                  <a:pt x="4080162" y="1118122"/>
                  <a:pt x="4093047" y="1116761"/>
                </a:cubicBezTo>
                <a:close/>
                <a:moveTo>
                  <a:pt x="588382" y="1079460"/>
                </a:moveTo>
                <a:lnTo>
                  <a:pt x="828541" y="1218116"/>
                </a:lnTo>
                <a:cubicBezTo>
                  <a:pt x="875874" y="1245444"/>
                  <a:pt x="890962" y="1307925"/>
                  <a:pt x="862241" y="1357672"/>
                </a:cubicBezTo>
                <a:cubicBezTo>
                  <a:pt x="855060" y="1370109"/>
                  <a:pt x="845822" y="1380570"/>
                  <a:pt x="835263" y="1388842"/>
                </a:cubicBezTo>
                <a:lnTo>
                  <a:pt x="822781" y="1395290"/>
                </a:lnTo>
                <a:lnTo>
                  <a:pt x="823438" y="1409324"/>
                </a:lnTo>
                <a:cubicBezTo>
                  <a:pt x="821553" y="1422605"/>
                  <a:pt x="817111" y="1435837"/>
                  <a:pt x="809930" y="1448274"/>
                </a:cubicBezTo>
                <a:cubicBezTo>
                  <a:pt x="781209" y="1498020"/>
                  <a:pt x="719555" y="1516194"/>
                  <a:pt x="672222" y="1488867"/>
                </a:cubicBezTo>
                <a:lnTo>
                  <a:pt x="541689" y="1413503"/>
                </a:lnTo>
                <a:lnTo>
                  <a:pt x="551976" y="1395685"/>
                </a:lnTo>
                <a:lnTo>
                  <a:pt x="682509" y="1471049"/>
                </a:lnTo>
                <a:cubicBezTo>
                  <a:pt x="720479" y="1492970"/>
                  <a:pt x="769937" y="1478392"/>
                  <a:pt x="792977" y="1438486"/>
                </a:cubicBezTo>
                <a:cubicBezTo>
                  <a:pt x="798737" y="1428509"/>
                  <a:pt x="802300" y="1417894"/>
                  <a:pt x="803812" y="1407241"/>
                </a:cubicBezTo>
                <a:lnTo>
                  <a:pt x="803714" y="1405140"/>
                </a:lnTo>
                <a:lnTo>
                  <a:pt x="800366" y="1406869"/>
                </a:lnTo>
                <a:cubicBezTo>
                  <a:pt x="775446" y="1414215"/>
                  <a:pt x="748199" y="1411927"/>
                  <a:pt x="724532" y="1398263"/>
                </a:cubicBezTo>
                <a:lnTo>
                  <a:pt x="593999" y="1322901"/>
                </a:lnTo>
                <a:lnTo>
                  <a:pt x="604286" y="1305083"/>
                </a:lnTo>
                <a:lnTo>
                  <a:pt x="734819" y="1380445"/>
                </a:lnTo>
                <a:cubicBezTo>
                  <a:pt x="753804" y="1391405"/>
                  <a:pt x="775661" y="1393241"/>
                  <a:pt x="795652" y="1387348"/>
                </a:cubicBezTo>
                <a:lnTo>
                  <a:pt x="802710" y="1383703"/>
                </a:lnTo>
                <a:lnTo>
                  <a:pt x="802338" y="1375767"/>
                </a:lnTo>
                <a:cubicBezTo>
                  <a:pt x="797446" y="1355510"/>
                  <a:pt x="784928" y="1337499"/>
                  <a:pt x="765943" y="1326538"/>
                </a:cubicBezTo>
                <a:lnTo>
                  <a:pt x="525785" y="1187883"/>
                </a:lnTo>
                <a:lnTo>
                  <a:pt x="536072" y="1170065"/>
                </a:lnTo>
                <a:lnTo>
                  <a:pt x="776231" y="1308720"/>
                </a:lnTo>
                <a:cubicBezTo>
                  <a:pt x="799897" y="1322384"/>
                  <a:pt x="815503" y="1344836"/>
                  <a:pt x="821601" y="1370091"/>
                </a:cubicBezTo>
                <a:lnTo>
                  <a:pt x="821777" y="1373853"/>
                </a:lnTo>
                <a:lnTo>
                  <a:pt x="823646" y="1372888"/>
                </a:lnTo>
                <a:cubicBezTo>
                  <a:pt x="832116" y="1366253"/>
                  <a:pt x="839527" y="1357860"/>
                  <a:pt x="845287" y="1347884"/>
                </a:cubicBezTo>
                <a:cubicBezTo>
                  <a:pt x="868327" y="1307978"/>
                  <a:pt x="856223" y="1257856"/>
                  <a:pt x="818254" y="1235934"/>
                </a:cubicBezTo>
                <a:lnTo>
                  <a:pt x="578095" y="1097279"/>
                </a:lnTo>
                <a:close/>
                <a:moveTo>
                  <a:pt x="1750412" y="1048577"/>
                </a:moveTo>
                <a:lnTo>
                  <a:pt x="1693570" y="1146581"/>
                </a:lnTo>
                <a:lnTo>
                  <a:pt x="1807254" y="1146581"/>
                </a:lnTo>
                <a:close/>
                <a:moveTo>
                  <a:pt x="2995012" y="1048577"/>
                </a:moveTo>
                <a:lnTo>
                  <a:pt x="2938170" y="1146581"/>
                </a:lnTo>
                <a:lnTo>
                  <a:pt x="3051854" y="1146581"/>
                </a:lnTo>
                <a:close/>
                <a:moveTo>
                  <a:pt x="2995012" y="964066"/>
                </a:moveTo>
                <a:lnTo>
                  <a:pt x="3100871" y="1146581"/>
                </a:lnTo>
                <a:lnTo>
                  <a:pt x="3324044" y="1146581"/>
                </a:lnTo>
                <a:lnTo>
                  <a:pt x="3212457" y="1338972"/>
                </a:lnTo>
                <a:lnTo>
                  <a:pt x="3324044" y="1531362"/>
                </a:lnTo>
                <a:lnTo>
                  <a:pt x="3100871" y="1531362"/>
                </a:lnTo>
                <a:lnTo>
                  <a:pt x="2995012" y="1713877"/>
                </a:lnTo>
                <a:lnTo>
                  <a:pt x="2889153" y="1531362"/>
                </a:lnTo>
                <a:lnTo>
                  <a:pt x="2665980" y="1531362"/>
                </a:lnTo>
                <a:lnTo>
                  <a:pt x="2777566" y="1338972"/>
                </a:lnTo>
                <a:lnTo>
                  <a:pt x="2665980" y="1146581"/>
                </a:lnTo>
                <a:lnTo>
                  <a:pt x="2889153" y="1146581"/>
                </a:lnTo>
                <a:close/>
                <a:moveTo>
                  <a:pt x="1750412" y="964066"/>
                </a:moveTo>
                <a:lnTo>
                  <a:pt x="1856271" y="1146581"/>
                </a:lnTo>
                <a:lnTo>
                  <a:pt x="2079444" y="1146581"/>
                </a:lnTo>
                <a:lnTo>
                  <a:pt x="1967857" y="1338972"/>
                </a:lnTo>
                <a:lnTo>
                  <a:pt x="2079444" y="1531362"/>
                </a:lnTo>
                <a:lnTo>
                  <a:pt x="1856271" y="1531362"/>
                </a:lnTo>
                <a:lnTo>
                  <a:pt x="1750412" y="1713877"/>
                </a:lnTo>
                <a:lnTo>
                  <a:pt x="1644553" y="1531362"/>
                </a:lnTo>
                <a:lnTo>
                  <a:pt x="1421380" y="1531362"/>
                </a:lnTo>
                <a:lnTo>
                  <a:pt x="1532966" y="1338972"/>
                </a:lnTo>
                <a:lnTo>
                  <a:pt x="1421380" y="1146581"/>
                </a:lnTo>
                <a:lnTo>
                  <a:pt x="1644553" y="1146581"/>
                </a:lnTo>
                <a:close/>
                <a:moveTo>
                  <a:pt x="812160" y="873105"/>
                </a:moveTo>
                <a:cubicBezTo>
                  <a:pt x="838132" y="872459"/>
                  <a:pt x="863859" y="881721"/>
                  <a:pt x="883182" y="901045"/>
                </a:cubicBezTo>
                <a:lnTo>
                  <a:pt x="989762" y="1007625"/>
                </a:lnTo>
                <a:lnTo>
                  <a:pt x="975214" y="1022174"/>
                </a:lnTo>
                <a:lnTo>
                  <a:pt x="868634" y="915594"/>
                </a:lnTo>
                <a:cubicBezTo>
                  <a:pt x="837632" y="884591"/>
                  <a:pt x="786085" y="885873"/>
                  <a:pt x="753502" y="918456"/>
                </a:cubicBezTo>
                <a:cubicBezTo>
                  <a:pt x="720919" y="951039"/>
                  <a:pt x="719638" y="1002585"/>
                  <a:pt x="750640" y="1033587"/>
                </a:cubicBezTo>
                <a:lnTo>
                  <a:pt x="946729" y="1229676"/>
                </a:lnTo>
                <a:lnTo>
                  <a:pt x="932180" y="1244225"/>
                </a:lnTo>
                <a:lnTo>
                  <a:pt x="736092" y="1048136"/>
                </a:lnTo>
                <a:cubicBezTo>
                  <a:pt x="697444" y="1009489"/>
                  <a:pt x="699042" y="945232"/>
                  <a:pt x="739660" y="904613"/>
                </a:cubicBezTo>
                <a:cubicBezTo>
                  <a:pt x="759969" y="884304"/>
                  <a:pt x="786188" y="873751"/>
                  <a:pt x="812160" y="873105"/>
                </a:cubicBezTo>
                <a:close/>
                <a:moveTo>
                  <a:pt x="3752995" y="846599"/>
                </a:moveTo>
                <a:lnTo>
                  <a:pt x="3767543" y="861148"/>
                </a:lnTo>
                <a:lnTo>
                  <a:pt x="3660964" y="967728"/>
                </a:lnTo>
                <a:cubicBezTo>
                  <a:pt x="3629961" y="998730"/>
                  <a:pt x="3631243" y="1050276"/>
                  <a:pt x="3663826" y="1082859"/>
                </a:cubicBezTo>
                <a:cubicBezTo>
                  <a:pt x="3671971" y="1091005"/>
                  <a:pt x="3681303" y="1097195"/>
                  <a:pt x="3691201" y="1101412"/>
                </a:cubicBezTo>
                <a:lnTo>
                  <a:pt x="3693257" y="1101861"/>
                </a:lnTo>
                <a:lnTo>
                  <a:pt x="3692453" y="1098179"/>
                </a:lnTo>
                <a:cubicBezTo>
                  <a:pt x="3691807" y="1072206"/>
                  <a:pt x="3701069" y="1046481"/>
                  <a:pt x="3720393" y="1027157"/>
                </a:cubicBezTo>
                <a:lnTo>
                  <a:pt x="3826973" y="920578"/>
                </a:lnTo>
                <a:lnTo>
                  <a:pt x="3841521" y="935126"/>
                </a:lnTo>
                <a:lnTo>
                  <a:pt x="3734941" y="1041706"/>
                </a:lnTo>
                <a:cubicBezTo>
                  <a:pt x="3719440" y="1057207"/>
                  <a:pt x="3712010" y="1077843"/>
                  <a:pt x="3712528" y="1098679"/>
                </a:cubicBezTo>
                <a:lnTo>
                  <a:pt x="3714223" y="1106440"/>
                </a:lnTo>
                <a:lnTo>
                  <a:pt x="3721984" y="1108135"/>
                </a:lnTo>
                <a:cubicBezTo>
                  <a:pt x="3742819" y="1108653"/>
                  <a:pt x="3763456" y="1101223"/>
                  <a:pt x="3778957" y="1085721"/>
                </a:cubicBezTo>
                <a:lnTo>
                  <a:pt x="3975046" y="889632"/>
                </a:lnTo>
                <a:lnTo>
                  <a:pt x="3989594" y="904181"/>
                </a:lnTo>
                <a:lnTo>
                  <a:pt x="3793506" y="1100270"/>
                </a:lnTo>
                <a:cubicBezTo>
                  <a:pt x="3774182" y="1119593"/>
                  <a:pt x="3748456" y="1128856"/>
                  <a:pt x="3722483" y="1128210"/>
                </a:cubicBezTo>
                <a:lnTo>
                  <a:pt x="3718802" y="1127406"/>
                </a:lnTo>
                <a:lnTo>
                  <a:pt x="3719251" y="1129461"/>
                </a:lnTo>
                <a:cubicBezTo>
                  <a:pt x="3723469" y="1139360"/>
                  <a:pt x="3729658" y="1148692"/>
                  <a:pt x="3737804" y="1156837"/>
                </a:cubicBezTo>
                <a:cubicBezTo>
                  <a:pt x="3770387" y="1189420"/>
                  <a:pt x="3821933" y="1190701"/>
                  <a:pt x="3852935" y="1159700"/>
                </a:cubicBezTo>
                <a:lnTo>
                  <a:pt x="4049024" y="963610"/>
                </a:lnTo>
                <a:lnTo>
                  <a:pt x="4063572" y="978159"/>
                </a:lnTo>
                <a:lnTo>
                  <a:pt x="3867483" y="1174248"/>
                </a:lnTo>
                <a:cubicBezTo>
                  <a:pt x="3828836" y="1212895"/>
                  <a:pt x="3764579" y="1211297"/>
                  <a:pt x="3723961" y="1170680"/>
                </a:cubicBezTo>
                <a:cubicBezTo>
                  <a:pt x="3713806" y="1160525"/>
                  <a:pt x="3706091" y="1148893"/>
                  <a:pt x="3700833" y="1136553"/>
                </a:cubicBezTo>
                <a:lnTo>
                  <a:pt x="3697836" y="1122827"/>
                </a:lnTo>
                <a:lnTo>
                  <a:pt x="3684110" y="1119830"/>
                </a:lnTo>
                <a:cubicBezTo>
                  <a:pt x="3671770" y="1114572"/>
                  <a:pt x="3660138" y="1106856"/>
                  <a:pt x="3649983" y="1096702"/>
                </a:cubicBezTo>
                <a:cubicBezTo>
                  <a:pt x="3609365" y="1056084"/>
                  <a:pt x="3607768" y="991827"/>
                  <a:pt x="3646415" y="953180"/>
                </a:cubicBezTo>
                <a:close/>
                <a:moveTo>
                  <a:pt x="2364844" y="720528"/>
                </a:moveTo>
                <a:cubicBezTo>
                  <a:pt x="1456715" y="720528"/>
                  <a:pt x="720531" y="1456711"/>
                  <a:pt x="720531" y="2364839"/>
                </a:cubicBezTo>
                <a:cubicBezTo>
                  <a:pt x="720531" y="3272967"/>
                  <a:pt x="1456715" y="4009151"/>
                  <a:pt x="2364844" y="4009151"/>
                </a:cubicBezTo>
                <a:cubicBezTo>
                  <a:pt x="3272973" y="4009151"/>
                  <a:pt x="4009157" y="3272967"/>
                  <a:pt x="4009157" y="2364839"/>
                </a:cubicBezTo>
                <a:cubicBezTo>
                  <a:pt x="4009157" y="1456711"/>
                  <a:pt x="3272973" y="720528"/>
                  <a:pt x="2364844" y="720528"/>
                </a:cubicBezTo>
                <a:close/>
                <a:moveTo>
                  <a:pt x="3749844" y="705422"/>
                </a:moveTo>
                <a:cubicBezTo>
                  <a:pt x="3775816" y="706068"/>
                  <a:pt x="3802035" y="716622"/>
                  <a:pt x="3822344" y="736931"/>
                </a:cubicBezTo>
                <a:cubicBezTo>
                  <a:pt x="3862962" y="777549"/>
                  <a:pt x="3864559" y="841806"/>
                  <a:pt x="3825912" y="880453"/>
                </a:cubicBezTo>
                <a:lnTo>
                  <a:pt x="3719332" y="987033"/>
                </a:lnTo>
                <a:lnTo>
                  <a:pt x="3704784" y="972484"/>
                </a:lnTo>
                <a:lnTo>
                  <a:pt x="3811364" y="865904"/>
                </a:lnTo>
                <a:cubicBezTo>
                  <a:pt x="3842366" y="834902"/>
                  <a:pt x="3841084" y="783356"/>
                  <a:pt x="3808501" y="750773"/>
                </a:cubicBezTo>
                <a:cubicBezTo>
                  <a:pt x="3775918" y="718190"/>
                  <a:pt x="3724372" y="716909"/>
                  <a:pt x="3693370" y="747911"/>
                </a:cubicBezTo>
                <a:lnTo>
                  <a:pt x="3497281" y="943999"/>
                </a:lnTo>
                <a:lnTo>
                  <a:pt x="3482733" y="929451"/>
                </a:lnTo>
                <a:lnTo>
                  <a:pt x="3678822" y="733363"/>
                </a:lnTo>
                <a:cubicBezTo>
                  <a:pt x="3698145" y="714039"/>
                  <a:pt x="3723871" y="704777"/>
                  <a:pt x="3749844" y="705422"/>
                </a:cubicBezTo>
                <a:close/>
                <a:moveTo>
                  <a:pt x="980888" y="663385"/>
                </a:moveTo>
                <a:lnTo>
                  <a:pt x="1176977" y="859474"/>
                </a:lnTo>
                <a:cubicBezTo>
                  <a:pt x="1215624" y="898121"/>
                  <a:pt x="1214027" y="962378"/>
                  <a:pt x="1173409" y="1002996"/>
                </a:cubicBezTo>
                <a:cubicBezTo>
                  <a:pt x="1163254" y="1013151"/>
                  <a:pt x="1151622" y="1020866"/>
                  <a:pt x="1139282" y="1026124"/>
                </a:cubicBezTo>
                <a:lnTo>
                  <a:pt x="1125556" y="1029121"/>
                </a:lnTo>
                <a:lnTo>
                  <a:pt x="1122559" y="1042848"/>
                </a:lnTo>
                <a:cubicBezTo>
                  <a:pt x="1117301" y="1055187"/>
                  <a:pt x="1109585" y="1066819"/>
                  <a:pt x="1099431" y="1076974"/>
                </a:cubicBezTo>
                <a:cubicBezTo>
                  <a:pt x="1058813" y="1117592"/>
                  <a:pt x="994556" y="1119190"/>
                  <a:pt x="955909" y="1080542"/>
                </a:cubicBezTo>
                <a:lnTo>
                  <a:pt x="849329" y="973962"/>
                </a:lnTo>
                <a:lnTo>
                  <a:pt x="863877" y="959414"/>
                </a:lnTo>
                <a:lnTo>
                  <a:pt x="970457" y="1065993"/>
                </a:lnTo>
                <a:cubicBezTo>
                  <a:pt x="1001459" y="1096996"/>
                  <a:pt x="1053005" y="1095714"/>
                  <a:pt x="1085588" y="1063131"/>
                </a:cubicBezTo>
                <a:cubicBezTo>
                  <a:pt x="1093734" y="1054986"/>
                  <a:pt x="1099923" y="1045655"/>
                  <a:pt x="1104141" y="1035755"/>
                </a:cubicBezTo>
                <a:lnTo>
                  <a:pt x="1104590" y="1033701"/>
                </a:lnTo>
                <a:lnTo>
                  <a:pt x="1100909" y="1034504"/>
                </a:lnTo>
                <a:cubicBezTo>
                  <a:pt x="1074936" y="1035150"/>
                  <a:pt x="1049210" y="1025888"/>
                  <a:pt x="1029886" y="1006564"/>
                </a:cubicBezTo>
                <a:lnTo>
                  <a:pt x="923307" y="899984"/>
                </a:lnTo>
                <a:lnTo>
                  <a:pt x="937855" y="885436"/>
                </a:lnTo>
                <a:lnTo>
                  <a:pt x="1044435" y="992016"/>
                </a:lnTo>
                <a:cubicBezTo>
                  <a:pt x="1059936" y="1007517"/>
                  <a:pt x="1080573" y="1014947"/>
                  <a:pt x="1101408" y="1014429"/>
                </a:cubicBezTo>
                <a:lnTo>
                  <a:pt x="1109169" y="1012734"/>
                </a:lnTo>
                <a:lnTo>
                  <a:pt x="1110864" y="1004973"/>
                </a:lnTo>
                <a:cubicBezTo>
                  <a:pt x="1111382" y="984138"/>
                  <a:pt x="1103952" y="963501"/>
                  <a:pt x="1088451" y="948000"/>
                </a:cubicBezTo>
                <a:lnTo>
                  <a:pt x="892362" y="751912"/>
                </a:lnTo>
                <a:lnTo>
                  <a:pt x="906910" y="737363"/>
                </a:lnTo>
                <a:lnTo>
                  <a:pt x="1102999" y="933451"/>
                </a:lnTo>
                <a:cubicBezTo>
                  <a:pt x="1122323" y="952775"/>
                  <a:pt x="1131585" y="978501"/>
                  <a:pt x="1130939" y="1004474"/>
                </a:cubicBezTo>
                <a:lnTo>
                  <a:pt x="1130135" y="1008155"/>
                </a:lnTo>
                <a:lnTo>
                  <a:pt x="1132191" y="1007706"/>
                </a:lnTo>
                <a:cubicBezTo>
                  <a:pt x="1142089" y="1003489"/>
                  <a:pt x="1151421" y="997300"/>
                  <a:pt x="1159566" y="989154"/>
                </a:cubicBezTo>
                <a:cubicBezTo>
                  <a:pt x="1192149" y="956571"/>
                  <a:pt x="1193431" y="905024"/>
                  <a:pt x="1162429" y="874022"/>
                </a:cubicBezTo>
                <a:lnTo>
                  <a:pt x="966340" y="677934"/>
                </a:lnTo>
                <a:close/>
                <a:moveTo>
                  <a:pt x="2364844" y="649478"/>
                </a:moveTo>
                <a:cubicBezTo>
                  <a:pt x="3312213" y="649478"/>
                  <a:pt x="4080207" y="1417471"/>
                  <a:pt x="4080207" y="2364839"/>
                </a:cubicBezTo>
                <a:cubicBezTo>
                  <a:pt x="4080207" y="3312207"/>
                  <a:pt x="3312213" y="4080201"/>
                  <a:pt x="2364844" y="4080201"/>
                </a:cubicBezTo>
                <a:cubicBezTo>
                  <a:pt x="1417475" y="4080201"/>
                  <a:pt x="649481" y="3312207"/>
                  <a:pt x="649481" y="2364839"/>
                </a:cubicBezTo>
                <a:cubicBezTo>
                  <a:pt x="649481" y="1417471"/>
                  <a:pt x="1417475" y="649478"/>
                  <a:pt x="2364844" y="649478"/>
                </a:cubicBezTo>
                <a:close/>
                <a:moveTo>
                  <a:pt x="3539074" y="523055"/>
                </a:moveTo>
                <a:lnTo>
                  <a:pt x="3556892" y="533342"/>
                </a:lnTo>
                <a:lnTo>
                  <a:pt x="3418236" y="773500"/>
                </a:lnTo>
                <a:cubicBezTo>
                  <a:pt x="3404572" y="797167"/>
                  <a:pt x="3382120" y="812772"/>
                  <a:pt x="3356865" y="818871"/>
                </a:cubicBezTo>
                <a:lnTo>
                  <a:pt x="3353101" y="819047"/>
                </a:lnTo>
                <a:lnTo>
                  <a:pt x="3354067" y="820916"/>
                </a:lnTo>
                <a:cubicBezTo>
                  <a:pt x="3360703" y="829386"/>
                  <a:pt x="3369096" y="836797"/>
                  <a:pt x="3379073" y="842557"/>
                </a:cubicBezTo>
                <a:cubicBezTo>
                  <a:pt x="3418978" y="865596"/>
                  <a:pt x="3469100" y="853493"/>
                  <a:pt x="3491022" y="815523"/>
                </a:cubicBezTo>
                <a:lnTo>
                  <a:pt x="3629678" y="575365"/>
                </a:lnTo>
                <a:lnTo>
                  <a:pt x="3647496" y="585652"/>
                </a:lnTo>
                <a:lnTo>
                  <a:pt x="3508840" y="825810"/>
                </a:lnTo>
                <a:cubicBezTo>
                  <a:pt x="3481512" y="873143"/>
                  <a:pt x="3419031" y="888232"/>
                  <a:pt x="3369285" y="859510"/>
                </a:cubicBezTo>
                <a:cubicBezTo>
                  <a:pt x="3356848" y="852330"/>
                  <a:pt x="3346384" y="843092"/>
                  <a:pt x="3338112" y="832533"/>
                </a:cubicBezTo>
                <a:lnTo>
                  <a:pt x="3331664" y="820050"/>
                </a:lnTo>
                <a:lnTo>
                  <a:pt x="3317630" y="820707"/>
                </a:lnTo>
                <a:cubicBezTo>
                  <a:pt x="3304350" y="818823"/>
                  <a:pt x="3291117" y="814380"/>
                  <a:pt x="3278681" y="807200"/>
                </a:cubicBezTo>
                <a:cubicBezTo>
                  <a:pt x="3228934" y="778479"/>
                  <a:pt x="3210760" y="716825"/>
                  <a:pt x="3238088" y="669492"/>
                </a:cubicBezTo>
                <a:lnTo>
                  <a:pt x="3313451" y="538959"/>
                </a:lnTo>
                <a:lnTo>
                  <a:pt x="3331269" y="549246"/>
                </a:lnTo>
                <a:lnTo>
                  <a:pt x="3255906" y="679779"/>
                </a:lnTo>
                <a:cubicBezTo>
                  <a:pt x="3233984" y="717749"/>
                  <a:pt x="3248563" y="767207"/>
                  <a:pt x="3288469" y="790247"/>
                </a:cubicBezTo>
                <a:cubicBezTo>
                  <a:pt x="3298445" y="796006"/>
                  <a:pt x="3309060" y="799570"/>
                  <a:pt x="3319713" y="801082"/>
                </a:cubicBezTo>
                <a:lnTo>
                  <a:pt x="3321815" y="800984"/>
                </a:lnTo>
                <a:lnTo>
                  <a:pt x="3320085" y="797636"/>
                </a:lnTo>
                <a:cubicBezTo>
                  <a:pt x="3312739" y="772715"/>
                  <a:pt x="3315028" y="745469"/>
                  <a:pt x="3328692" y="721802"/>
                </a:cubicBezTo>
                <a:lnTo>
                  <a:pt x="3404055" y="591269"/>
                </a:lnTo>
                <a:lnTo>
                  <a:pt x="3421873" y="601556"/>
                </a:lnTo>
                <a:lnTo>
                  <a:pt x="3346510" y="732090"/>
                </a:lnTo>
                <a:cubicBezTo>
                  <a:pt x="3335549" y="751074"/>
                  <a:pt x="3333713" y="772931"/>
                  <a:pt x="3339606" y="792922"/>
                </a:cubicBezTo>
                <a:lnTo>
                  <a:pt x="3343252" y="799980"/>
                </a:lnTo>
                <a:lnTo>
                  <a:pt x="3351187" y="799608"/>
                </a:lnTo>
                <a:cubicBezTo>
                  <a:pt x="3371446" y="794716"/>
                  <a:pt x="3389457" y="782198"/>
                  <a:pt x="3400418" y="763213"/>
                </a:cubicBezTo>
                <a:close/>
                <a:moveTo>
                  <a:pt x="1240859" y="520139"/>
                </a:moveTo>
                <a:cubicBezTo>
                  <a:pt x="1269953" y="524301"/>
                  <a:pt x="1296448" y="540723"/>
                  <a:pt x="1311820" y="567348"/>
                </a:cubicBezTo>
                <a:lnTo>
                  <a:pt x="1387183" y="697881"/>
                </a:lnTo>
                <a:lnTo>
                  <a:pt x="1369365" y="708168"/>
                </a:lnTo>
                <a:lnTo>
                  <a:pt x="1294002" y="577635"/>
                </a:lnTo>
                <a:cubicBezTo>
                  <a:pt x="1272080" y="539665"/>
                  <a:pt x="1221958" y="527562"/>
                  <a:pt x="1182052" y="550602"/>
                </a:cubicBezTo>
                <a:cubicBezTo>
                  <a:pt x="1142147" y="573641"/>
                  <a:pt x="1127568" y="623099"/>
                  <a:pt x="1149489" y="661069"/>
                </a:cubicBezTo>
                <a:lnTo>
                  <a:pt x="1288145" y="901227"/>
                </a:lnTo>
                <a:lnTo>
                  <a:pt x="1270327" y="911514"/>
                </a:lnTo>
                <a:lnTo>
                  <a:pt x="1131671" y="671356"/>
                </a:lnTo>
                <a:cubicBezTo>
                  <a:pt x="1104344" y="624023"/>
                  <a:pt x="1122518" y="562369"/>
                  <a:pt x="1172264" y="533648"/>
                </a:cubicBezTo>
                <a:cubicBezTo>
                  <a:pt x="1184701" y="526468"/>
                  <a:pt x="1197933" y="522026"/>
                  <a:pt x="1211214" y="520141"/>
                </a:cubicBezTo>
                <a:cubicBezTo>
                  <a:pt x="1221174" y="518727"/>
                  <a:pt x="1231161" y="518752"/>
                  <a:pt x="1240859" y="520139"/>
                </a:cubicBezTo>
                <a:close/>
                <a:moveTo>
                  <a:pt x="3283458" y="401569"/>
                </a:moveTo>
                <a:cubicBezTo>
                  <a:pt x="3293156" y="400182"/>
                  <a:pt x="3303143" y="400157"/>
                  <a:pt x="3313103" y="401570"/>
                </a:cubicBezTo>
                <a:cubicBezTo>
                  <a:pt x="3326383" y="403455"/>
                  <a:pt x="3339616" y="407898"/>
                  <a:pt x="3352052" y="415078"/>
                </a:cubicBezTo>
                <a:cubicBezTo>
                  <a:pt x="3401799" y="443799"/>
                  <a:pt x="3419973" y="505453"/>
                  <a:pt x="3392645" y="552787"/>
                </a:cubicBezTo>
                <a:lnTo>
                  <a:pt x="3317282" y="683319"/>
                </a:lnTo>
                <a:lnTo>
                  <a:pt x="3299464" y="673032"/>
                </a:lnTo>
                <a:lnTo>
                  <a:pt x="3374827" y="542499"/>
                </a:lnTo>
                <a:cubicBezTo>
                  <a:pt x="3396749" y="504529"/>
                  <a:pt x="3382170" y="455071"/>
                  <a:pt x="3342264" y="432031"/>
                </a:cubicBezTo>
                <a:cubicBezTo>
                  <a:pt x="3302359" y="408992"/>
                  <a:pt x="3252237" y="421095"/>
                  <a:pt x="3230315" y="459065"/>
                </a:cubicBezTo>
                <a:lnTo>
                  <a:pt x="3091659" y="699224"/>
                </a:lnTo>
                <a:lnTo>
                  <a:pt x="3073841" y="688936"/>
                </a:lnTo>
                <a:lnTo>
                  <a:pt x="3212497" y="448778"/>
                </a:lnTo>
                <a:cubicBezTo>
                  <a:pt x="3227869" y="422153"/>
                  <a:pt x="3254364" y="405731"/>
                  <a:pt x="3283458" y="401569"/>
                </a:cubicBezTo>
                <a:close/>
                <a:moveTo>
                  <a:pt x="1467707" y="363074"/>
                </a:moveTo>
                <a:lnTo>
                  <a:pt x="1606363" y="603233"/>
                </a:lnTo>
                <a:cubicBezTo>
                  <a:pt x="1633691" y="650565"/>
                  <a:pt x="1615517" y="712220"/>
                  <a:pt x="1565770" y="740941"/>
                </a:cubicBezTo>
                <a:cubicBezTo>
                  <a:pt x="1553333" y="748121"/>
                  <a:pt x="1540101" y="752563"/>
                  <a:pt x="1526821" y="754448"/>
                </a:cubicBezTo>
                <a:lnTo>
                  <a:pt x="1512787" y="753791"/>
                </a:lnTo>
                <a:lnTo>
                  <a:pt x="1506339" y="766273"/>
                </a:lnTo>
                <a:cubicBezTo>
                  <a:pt x="1498066" y="776832"/>
                  <a:pt x="1487603" y="786071"/>
                  <a:pt x="1475166" y="793251"/>
                </a:cubicBezTo>
                <a:cubicBezTo>
                  <a:pt x="1425420" y="821972"/>
                  <a:pt x="1362939" y="806884"/>
                  <a:pt x="1335611" y="759551"/>
                </a:cubicBezTo>
                <a:lnTo>
                  <a:pt x="1260248" y="629018"/>
                </a:lnTo>
                <a:lnTo>
                  <a:pt x="1278066" y="618731"/>
                </a:lnTo>
                <a:lnTo>
                  <a:pt x="1353429" y="749264"/>
                </a:lnTo>
                <a:cubicBezTo>
                  <a:pt x="1375351" y="787234"/>
                  <a:pt x="1425472" y="799337"/>
                  <a:pt x="1465378" y="776297"/>
                </a:cubicBezTo>
                <a:cubicBezTo>
                  <a:pt x="1475354" y="770538"/>
                  <a:pt x="1483748" y="763126"/>
                  <a:pt x="1490384" y="754656"/>
                </a:cubicBezTo>
                <a:lnTo>
                  <a:pt x="1491350" y="752788"/>
                </a:lnTo>
                <a:lnTo>
                  <a:pt x="1487586" y="752611"/>
                </a:lnTo>
                <a:cubicBezTo>
                  <a:pt x="1462331" y="746513"/>
                  <a:pt x="1439879" y="730907"/>
                  <a:pt x="1426215" y="707241"/>
                </a:cubicBezTo>
                <a:lnTo>
                  <a:pt x="1350852" y="576708"/>
                </a:lnTo>
                <a:lnTo>
                  <a:pt x="1368670" y="566421"/>
                </a:lnTo>
                <a:lnTo>
                  <a:pt x="1444033" y="696954"/>
                </a:lnTo>
                <a:cubicBezTo>
                  <a:pt x="1454994" y="715938"/>
                  <a:pt x="1473004" y="728457"/>
                  <a:pt x="1493264" y="733349"/>
                </a:cubicBezTo>
                <a:lnTo>
                  <a:pt x="1501199" y="733720"/>
                </a:lnTo>
                <a:lnTo>
                  <a:pt x="1504845" y="726663"/>
                </a:lnTo>
                <a:cubicBezTo>
                  <a:pt x="1510737" y="706672"/>
                  <a:pt x="1508902" y="684815"/>
                  <a:pt x="1497941" y="665830"/>
                </a:cubicBezTo>
                <a:lnTo>
                  <a:pt x="1359285" y="425671"/>
                </a:lnTo>
                <a:lnTo>
                  <a:pt x="1377103" y="415384"/>
                </a:lnTo>
                <a:lnTo>
                  <a:pt x="1515759" y="655543"/>
                </a:lnTo>
                <a:cubicBezTo>
                  <a:pt x="1529423" y="679209"/>
                  <a:pt x="1531712" y="706456"/>
                  <a:pt x="1524365" y="731376"/>
                </a:cubicBezTo>
                <a:lnTo>
                  <a:pt x="1522636" y="734724"/>
                </a:lnTo>
                <a:lnTo>
                  <a:pt x="1524737" y="734822"/>
                </a:lnTo>
                <a:cubicBezTo>
                  <a:pt x="1535391" y="733310"/>
                  <a:pt x="1546006" y="729747"/>
                  <a:pt x="1555982" y="723987"/>
                </a:cubicBezTo>
                <a:cubicBezTo>
                  <a:pt x="1595888" y="700948"/>
                  <a:pt x="1610467" y="651489"/>
                  <a:pt x="1588545" y="613520"/>
                </a:cubicBezTo>
                <a:lnTo>
                  <a:pt x="1449889" y="373361"/>
                </a:lnTo>
                <a:close/>
                <a:moveTo>
                  <a:pt x="1727260" y="284322"/>
                </a:moveTo>
                <a:cubicBezTo>
                  <a:pt x="1767207" y="289171"/>
                  <a:pt x="1801611" y="316364"/>
                  <a:pt x="1812220" y="355960"/>
                </a:cubicBezTo>
                <a:lnTo>
                  <a:pt x="1851231" y="501550"/>
                </a:lnTo>
                <a:lnTo>
                  <a:pt x="1831358" y="506875"/>
                </a:lnTo>
                <a:lnTo>
                  <a:pt x="1792347" y="361284"/>
                </a:lnTo>
                <a:cubicBezTo>
                  <a:pt x="1780999" y="318934"/>
                  <a:pt x="1735718" y="294271"/>
                  <a:pt x="1691209" y="306197"/>
                </a:cubicBezTo>
                <a:cubicBezTo>
                  <a:pt x="1646700" y="318123"/>
                  <a:pt x="1619817" y="362124"/>
                  <a:pt x="1631164" y="404473"/>
                </a:cubicBezTo>
                <a:lnTo>
                  <a:pt x="1702938" y="672335"/>
                </a:lnTo>
                <a:lnTo>
                  <a:pt x="1683064" y="677660"/>
                </a:lnTo>
                <a:lnTo>
                  <a:pt x="1611291" y="409798"/>
                </a:lnTo>
                <a:cubicBezTo>
                  <a:pt x="1597145" y="357005"/>
                  <a:pt x="1630657" y="302155"/>
                  <a:pt x="1686142" y="287288"/>
                </a:cubicBezTo>
                <a:cubicBezTo>
                  <a:pt x="1700014" y="283571"/>
                  <a:pt x="1713945" y="282705"/>
                  <a:pt x="1727260" y="284322"/>
                </a:cubicBezTo>
                <a:close/>
                <a:moveTo>
                  <a:pt x="3023079" y="281806"/>
                </a:moveTo>
                <a:lnTo>
                  <a:pt x="3042953" y="287131"/>
                </a:lnTo>
                <a:lnTo>
                  <a:pt x="2971179" y="554994"/>
                </a:lnTo>
                <a:cubicBezTo>
                  <a:pt x="2964106" y="581391"/>
                  <a:pt x="2946458" y="602275"/>
                  <a:pt x="2923642" y="614702"/>
                </a:cubicBezTo>
                <a:lnTo>
                  <a:pt x="2920052" y="615846"/>
                </a:lnTo>
                <a:lnTo>
                  <a:pt x="2921469" y="617402"/>
                </a:lnTo>
                <a:cubicBezTo>
                  <a:pt x="2930071" y="623866"/>
                  <a:pt x="2940096" y="628852"/>
                  <a:pt x="2951223" y="631833"/>
                </a:cubicBezTo>
                <a:cubicBezTo>
                  <a:pt x="2995733" y="643760"/>
                  <a:pt x="3041014" y="619096"/>
                  <a:pt x="3052361" y="576747"/>
                </a:cubicBezTo>
                <a:lnTo>
                  <a:pt x="3124135" y="308884"/>
                </a:lnTo>
                <a:lnTo>
                  <a:pt x="3144008" y="314209"/>
                </a:lnTo>
                <a:lnTo>
                  <a:pt x="3072235" y="582072"/>
                </a:lnTo>
                <a:cubicBezTo>
                  <a:pt x="3058089" y="634865"/>
                  <a:pt x="3001642" y="665610"/>
                  <a:pt x="2946157" y="650743"/>
                </a:cubicBezTo>
                <a:cubicBezTo>
                  <a:pt x="2932285" y="647026"/>
                  <a:pt x="2919787" y="640810"/>
                  <a:pt x="2909064" y="632752"/>
                </a:cubicBezTo>
                <a:lnTo>
                  <a:pt x="2899605" y="622364"/>
                </a:lnTo>
                <a:lnTo>
                  <a:pt x="2886219" y="626631"/>
                </a:lnTo>
                <a:cubicBezTo>
                  <a:pt x="2872904" y="628248"/>
                  <a:pt x="2858972" y="627382"/>
                  <a:pt x="2845101" y="623665"/>
                </a:cubicBezTo>
                <a:cubicBezTo>
                  <a:pt x="2789616" y="608798"/>
                  <a:pt x="2756104" y="553948"/>
                  <a:pt x="2770250" y="501155"/>
                </a:cubicBezTo>
                <a:lnTo>
                  <a:pt x="2809261" y="355564"/>
                </a:lnTo>
                <a:lnTo>
                  <a:pt x="2829134" y="360889"/>
                </a:lnTo>
                <a:lnTo>
                  <a:pt x="2790123" y="506480"/>
                </a:lnTo>
                <a:cubicBezTo>
                  <a:pt x="2778776" y="548830"/>
                  <a:pt x="2805658" y="592830"/>
                  <a:pt x="2850168" y="604756"/>
                </a:cubicBezTo>
                <a:cubicBezTo>
                  <a:pt x="2861295" y="607737"/>
                  <a:pt x="2872471" y="608432"/>
                  <a:pt x="2883152" y="607135"/>
                </a:cubicBezTo>
                <a:lnTo>
                  <a:pt x="2885157" y="606496"/>
                </a:lnTo>
                <a:lnTo>
                  <a:pt x="2882620" y="603710"/>
                </a:lnTo>
                <a:cubicBezTo>
                  <a:pt x="2869074" y="581540"/>
                  <a:pt x="2864233" y="554630"/>
                  <a:pt x="2871306" y="528233"/>
                </a:cubicBezTo>
                <a:lnTo>
                  <a:pt x="2910317" y="382642"/>
                </a:lnTo>
                <a:lnTo>
                  <a:pt x="2930190" y="387967"/>
                </a:lnTo>
                <a:lnTo>
                  <a:pt x="2891179" y="533558"/>
                </a:lnTo>
                <a:cubicBezTo>
                  <a:pt x="2885505" y="554733"/>
                  <a:pt x="2889389" y="576320"/>
                  <a:pt x="2900255" y="594105"/>
                </a:cubicBezTo>
                <a:lnTo>
                  <a:pt x="2905603" y="599978"/>
                </a:lnTo>
                <a:lnTo>
                  <a:pt x="2913172" y="597566"/>
                </a:lnTo>
                <a:cubicBezTo>
                  <a:pt x="2931475" y="587597"/>
                  <a:pt x="2945632" y="570844"/>
                  <a:pt x="2951306" y="549669"/>
                </a:cubicBezTo>
                <a:close/>
                <a:moveTo>
                  <a:pt x="2773366" y="222947"/>
                </a:moveTo>
                <a:cubicBezTo>
                  <a:pt x="2786681" y="221330"/>
                  <a:pt x="2800613" y="222196"/>
                  <a:pt x="2814484" y="225913"/>
                </a:cubicBezTo>
                <a:cubicBezTo>
                  <a:pt x="2869969" y="240780"/>
                  <a:pt x="2903481" y="295630"/>
                  <a:pt x="2889335" y="348424"/>
                </a:cubicBezTo>
                <a:lnTo>
                  <a:pt x="2850324" y="494015"/>
                </a:lnTo>
                <a:lnTo>
                  <a:pt x="2830451" y="488690"/>
                </a:lnTo>
                <a:lnTo>
                  <a:pt x="2869462" y="343098"/>
                </a:lnTo>
                <a:cubicBezTo>
                  <a:pt x="2880810" y="300748"/>
                  <a:pt x="2853927" y="256749"/>
                  <a:pt x="2809417" y="244822"/>
                </a:cubicBezTo>
                <a:cubicBezTo>
                  <a:pt x="2764908" y="232896"/>
                  <a:pt x="2719627" y="257560"/>
                  <a:pt x="2708279" y="299910"/>
                </a:cubicBezTo>
                <a:lnTo>
                  <a:pt x="2636506" y="567772"/>
                </a:lnTo>
                <a:lnTo>
                  <a:pt x="2616632" y="562447"/>
                </a:lnTo>
                <a:lnTo>
                  <a:pt x="2688406" y="294584"/>
                </a:lnTo>
                <a:cubicBezTo>
                  <a:pt x="2699015" y="254989"/>
                  <a:pt x="2733419" y="227797"/>
                  <a:pt x="2773366" y="222947"/>
                </a:cubicBezTo>
                <a:close/>
                <a:moveTo>
                  <a:pt x="2015666" y="198992"/>
                </a:moveTo>
                <a:lnTo>
                  <a:pt x="2087440" y="466855"/>
                </a:lnTo>
                <a:cubicBezTo>
                  <a:pt x="2101586" y="519648"/>
                  <a:pt x="2068074" y="574498"/>
                  <a:pt x="2012588" y="589365"/>
                </a:cubicBezTo>
                <a:cubicBezTo>
                  <a:pt x="1998717" y="593082"/>
                  <a:pt x="1984786" y="593948"/>
                  <a:pt x="1971470" y="592331"/>
                </a:cubicBezTo>
                <a:lnTo>
                  <a:pt x="1958084" y="588064"/>
                </a:lnTo>
                <a:lnTo>
                  <a:pt x="1948625" y="598452"/>
                </a:lnTo>
                <a:cubicBezTo>
                  <a:pt x="1937902" y="606510"/>
                  <a:pt x="1925404" y="612726"/>
                  <a:pt x="1911533" y="616443"/>
                </a:cubicBezTo>
                <a:cubicBezTo>
                  <a:pt x="1856048" y="631310"/>
                  <a:pt x="1799601" y="600565"/>
                  <a:pt x="1785455" y="547772"/>
                </a:cubicBezTo>
                <a:lnTo>
                  <a:pt x="1746444" y="402181"/>
                </a:lnTo>
                <a:lnTo>
                  <a:pt x="1766317" y="396856"/>
                </a:lnTo>
                <a:lnTo>
                  <a:pt x="1805328" y="542447"/>
                </a:lnTo>
                <a:cubicBezTo>
                  <a:pt x="1816676" y="584796"/>
                  <a:pt x="1861957" y="609460"/>
                  <a:pt x="1906466" y="597533"/>
                </a:cubicBezTo>
                <a:cubicBezTo>
                  <a:pt x="1917593" y="594552"/>
                  <a:pt x="1927619" y="589565"/>
                  <a:pt x="1936221" y="583102"/>
                </a:cubicBezTo>
                <a:lnTo>
                  <a:pt x="1937637" y="581547"/>
                </a:lnTo>
                <a:lnTo>
                  <a:pt x="1934047" y="580402"/>
                </a:lnTo>
                <a:cubicBezTo>
                  <a:pt x="1911232" y="567975"/>
                  <a:pt x="1893583" y="547090"/>
                  <a:pt x="1886510" y="520694"/>
                </a:cubicBezTo>
                <a:lnTo>
                  <a:pt x="1847499" y="375103"/>
                </a:lnTo>
                <a:lnTo>
                  <a:pt x="1867373" y="369778"/>
                </a:lnTo>
                <a:lnTo>
                  <a:pt x="1906384" y="515369"/>
                </a:lnTo>
                <a:cubicBezTo>
                  <a:pt x="1912058" y="536543"/>
                  <a:pt x="1926215" y="553297"/>
                  <a:pt x="1944517" y="563265"/>
                </a:cubicBezTo>
                <a:lnTo>
                  <a:pt x="1952086" y="565678"/>
                </a:lnTo>
                <a:lnTo>
                  <a:pt x="1957434" y="559804"/>
                </a:lnTo>
                <a:cubicBezTo>
                  <a:pt x="1968300" y="542020"/>
                  <a:pt x="1972184" y="520432"/>
                  <a:pt x="1966511" y="499258"/>
                </a:cubicBezTo>
                <a:lnTo>
                  <a:pt x="1894737" y="231395"/>
                </a:lnTo>
                <a:lnTo>
                  <a:pt x="1914610" y="226070"/>
                </a:lnTo>
                <a:lnTo>
                  <a:pt x="1986384" y="493933"/>
                </a:lnTo>
                <a:cubicBezTo>
                  <a:pt x="1993457" y="520329"/>
                  <a:pt x="1988616" y="547240"/>
                  <a:pt x="1975070" y="569410"/>
                </a:cubicBezTo>
                <a:lnTo>
                  <a:pt x="1972533" y="572196"/>
                </a:lnTo>
                <a:lnTo>
                  <a:pt x="1974537" y="572835"/>
                </a:lnTo>
                <a:cubicBezTo>
                  <a:pt x="1985219" y="574131"/>
                  <a:pt x="1996395" y="573437"/>
                  <a:pt x="2007522" y="570456"/>
                </a:cubicBezTo>
                <a:cubicBezTo>
                  <a:pt x="2052031" y="558530"/>
                  <a:pt x="2078914" y="514530"/>
                  <a:pt x="2067566" y="472180"/>
                </a:cubicBezTo>
                <a:lnTo>
                  <a:pt x="1995793" y="204317"/>
                </a:lnTo>
                <a:close/>
                <a:moveTo>
                  <a:pt x="2462228" y="182327"/>
                </a:moveTo>
                <a:lnTo>
                  <a:pt x="2482802" y="182327"/>
                </a:lnTo>
                <a:lnTo>
                  <a:pt x="2482802" y="459640"/>
                </a:lnTo>
                <a:cubicBezTo>
                  <a:pt x="2482802" y="486968"/>
                  <a:pt x="2471161" y="511708"/>
                  <a:pt x="2452339" y="529617"/>
                </a:cubicBezTo>
                <a:lnTo>
                  <a:pt x="2449167" y="531652"/>
                </a:lnTo>
                <a:lnTo>
                  <a:pt x="2450938" y="532787"/>
                </a:lnTo>
                <a:cubicBezTo>
                  <a:pt x="2460920" y="536804"/>
                  <a:pt x="2471894" y="539026"/>
                  <a:pt x="2483414" y="539026"/>
                </a:cubicBezTo>
                <a:cubicBezTo>
                  <a:pt x="2529493" y="539026"/>
                  <a:pt x="2566848" y="503484"/>
                  <a:pt x="2566848" y="459640"/>
                </a:cubicBezTo>
                <a:lnTo>
                  <a:pt x="2566848" y="182327"/>
                </a:lnTo>
                <a:lnTo>
                  <a:pt x="2587423" y="182327"/>
                </a:lnTo>
                <a:lnTo>
                  <a:pt x="2587423" y="459640"/>
                </a:lnTo>
                <a:cubicBezTo>
                  <a:pt x="2587423" y="514296"/>
                  <a:pt x="2540857" y="558602"/>
                  <a:pt x="2483414" y="558602"/>
                </a:cubicBezTo>
                <a:cubicBezTo>
                  <a:pt x="2469053" y="558602"/>
                  <a:pt x="2455373" y="555833"/>
                  <a:pt x="2442929" y="550825"/>
                </a:cubicBezTo>
                <a:lnTo>
                  <a:pt x="2431104" y="543239"/>
                </a:lnTo>
                <a:lnTo>
                  <a:pt x="2419278" y="550825"/>
                </a:lnTo>
                <a:cubicBezTo>
                  <a:pt x="2406835" y="555833"/>
                  <a:pt x="2393154" y="558602"/>
                  <a:pt x="2378794" y="558602"/>
                </a:cubicBezTo>
                <a:cubicBezTo>
                  <a:pt x="2321351" y="558602"/>
                  <a:pt x="2274785" y="514296"/>
                  <a:pt x="2274785" y="459640"/>
                </a:cubicBezTo>
                <a:lnTo>
                  <a:pt x="2274785" y="308912"/>
                </a:lnTo>
                <a:lnTo>
                  <a:pt x="2295360" y="308912"/>
                </a:lnTo>
                <a:lnTo>
                  <a:pt x="2295360" y="459640"/>
                </a:lnTo>
                <a:cubicBezTo>
                  <a:pt x="2295360" y="503484"/>
                  <a:pt x="2332714" y="539026"/>
                  <a:pt x="2378794" y="539026"/>
                </a:cubicBezTo>
                <a:cubicBezTo>
                  <a:pt x="2390313" y="539026"/>
                  <a:pt x="2401288" y="536804"/>
                  <a:pt x="2411270" y="532787"/>
                </a:cubicBezTo>
                <a:lnTo>
                  <a:pt x="2413041" y="531652"/>
                </a:lnTo>
                <a:lnTo>
                  <a:pt x="2409869" y="529617"/>
                </a:lnTo>
                <a:cubicBezTo>
                  <a:pt x="2391047" y="511708"/>
                  <a:pt x="2379406" y="486968"/>
                  <a:pt x="2379406" y="459640"/>
                </a:cubicBezTo>
                <a:lnTo>
                  <a:pt x="2379406" y="308912"/>
                </a:lnTo>
                <a:lnTo>
                  <a:pt x="2399980" y="308912"/>
                </a:lnTo>
                <a:lnTo>
                  <a:pt x="2399980" y="459640"/>
                </a:lnTo>
                <a:cubicBezTo>
                  <a:pt x="2399980" y="481561"/>
                  <a:pt x="2409318" y="501408"/>
                  <a:pt x="2424418" y="515774"/>
                </a:cubicBezTo>
                <a:lnTo>
                  <a:pt x="2431104" y="520064"/>
                </a:lnTo>
                <a:lnTo>
                  <a:pt x="2437790" y="515774"/>
                </a:lnTo>
                <a:cubicBezTo>
                  <a:pt x="2452889" y="501408"/>
                  <a:pt x="2462228" y="481561"/>
                  <a:pt x="2462228" y="459640"/>
                </a:cubicBezTo>
                <a:close/>
                <a:moveTo>
                  <a:pt x="2246274" y="182327"/>
                </a:moveTo>
                <a:cubicBezTo>
                  <a:pt x="2303717" y="182327"/>
                  <a:pt x="2350283" y="226634"/>
                  <a:pt x="2350283" y="281290"/>
                </a:cubicBezTo>
                <a:lnTo>
                  <a:pt x="2350283" y="432018"/>
                </a:lnTo>
                <a:lnTo>
                  <a:pt x="2329709" y="432018"/>
                </a:lnTo>
                <a:lnTo>
                  <a:pt x="2329709" y="281290"/>
                </a:lnTo>
                <a:cubicBezTo>
                  <a:pt x="2329709" y="237446"/>
                  <a:pt x="2292354" y="201904"/>
                  <a:pt x="2246274" y="201904"/>
                </a:cubicBezTo>
                <a:cubicBezTo>
                  <a:pt x="2200195" y="201904"/>
                  <a:pt x="2162840" y="237446"/>
                  <a:pt x="2162840" y="281290"/>
                </a:cubicBezTo>
                <a:lnTo>
                  <a:pt x="2162840" y="558602"/>
                </a:lnTo>
                <a:lnTo>
                  <a:pt x="2142266" y="558602"/>
                </a:lnTo>
                <a:lnTo>
                  <a:pt x="2142266" y="281290"/>
                </a:lnTo>
                <a:cubicBezTo>
                  <a:pt x="2142266" y="226634"/>
                  <a:pt x="2188832" y="182327"/>
                  <a:pt x="2246274" y="182327"/>
                </a:cubicBezTo>
                <a:close/>
                <a:moveTo>
                  <a:pt x="2364844" y="97952"/>
                </a:moveTo>
                <a:cubicBezTo>
                  <a:pt x="1112874" y="97952"/>
                  <a:pt x="97952" y="1112874"/>
                  <a:pt x="97952" y="2364839"/>
                </a:cubicBezTo>
                <a:cubicBezTo>
                  <a:pt x="97952" y="3616808"/>
                  <a:pt x="1112874" y="4631729"/>
                  <a:pt x="2364844" y="4631729"/>
                </a:cubicBezTo>
                <a:cubicBezTo>
                  <a:pt x="3616814" y="4631729"/>
                  <a:pt x="4631736" y="3616808"/>
                  <a:pt x="4631736" y="2364839"/>
                </a:cubicBezTo>
                <a:cubicBezTo>
                  <a:pt x="4631736" y="1112874"/>
                  <a:pt x="3616814" y="97952"/>
                  <a:pt x="2364844" y="97952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39"/>
                </a:cubicBezTo>
                <a:cubicBezTo>
                  <a:pt x="4729688" y="3670905"/>
                  <a:pt x="3670911" y="4729681"/>
                  <a:pt x="2364844" y="4729681"/>
                </a:cubicBezTo>
                <a:cubicBezTo>
                  <a:pt x="1058777" y="4729681"/>
                  <a:pt x="0" y="3670905"/>
                  <a:pt x="0" y="2364839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3500000" scaled="1"/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BA0D5ED9-E847-4B0F-B902-425439C010F3}"/>
              </a:ext>
            </a:extLst>
          </p:cNvPr>
          <p:cNvSpPr/>
          <p:nvPr/>
        </p:nvSpPr>
        <p:spPr>
          <a:xfrm>
            <a:off x="6592324" y="878796"/>
            <a:ext cx="2645459" cy="2645455"/>
          </a:xfrm>
          <a:custGeom>
            <a:avLst/>
            <a:gdLst>
              <a:gd name="connsiteX0" fmla="*/ 2566848 w 4729688"/>
              <a:gd name="connsiteY0" fmla="*/ 4165624 h 4729681"/>
              <a:gd name="connsiteX1" fmla="*/ 2587423 w 4729688"/>
              <a:gd name="connsiteY1" fmla="*/ 4165624 h 4729681"/>
              <a:gd name="connsiteX2" fmla="*/ 2587423 w 4729688"/>
              <a:gd name="connsiteY2" fmla="*/ 4442936 h 4729681"/>
              <a:gd name="connsiteX3" fmla="*/ 2483414 w 4729688"/>
              <a:gd name="connsiteY3" fmla="*/ 4541898 h 4729681"/>
              <a:gd name="connsiteX4" fmla="*/ 2379406 w 4729688"/>
              <a:gd name="connsiteY4" fmla="*/ 4442936 h 4729681"/>
              <a:gd name="connsiteX5" fmla="*/ 2379406 w 4729688"/>
              <a:gd name="connsiteY5" fmla="*/ 4292209 h 4729681"/>
              <a:gd name="connsiteX6" fmla="*/ 2399980 w 4729688"/>
              <a:gd name="connsiteY6" fmla="*/ 4292209 h 4729681"/>
              <a:gd name="connsiteX7" fmla="*/ 2399980 w 4729688"/>
              <a:gd name="connsiteY7" fmla="*/ 4442936 h 4729681"/>
              <a:gd name="connsiteX8" fmla="*/ 2483414 w 4729688"/>
              <a:gd name="connsiteY8" fmla="*/ 4522322 h 4729681"/>
              <a:gd name="connsiteX9" fmla="*/ 2566848 w 4729688"/>
              <a:gd name="connsiteY9" fmla="*/ 4442936 h 4729681"/>
              <a:gd name="connsiteX10" fmla="*/ 2246274 w 4729688"/>
              <a:gd name="connsiteY10" fmla="*/ 4165624 h 4729681"/>
              <a:gd name="connsiteX11" fmla="*/ 2286759 w 4729688"/>
              <a:gd name="connsiteY11" fmla="*/ 4173401 h 4729681"/>
              <a:gd name="connsiteX12" fmla="*/ 2298585 w 4729688"/>
              <a:gd name="connsiteY12" fmla="*/ 4180987 h 4729681"/>
              <a:gd name="connsiteX13" fmla="*/ 2310410 w 4729688"/>
              <a:gd name="connsiteY13" fmla="*/ 4173401 h 4729681"/>
              <a:gd name="connsiteX14" fmla="*/ 2350895 w 4729688"/>
              <a:gd name="connsiteY14" fmla="*/ 4165624 h 4729681"/>
              <a:gd name="connsiteX15" fmla="*/ 2454903 w 4729688"/>
              <a:gd name="connsiteY15" fmla="*/ 4264587 h 4729681"/>
              <a:gd name="connsiteX16" fmla="*/ 2454903 w 4729688"/>
              <a:gd name="connsiteY16" fmla="*/ 4415314 h 4729681"/>
              <a:gd name="connsiteX17" fmla="*/ 2434329 w 4729688"/>
              <a:gd name="connsiteY17" fmla="*/ 4415314 h 4729681"/>
              <a:gd name="connsiteX18" fmla="*/ 2434329 w 4729688"/>
              <a:gd name="connsiteY18" fmla="*/ 4264587 h 4729681"/>
              <a:gd name="connsiteX19" fmla="*/ 2350895 w 4729688"/>
              <a:gd name="connsiteY19" fmla="*/ 4185201 h 4729681"/>
              <a:gd name="connsiteX20" fmla="*/ 2318419 w 4729688"/>
              <a:gd name="connsiteY20" fmla="*/ 4191439 h 4729681"/>
              <a:gd name="connsiteX21" fmla="*/ 2316648 w 4729688"/>
              <a:gd name="connsiteY21" fmla="*/ 4192575 h 4729681"/>
              <a:gd name="connsiteX22" fmla="*/ 2319819 w 4729688"/>
              <a:gd name="connsiteY22" fmla="*/ 4194610 h 4729681"/>
              <a:gd name="connsiteX23" fmla="*/ 2350283 w 4729688"/>
              <a:gd name="connsiteY23" fmla="*/ 4264587 h 4729681"/>
              <a:gd name="connsiteX24" fmla="*/ 2350283 w 4729688"/>
              <a:gd name="connsiteY24" fmla="*/ 4415314 h 4729681"/>
              <a:gd name="connsiteX25" fmla="*/ 2329709 w 4729688"/>
              <a:gd name="connsiteY25" fmla="*/ 4415314 h 4729681"/>
              <a:gd name="connsiteX26" fmla="*/ 2329709 w 4729688"/>
              <a:gd name="connsiteY26" fmla="*/ 4264587 h 4729681"/>
              <a:gd name="connsiteX27" fmla="*/ 2305271 w 4729688"/>
              <a:gd name="connsiteY27" fmla="*/ 4208452 h 4729681"/>
              <a:gd name="connsiteX28" fmla="*/ 2298585 w 4729688"/>
              <a:gd name="connsiteY28" fmla="*/ 4204163 h 4729681"/>
              <a:gd name="connsiteX29" fmla="*/ 2291898 w 4729688"/>
              <a:gd name="connsiteY29" fmla="*/ 4208452 h 4729681"/>
              <a:gd name="connsiteX30" fmla="*/ 2267461 w 4729688"/>
              <a:gd name="connsiteY30" fmla="*/ 4264587 h 4729681"/>
              <a:gd name="connsiteX31" fmla="*/ 2267461 w 4729688"/>
              <a:gd name="connsiteY31" fmla="*/ 4541898 h 4729681"/>
              <a:gd name="connsiteX32" fmla="*/ 2246886 w 4729688"/>
              <a:gd name="connsiteY32" fmla="*/ 4541898 h 4729681"/>
              <a:gd name="connsiteX33" fmla="*/ 2246886 w 4729688"/>
              <a:gd name="connsiteY33" fmla="*/ 4264587 h 4729681"/>
              <a:gd name="connsiteX34" fmla="*/ 2277350 w 4729688"/>
              <a:gd name="connsiteY34" fmla="*/ 4194610 h 4729681"/>
              <a:gd name="connsiteX35" fmla="*/ 2280521 w 4729688"/>
              <a:gd name="connsiteY35" fmla="*/ 4192575 h 4729681"/>
              <a:gd name="connsiteX36" fmla="*/ 2278751 w 4729688"/>
              <a:gd name="connsiteY36" fmla="*/ 4191439 h 4729681"/>
              <a:gd name="connsiteX37" fmla="*/ 2246274 w 4729688"/>
              <a:gd name="connsiteY37" fmla="*/ 4185201 h 4729681"/>
              <a:gd name="connsiteX38" fmla="*/ 2162840 w 4729688"/>
              <a:gd name="connsiteY38" fmla="*/ 4264587 h 4729681"/>
              <a:gd name="connsiteX39" fmla="*/ 2162840 w 4729688"/>
              <a:gd name="connsiteY39" fmla="*/ 4541898 h 4729681"/>
              <a:gd name="connsiteX40" fmla="*/ 2142266 w 4729688"/>
              <a:gd name="connsiteY40" fmla="*/ 4541898 h 4729681"/>
              <a:gd name="connsiteX41" fmla="*/ 2142266 w 4729688"/>
              <a:gd name="connsiteY41" fmla="*/ 4264587 h 4729681"/>
              <a:gd name="connsiteX42" fmla="*/ 2246274 w 4729688"/>
              <a:gd name="connsiteY42" fmla="*/ 4165624 h 4729681"/>
              <a:gd name="connsiteX43" fmla="*/ 2093181 w 4729688"/>
              <a:gd name="connsiteY43" fmla="*/ 4156453 h 4729681"/>
              <a:gd name="connsiteX44" fmla="*/ 2113054 w 4729688"/>
              <a:gd name="connsiteY44" fmla="*/ 4161778 h 4729681"/>
              <a:gd name="connsiteX45" fmla="*/ 2041281 w 4729688"/>
              <a:gd name="connsiteY45" fmla="*/ 4429641 h 4729681"/>
              <a:gd name="connsiteX46" fmla="*/ 1915203 w 4729688"/>
              <a:gd name="connsiteY46" fmla="*/ 4498312 h 4729681"/>
              <a:gd name="connsiteX47" fmla="*/ 1840351 w 4729688"/>
              <a:gd name="connsiteY47" fmla="*/ 4375802 h 4729681"/>
              <a:gd name="connsiteX48" fmla="*/ 1879362 w 4729688"/>
              <a:gd name="connsiteY48" fmla="*/ 4230211 h 4729681"/>
              <a:gd name="connsiteX49" fmla="*/ 1899236 w 4729688"/>
              <a:gd name="connsiteY49" fmla="*/ 4235536 h 4729681"/>
              <a:gd name="connsiteX50" fmla="*/ 1860225 w 4729688"/>
              <a:gd name="connsiteY50" fmla="*/ 4381127 h 4729681"/>
              <a:gd name="connsiteX51" fmla="*/ 1920269 w 4729688"/>
              <a:gd name="connsiteY51" fmla="*/ 4479403 h 4729681"/>
              <a:gd name="connsiteX52" fmla="*/ 2021407 w 4729688"/>
              <a:gd name="connsiteY52" fmla="*/ 4424316 h 4729681"/>
              <a:gd name="connsiteX53" fmla="*/ 2859270 w 4729688"/>
              <a:gd name="connsiteY53" fmla="*/ 4104815 h 4729681"/>
              <a:gd name="connsiteX54" fmla="*/ 2944230 w 4729688"/>
              <a:gd name="connsiteY54" fmla="*/ 4176452 h 4729681"/>
              <a:gd name="connsiteX55" fmla="*/ 2983241 w 4729688"/>
              <a:gd name="connsiteY55" fmla="*/ 4322043 h 4729681"/>
              <a:gd name="connsiteX56" fmla="*/ 2963368 w 4729688"/>
              <a:gd name="connsiteY56" fmla="*/ 4327368 h 4729681"/>
              <a:gd name="connsiteX57" fmla="*/ 2924357 w 4729688"/>
              <a:gd name="connsiteY57" fmla="*/ 4181777 h 4729681"/>
              <a:gd name="connsiteX58" fmla="*/ 2823218 w 4729688"/>
              <a:gd name="connsiteY58" fmla="*/ 4126690 h 4729681"/>
              <a:gd name="connsiteX59" fmla="*/ 2793463 w 4729688"/>
              <a:gd name="connsiteY59" fmla="*/ 4141122 h 4729681"/>
              <a:gd name="connsiteX60" fmla="*/ 2792047 w 4729688"/>
              <a:gd name="connsiteY60" fmla="*/ 4142677 h 4729681"/>
              <a:gd name="connsiteX61" fmla="*/ 2795637 w 4729688"/>
              <a:gd name="connsiteY61" fmla="*/ 4143822 h 4729681"/>
              <a:gd name="connsiteX62" fmla="*/ 2843174 w 4729688"/>
              <a:gd name="connsiteY62" fmla="*/ 4203530 h 4729681"/>
              <a:gd name="connsiteX63" fmla="*/ 2882185 w 4729688"/>
              <a:gd name="connsiteY63" fmla="*/ 4349121 h 4729681"/>
              <a:gd name="connsiteX64" fmla="*/ 2862312 w 4729688"/>
              <a:gd name="connsiteY64" fmla="*/ 4354446 h 4729681"/>
              <a:gd name="connsiteX65" fmla="*/ 2823301 w 4729688"/>
              <a:gd name="connsiteY65" fmla="*/ 4208855 h 4729681"/>
              <a:gd name="connsiteX66" fmla="*/ 2785167 w 4729688"/>
              <a:gd name="connsiteY66" fmla="*/ 4160958 h 4729681"/>
              <a:gd name="connsiteX67" fmla="*/ 2777598 w 4729688"/>
              <a:gd name="connsiteY67" fmla="*/ 4158545 h 4729681"/>
              <a:gd name="connsiteX68" fmla="*/ 2772250 w 4729688"/>
              <a:gd name="connsiteY68" fmla="*/ 4164420 h 4729681"/>
              <a:gd name="connsiteX69" fmla="*/ 2763174 w 4729688"/>
              <a:gd name="connsiteY69" fmla="*/ 4224966 h 4729681"/>
              <a:gd name="connsiteX70" fmla="*/ 2834947 w 4729688"/>
              <a:gd name="connsiteY70" fmla="*/ 4492828 h 4729681"/>
              <a:gd name="connsiteX71" fmla="*/ 2815074 w 4729688"/>
              <a:gd name="connsiteY71" fmla="*/ 4498153 h 4729681"/>
              <a:gd name="connsiteX72" fmla="*/ 2743301 w 4729688"/>
              <a:gd name="connsiteY72" fmla="*/ 4230291 h 4729681"/>
              <a:gd name="connsiteX73" fmla="*/ 2754615 w 4729688"/>
              <a:gd name="connsiteY73" fmla="*/ 4154814 h 4729681"/>
              <a:gd name="connsiteX74" fmla="*/ 2757151 w 4729688"/>
              <a:gd name="connsiteY74" fmla="*/ 4152028 h 4729681"/>
              <a:gd name="connsiteX75" fmla="*/ 2755147 w 4729688"/>
              <a:gd name="connsiteY75" fmla="*/ 4151389 h 4729681"/>
              <a:gd name="connsiteX76" fmla="*/ 2722163 w 4729688"/>
              <a:gd name="connsiteY76" fmla="*/ 4153768 h 4729681"/>
              <a:gd name="connsiteX77" fmla="*/ 2662118 w 4729688"/>
              <a:gd name="connsiteY77" fmla="*/ 4252044 h 4729681"/>
              <a:gd name="connsiteX78" fmla="*/ 2733892 w 4729688"/>
              <a:gd name="connsiteY78" fmla="*/ 4519906 h 4729681"/>
              <a:gd name="connsiteX79" fmla="*/ 2714018 w 4729688"/>
              <a:gd name="connsiteY79" fmla="*/ 4525231 h 4729681"/>
              <a:gd name="connsiteX80" fmla="*/ 2642245 w 4729688"/>
              <a:gd name="connsiteY80" fmla="*/ 4257369 h 4729681"/>
              <a:gd name="connsiteX81" fmla="*/ 2717096 w 4729688"/>
              <a:gd name="connsiteY81" fmla="*/ 4134859 h 4729681"/>
              <a:gd name="connsiteX82" fmla="*/ 2758214 w 4729688"/>
              <a:gd name="connsiteY82" fmla="*/ 4131893 h 4729681"/>
              <a:gd name="connsiteX83" fmla="*/ 2771600 w 4729688"/>
              <a:gd name="connsiteY83" fmla="*/ 4136160 h 4729681"/>
              <a:gd name="connsiteX84" fmla="*/ 2781059 w 4729688"/>
              <a:gd name="connsiteY84" fmla="*/ 4125772 h 4729681"/>
              <a:gd name="connsiteX85" fmla="*/ 2818152 w 4729688"/>
              <a:gd name="connsiteY85" fmla="*/ 4107781 h 4729681"/>
              <a:gd name="connsiteX86" fmla="*/ 2859270 w 4729688"/>
              <a:gd name="connsiteY86" fmla="*/ 4104815 h 4729681"/>
              <a:gd name="connsiteX87" fmla="*/ 1742412 w 4729688"/>
              <a:gd name="connsiteY87" fmla="*/ 4070517 h 4729681"/>
              <a:gd name="connsiteX88" fmla="*/ 1783530 w 4729688"/>
              <a:gd name="connsiteY88" fmla="*/ 4073483 h 4729681"/>
              <a:gd name="connsiteX89" fmla="*/ 1820622 w 4729688"/>
              <a:gd name="connsiteY89" fmla="*/ 4091473 h 4729681"/>
              <a:gd name="connsiteX90" fmla="*/ 1830081 w 4729688"/>
              <a:gd name="connsiteY90" fmla="*/ 4101861 h 4729681"/>
              <a:gd name="connsiteX91" fmla="*/ 1843467 w 4729688"/>
              <a:gd name="connsiteY91" fmla="*/ 4097594 h 4729681"/>
              <a:gd name="connsiteX92" fmla="*/ 1884586 w 4729688"/>
              <a:gd name="connsiteY92" fmla="*/ 4100560 h 4729681"/>
              <a:gd name="connsiteX93" fmla="*/ 1959437 w 4729688"/>
              <a:gd name="connsiteY93" fmla="*/ 4223070 h 4729681"/>
              <a:gd name="connsiteX94" fmla="*/ 1920426 w 4729688"/>
              <a:gd name="connsiteY94" fmla="*/ 4368661 h 4729681"/>
              <a:gd name="connsiteX95" fmla="*/ 1900552 w 4729688"/>
              <a:gd name="connsiteY95" fmla="*/ 4363336 h 4729681"/>
              <a:gd name="connsiteX96" fmla="*/ 1939563 w 4729688"/>
              <a:gd name="connsiteY96" fmla="*/ 4217745 h 4729681"/>
              <a:gd name="connsiteX97" fmla="*/ 1879519 w 4729688"/>
              <a:gd name="connsiteY97" fmla="*/ 4119470 h 4729681"/>
              <a:gd name="connsiteX98" fmla="*/ 1846535 w 4729688"/>
              <a:gd name="connsiteY98" fmla="*/ 4117090 h 4729681"/>
              <a:gd name="connsiteX99" fmla="*/ 1844530 w 4729688"/>
              <a:gd name="connsiteY99" fmla="*/ 4117729 h 4729681"/>
              <a:gd name="connsiteX100" fmla="*/ 1847067 w 4729688"/>
              <a:gd name="connsiteY100" fmla="*/ 4120515 h 4729681"/>
              <a:gd name="connsiteX101" fmla="*/ 1858381 w 4729688"/>
              <a:gd name="connsiteY101" fmla="*/ 4195993 h 4729681"/>
              <a:gd name="connsiteX102" fmla="*/ 1819370 w 4729688"/>
              <a:gd name="connsiteY102" fmla="*/ 4341583 h 4729681"/>
              <a:gd name="connsiteX103" fmla="*/ 1799497 w 4729688"/>
              <a:gd name="connsiteY103" fmla="*/ 4336258 h 4729681"/>
              <a:gd name="connsiteX104" fmla="*/ 1838508 w 4729688"/>
              <a:gd name="connsiteY104" fmla="*/ 4190668 h 4729681"/>
              <a:gd name="connsiteX105" fmla="*/ 1829432 w 4729688"/>
              <a:gd name="connsiteY105" fmla="*/ 4130121 h 4729681"/>
              <a:gd name="connsiteX106" fmla="*/ 1824083 w 4729688"/>
              <a:gd name="connsiteY106" fmla="*/ 4124247 h 4729681"/>
              <a:gd name="connsiteX107" fmla="*/ 1816514 w 4729688"/>
              <a:gd name="connsiteY107" fmla="*/ 4126660 h 4729681"/>
              <a:gd name="connsiteX108" fmla="*/ 1778381 w 4729688"/>
              <a:gd name="connsiteY108" fmla="*/ 4174557 h 4729681"/>
              <a:gd name="connsiteX109" fmla="*/ 1706608 w 4729688"/>
              <a:gd name="connsiteY109" fmla="*/ 4442419 h 4729681"/>
              <a:gd name="connsiteX110" fmla="*/ 1686734 w 4729688"/>
              <a:gd name="connsiteY110" fmla="*/ 4437094 h 4729681"/>
              <a:gd name="connsiteX111" fmla="*/ 1758508 w 4729688"/>
              <a:gd name="connsiteY111" fmla="*/ 4169232 h 4729681"/>
              <a:gd name="connsiteX112" fmla="*/ 1806044 w 4729688"/>
              <a:gd name="connsiteY112" fmla="*/ 4109524 h 4729681"/>
              <a:gd name="connsiteX113" fmla="*/ 1809635 w 4729688"/>
              <a:gd name="connsiteY113" fmla="*/ 4108379 h 4729681"/>
              <a:gd name="connsiteX114" fmla="*/ 1808218 w 4729688"/>
              <a:gd name="connsiteY114" fmla="*/ 4106824 h 4729681"/>
              <a:gd name="connsiteX115" fmla="*/ 1778463 w 4729688"/>
              <a:gd name="connsiteY115" fmla="*/ 4092392 h 4729681"/>
              <a:gd name="connsiteX116" fmla="*/ 1677325 w 4729688"/>
              <a:gd name="connsiteY116" fmla="*/ 4147479 h 4729681"/>
              <a:gd name="connsiteX117" fmla="*/ 1605552 w 4729688"/>
              <a:gd name="connsiteY117" fmla="*/ 4415341 h 4729681"/>
              <a:gd name="connsiteX118" fmla="*/ 1585678 w 4729688"/>
              <a:gd name="connsiteY118" fmla="*/ 4410016 h 4729681"/>
              <a:gd name="connsiteX119" fmla="*/ 1657452 w 4729688"/>
              <a:gd name="connsiteY119" fmla="*/ 4142154 h 4729681"/>
              <a:gd name="connsiteX120" fmla="*/ 1742412 w 4729688"/>
              <a:gd name="connsiteY120" fmla="*/ 4070517 h 4729681"/>
              <a:gd name="connsiteX121" fmla="*/ 3046620 w 4729688"/>
              <a:gd name="connsiteY121" fmla="*/ 4046563 h 4729681"/>
              <a:gd name="connsiteX122" fmla="*/ 3118394 w 4729688"/>
              <a:gd name="connsiteY122" fmla="*/ 4314426 h 4729681"/>
              <a:gd name="connsiteX123" fmla="*/ 3043543 w 4729688"/>
              <a:gd name="connsiteY123" fmla="*/ 4436935 h 4729681"/>
              <a:gd name="connsiteX124" fmla="*/ 2917465 w 4729688"/>
              <a:gd name="connsiteY124" fmla="*/ 4368264 h 4729681"/>
              <a:gd name="connsiteX125" fmla="*/ 2878454 w 4729688"/>
              <a:gd name="connsiteY125" fmla="*/ 4222674 h 4729681"/>
              <a:gd name="connsiteX126" fmla="*/ 2898327 w 4729688"/>
              <a:gd name="connsiteY126" fmla="*/ 4217349 h 4729681"/>
              <a:gd name="connsiteX127" fmla="*/ 2937338 w 4729688"/>
              <a:gd name="connsiteY127" fmla="*/ 4362939 h 4729681"/>
              <a:gd name="connsiteX128" fmla="*/ 3038476 w 4729688"/>
              <a:gd name="connsiteY128" fmla="*/ 4418026 h 4729681"/>
              <a:gd name="connsiteX129" fmla="*/ 3098520 w 4729688"/>
              <a:gd name="connsiteY129" fmla="*/ 4319751 h 4729681"/>
              <a:gd name="connsiteX130" fmla="*/ 3026747 w 4729688"/>
              <a:gd name="connsiteY130" fmla="*/ 4051888 h 4729681"/>
              <a:gd name="connsiteX131" fmla="*/ 1638027 w 4729688"/>
              <a:gd name="connsiteY131" fmla="*/ 4025001 h 4729681"/>
              <a:gd name="connsiteX132" fmla="*/ 1655845 w 4729688"/>
              <a:gd name="connsiteY132" fmla="*/ 4035288 h 4729681"/>
              <a:gd name="connsiteX133" fmla="*/ 1517190 w 4729688"/>
              <a:gd name="connsiteY133" fmla="*/ 4275447 h 4729681"/>
              <a:gd name="connsiteX134" fmla="*/ 1377634 w 4729688"/>
              <a:gd name="connsiteY134" fmla="*/ 4309147 h 4729681"/>
              <a:gd name="connsiteX135" fmla="*/ 1337041 w 4729688"/>
              <a:gd name="connsiteY135" fmla="*/ 4171438 h 4729681"/>
              <a:gd name="connsiteX136" fmla="*/ 1412405 w 4729688"/>
              <a:gd name="connsiteY136" fmla="*/ 4040905 h 4729681"/>
              <a:gd name="connsiteX137" fmla="*/ 1430223 w 4729688"/>
              <a:gd name="connsiteY137" fmla="*/ 4051192 h 4729681"/>
              <a:gd name="connsiteX138" fmla="*/ 1354859 w 4729688"/>
              <a:gd name="connsiteY138" fmla="*/ 4181725 h 4729681"/>
              <a:gd name="connsiteX139" fmla="*/ 1387422 w 4729688"/>
              <a:gd name="connsiteY139" fmla="*/ 4292193 h 4729681"/>
              <a:gd name="connsiteX140" fmla="*/ 1499372 w 4729688"/>
              <a:gd name="connsiteY140" fmla="*/ 4265160 h 4729681"/>
              <a:gd name="connsiteX141" fmla="*/ 3323113 w 4729688"/>
              <a:gd name="connsiteY141" fmla="*/ 3917465 h 4729681"/>
              <a:gd name="connsiteX142" fmla="*/ 3394074 w 4729688"/>
              <a:gd name="connsiteY142" fmla="*/ 3964673 h 4729681"/>
              <a:gd name="connsiteX143" fmla="*/ 3469437 w 4729688"/>
              <a:gd name="connsiteY143" fmla="*/ 4095206 h 4729681"/>
              <a:gd name="connsiteX144" fmla="*/ 3451619 w 4729688"/>
              <a:gd name="connsiteY144" fmla="*/ 4105494 h 4729681"/>
              <a:gd name="connsiteX145" fmla="*/ 3376256 w 4729688"/>
              <a:gd name="connsiteY145" fmla="*/ 3974961 h 4729681"/>
              <a:gd name="connsiteX146" fmla="*/ 3264307 w 4729688"/>
              <a:gd name="connsiteY146" fmla="*/ 3947927 h 4729681"/>
              <a:gd name="connsiteX147" fmla="*/ 3239301 w 4729688"/>
              <a:gd name="connsiteY147" fmla="*/ 3969568 h 4729681"/>
              <a:gd name="connsiteX148" fmla="*/ 3238335 w 4729688"/>
              <a:gd name="connsiteY148" fmla="*/ 3971437 h 4729681"/>
              <a:gd name="connsiteX149" fmla="*/ 3242099 w 4729688"/>
              <a:gd name="connsiteY149" fmla="*/ 3971613 h 4729681"/>
              <a:gd name="connsiteX150" fmla="*/ 3303470 w 4729688"/>
              <a:gd name="connsiteY150" fmla="*/ 4016984 h 4729681"/>
              <a:gd name="connsiteX151" fmla="*/ 3378833 w 4729688"/>
              <a:gd name="connsiteY151" fmla="*/ 4147517 h 4729681"/>
              <a:gd name="connsiteX152" fmla="*/ 3361015 w 4729688"/>
              <a:gd name="connsiteY152" fmla="*/ 4157804 h 4729681"/>
              <a:gd name="connsiteX153" fmla="*/ 3285652 w 4729688"/>
              <a:gd name="connsiteY153" fmla="*/ 4027271 h 4729681"/>
              <a:gd name="connsiteX154" fmla="*/ 3236421 w 4729688"/>
              <a:gd name="connsiteY154" fmla="*/ 3990876 h 4729681"/>
              <a:gd name="connsiteX155" fmla="*/ 3228486 w 4729688"/>
              <a:gd name="connsiteY155" fmla="*/ 3990504 h 4729681"/>
              <a:gd name="connsiteX156" fmla="*/ 3224840 w 4729688"/>
              <a:gd name="connsiteY156" fmla="*/ 3997562 h 4729681"/>
              <a:gd name="connsiteX157" fmla="*/ 3231744 w 4729688"/>
              <a:gd name="connsiteY157" fmla="*/ 4058395 h 4729681"/>
              <a:gd name="connsiteX158" fmla="*/ 3370399 w 4729688"/>
              <a:gd name="connsiteY158" fmla="*/ 4298553 h 4729681"/>
              <a:gd name="connsiteX159" fmla="*/ 3352581 w 4729688"/>
              <a:gd name="connsiteY159" fmla="*/ 4308841 h 4729681"/>
              <a:gd name="connsiteX160" fmla="*/ 3213926 w 4729688"/>
              <a:gd name="connsiteY160" fmla="*/ 4068682 h 4729681"/>
              <a:gd name="connsiteX161" fmla="*/ 3205319 w 4729688"/>
              <a:gd name="connsiteY161" fmla="*/ 3992848 h 4729681"/>
              <a:gd name="connsiteX162" fmla="*/ 3207049 w 4729688"/>
              <a:gd name="connsiteY162" fmla="*/ 3989500 h 4729681"/>
              <a:gd name="connsiteX163" fmla="*/ 3204947 w 4729688"/>
              <a:gd name="connsiteY163" fmla="*/ 3989402 h 4729681"/>
              <a:gd name="connsiteX164" fmla="*/ 3173703 w 4729688"/>
              <a:gd name="connsiteY164" fmla="*/ 4000237 h 4729681"/>
              <a:gd name="connsiteX165" fmla="*/ 3141140 w 4729688"/>
              <a:gd name="connsiteY165" fmla="*/ 4110705 h 4729681"/>
              <a:gd name="connsiteX166" fmla="*/ 3279795 w 4729688"/>
              <a:gd name="connsiteY166" fmla="*/ 4350864 h 4729681"/>
              <a:gd name="connsiteX167" fmla="*/ 3261977 w 4729688"/>
              <a:gd name="connsiteY167" fmla="*/ 4361151 h 4729681"/>
              <a:gd name="connsiteX168" fmla="*/ 3123322 w 4729688"/>
              <a:gd name="connsiteY168" fmla="*/ 4120992 h 4729681"/>
              <a:gd name="connsiteX169" fmla="*/ 3163914 w 4729688"/>
              <a:gd name="connsiteY169" fmla="*/ 3983284 h 4729681"/>
              <a:gd name="connsiteX170" fmla="*/ 3202864 w 4729688"/>
              <a:gd name="connsiteY170" fmla="*/ 3969777 h 4729681"/>
              <a:gd name="connsiteX171" fmla="*/ 3216898 w 4729688"/>
              <a:gd name="connsiteY171" fmla="*/ 3970434 h 4729681"/>
              <a:gd name="connsiteX172" fmla="*/ 3223346 w 4729688"/>
              <a:gd name="connsiteY172" fmla="*/ 3957951 h 4729681"/>
              <a:gd name="connsiteX173" fmla="*/ 3254518 w 4729688"/>
              <a:gd name="connsiteY173" fmla="*/ 3930974 h 4729681"/>
              <a:gd name="connsiteX174" fmla="*/ 3293468 w 4729688"/>
              <a:gd name="connsiteY174" fmla="*/ 3917466 h 4729681"/>
              <a:gd name="connsiteX175" fmla="*/ 3323113 w 4729688"/>
              <a:gd name="connsiteY175" fmla="*/ 3917465 h 4729681"/>
              <a:gd name="connsiteX176" fmla="*/ 1291808 w 4729688"/>
              <a:gd name="connsiteY176" fmla="*/ 3851205 h 4729681"/>
              <a:gd name="connsiteX177" fmla="*/ 1321453 w 4729688"/>
              <a:gd name="connsiteY177" fmla="*/ 3851207 h 4729681"/>
              <a:gd name="connsiteX178" fmla="*/ 1360402 w 4729688"/>
              <a:gd name="connsiteY178" fmla="*/ 3864714 h 4729681"/>
              <a:gd name="connsiteX179" fmla="*/ 1391574 w 4729688"/>
              <a:gd name="connsiteY179" fmla="*/ 3891692 h 4729681"/>
              <a:gd name="connsiteX180" fmla="*/ 1398023 w 4729688"/>
              <a:gd name="connsiteY180" fmla="*/ 3904174 h 4729681"/>
              <a:gd name="connsiteX181" fmla="*/ 1412057 w 4729688"/>
              <a:gd name="connsiteY181" fmla="*/ 3903517 h 4729681"/>
              <a:gd name="connsiteX182" fmla="*/ 1451006 w 4729688"/>
              <a:gd name="connsiteY182" fmla="*/ 3917024 h 4729681"/>
              <a:gd name="connsiteX183" fmla="*/ 1491599 w 4729688"/>
              <a:gd name="connsiteY183" fmla="*/ 4054733 h 4729681"/>
              <a:gd name="connsiteX184" fmla="*/ 1416236 w 4729688"/>
              <a:gd name="connsiteY184" fmla="*/ 4185266 h 4729681"/>
              <a:gd name="connsiteX185" fmla="*/ 1398418 w 4729688"/>
              <a:gd name="connsiteY185" fmla="*/ 4174978 h 4729681"/>
              <a:gd name="connsiteX186" fmla="*/ 1473781 w 4729688"/>
              <a:gd name="connsiteY186" fmla="*/ 4044445 h 4729681"/>
              <a:gd name="connsiteX187" fmla="*/ 1441218 w 4729688"/>
              <a:gd name="connsiteY187" fmla="*/ 3933978 h 4729681"/>
              <a:gd name="connsiteX188" fmla="*/ 1409973 w 4729688"/>
              <a:gd name="connsiteY188" fmla="*/ 3923142 h 4729681"/>
              <a:gd name="connsiteX189" fmla="*/ 1407872 w 4729688"/>
              <a:gd name="connsiteY189" fmla="*/ 3923241 h 4729681"/>
              <a:gd name="connsiteX190" fmla="*/ 1409601 w 4729688"/>
              <a:gd name="connsiteY190" fmla="*/ 3926589 h 4729681"/>
              <a:gd name="connsiteX191" fmla="*/ 1400995 w 4729688"/>
              <a:gd name="connsiteY191" fmla="*/ 4002422 h 4729681"/>
              <a:gd name="connsiteX192" fmla="*/ 1325632 w 4729688"/>
              <a:gd name="connsiteY192" fmla="*/ 4132955 h 4729681"/>
              <a:gd name="connsiteX193" fmla="*/ 1307814 w 4729688"/>
              <a:gd name="connsiteY193" fmla="*/ 4122668 h 4729681"/>
              <a:gd name="connsiteX194" fmla="*/ 1383177 w 4729688"/>
              <a:gd name="connsiteY194" fmla="*/ 3992135 h 4729681"/>
              <a:gd name="connsiteX195" fmla="*/ 1390081 w 4729688"/>
              <a:gd name="connsiteY195" fmla="*/ 3931303 h 4729681"/>
              <a:gd name="connsiteX196" fmla="*/ 1386435 w 4729688"/>
              <a:gd name="connsiteY196" fmla="*/ 3924244 h 4729681"/>
              <a:gd name="connsiteX197" fmla="*/ 1378500 w 4729688"/>
              <a:gd name="connsiteY197" fmla="*/ 3924616 h 4729681"/>
              <a:gd name="connsiteX198" fmla="*/ 1329269 w 4729688"/>
              <a:gd name="connsiteY198" fmla="*/ 3961011 h 4729681"/>
              <a:gd name="connsiteX199" fmla="*/ 1190613 w 4729688"/>
              <a:gd name="connsiteY199" fmla="*/ 4201170 h 4729681"/>
              <a:gd name="connsiteX200" fmla="*/ 1172795 w 4729688"/>
              <a:gd name="connsiteY200" fmla="*/ 4190883 h 4729681"/>
              <a:gd name="connsiteX201" fmla="*/ 1311451 w 4729688"/>
              <a:gd name="connsiteY201" fmla="*/ 3950724 h 4729681"/>
              <a:gd name="connsiteX202" fmla="*/ 1372822 w 4729688"/>
              <a:gd name="connsiteY202" fmla="*/ 3905354 h 4729681"/>
              <a:gd name="connsiteX203" fmla="*/ 1376586 w 4729688"/>
              <a:gd name="connsiteY203" fmla="*/ 3905177 h 4729681"/>
              <a:gd name="connsiteX204" fmla="*/ 1375620 w 4729688"/>
              <a:gd name="connsiteY204" fmla="*/ 3903308 h 4729681"/>
              <a:gd name="connsiteX205" fmla="*/ 1350614 w 4729688"/>
              <a:gd name="connsiteY205" fmla="*/ 3881667 h 4729681"/>
              <a:gd name="connsiteX206" fmla="*/ 1238665 w 4729688"/>
              <a:gd name="connsiteY206" fmla="*/ 3908701 h 4729681"/>
              <a:gd name="connsiteX207" fmla="*/ 1100009 w 4729688"/>
              <a:gd name="connsiteY207" fmla="*/ 4148860 h 4729681"/>
              <a:gd name="connsiteX208" fmla="*/ 1082191 w 4729688"/>
              <a:gd name="connsiteY208" fmla="*/ 4138572 h 4729681"/>
              <a:gd name="connsiteX209" fmla="*/ 1220847 w 4729688"/>
              <a:gd name="connsiteY209" fmla="*/ 3898414 h 4729681"/>
              <a:gd name="connsiteX210" fmla="*/ 1291808 w 4729688"/>
              <a:gd name="connsiteY210" fmla="*/ 3851205 h 4729681"/>
              <a:gd name="connsiteX211" fmla="*/ 3459358 w 4729688"/>
              <a:gd name="connsiteY211" fmla="*/ 3812710 h 4729681"/>
              <a:gd name="connsiteX212" fmla="*/ 3598013 w 4729688"/>
              <a:gd name="connsiteY212" fmla="*/ 4052868 h 4729681"/>
              <a:gd name="connsiteX213" fmla="*/ 3557421 w 4729688"/>
              <a:gd name="connsiteY213" fmla="*/ 4190577 h 4729681"/>
              <a:gd name="connsiteX214" fmla="*/ 3417865 w 4729688"/>
              <a:gd name="connsiteY214" fmla="*/ 4156877 h 4729681"/>
              <a:gd name="connsiteX215" fmla="*/ 3342502 w 4729688"/>
              <a:gd name="connsiteY215" fmla="*/ 4026344 h 4729681"/>
              <a:gd name="connsiteX216" fmla="*/ 3360320 w 4729688"/>
              <a:gd name="connsiteY216" fmla="*/ 4016057 h 4729681"/>
              <a:gd name="connsiteX217" fmla="*/ 3435683 w 4729688"/>
              <a:gd name="connsiteY217" fmla="*/ 4146590 h 4729681"/>
              <a:gd name="connsiteX218" fmla="*/ 3547632 w 4729688"/>
              <a:gd name="connsiteY218" fmla="*/ 4173623 h 4729681"/>
              <a:gd name="connsiteX219" fmla="*/ 3580195 w 4729688"/>
              <a:gd name="connsiteY219" fmla="*/ 4063156 h 4729681"/>
              <a:gd name="connsiteX220" fmla="*/ 3441540 w 4729688"/>
              <a:gd name="connsiteY220" fmla="*/ 3822997 h 4729681"/>
              <a:gd name="connsiteX221" fmla="*/ 1010355 w 4729688"/>
              <a:gd name="connsiteY221" fmla="*/ 3737193 h 4729681"/>
              <a:gd name="connsiteX222" fmla="*/ 1024903 w 4729688"/>
              <a:gd name="connsiteY222" fmla="*/ 3751741 h 4729681"/>
              <a:gd name="connsiteX223" fmla="*/ 918323 w 4729688"/>
              <a:gd name="connsiteY223" fmla="*/ 3858321 h 4729681"/>
              <a:gd name="connsiteX224" fmla="*/ 921185 w 4729688"/>
              <a:gd name="connsiteY224" fmla="*/ 3973452 h 4729681"/>
              <a:gd name="connsiteX225" fmla="*/ 1036317 w 4729688"/>
              <a:gd name="connsiteY225" fmla="*/ 3976315 h 4729681"/>
              <a:gd name="connsiteX226" fmla="*/ 1232406 w 4729688"/>
              <a:gd name="connsiteY226" fmla="*/ 3780226 h 4729681"/>
              <a:gd name="connsiteX227" fmla="*/ 1246954 w 4729688"/>
              <a:gd name="connsiteY227" fmla="*/ 3794774 h 4729681"/>
              <a:gd name="connsiteX228" fmla="*/ 1050865 w 4729688"/>
              <a:gd name="connsiteY228" fmla="*/ 3990863 h 4729681"/>
              <a:gd name="connsiteX229" fmla="*/ 907343 w 4729688"/>
              <a:gd name="connsiteY229" fmla="*/ 3987295 h 4729681"/>
              <a:gd name="connsiteX230" fmla="*/ 903775 w 4729688"/>
              <a:gd name="connsiteY230" fmla="*/ 3843772 h 4729681"/>
              <a:gd name="connsiteX231" fmla="*/ 3702756 w 4729688"/>
              <a:gd name="connsiteY231" fmla="*/ 3615743 h 4729681"/>
              <a:gd name="connsiteX232" fmla="*/ 3773778 w 4729688"/>
              <a:gd name="connsiteY232" fmla="*/ 3643683 h 4729681"/>
              <a:gd name="connsiteX233" fmla="*/ 3880358 w 4729688"/>
              <a:gd name="connsiteY233" fmla="*/ 3750263 h 4729681"/>
              <a:gd name="connsiteX234" fmla="*/ 3865810 w 4729688"/>
              <a:gd name="connsiteY234" fmla="*/ 3764811 h 4729681"/>
              <a:gd name="connsiteX235" fmla="*/ 3759230 w 4729688"/>
              <a:gd name="connsiteY235" fmla="*/ 3658231 h 4729681"/>
              <a:gd name="connsiteX236" fmla="*/ 3644098 w 4729688"/>
              <a:gd name="connsiteY236" fmla="*/ 3661094 h 4729681"/>
              <a:gd name="connsiteX237" fmla="*/ 3625546 w 4729688"/>
              <a:gd name="connsiteY237" fmla="*/ 3688469 h 4729681"/>
              <a:gd name="connsiteX238" fmla="*/ 3625097 w 4729688"/>
              <a:gd name="connsiteY238" fmla="*/ 3690524 h 4729681"/>
              <a:gd name="connsiteX239" fmla="*/ 3628778 w 4729688"/>
              <a:gd name="connsiteY239" fmla="*/ 3689721 h 4729681"/>
              <a:gd name="connsiteX240" fmla="*/ 3699800 w 4729688"/>
              <a:gd name="connsiteY240" fmla="*/ 3717661 h 4729681"/>
              <a:gd name="connsiteX241" fmla="*/ 3806380 w 4729688"/>
              <a:gd name="connsiteY241" fmla="*/ 3824241 h 4729681"/>
              <a:gd name="connsiteX242" fmla="*/ 3791832 w 4729688"/>
              <a:gd name="connsiteY242" fmla="*/ 3838789 h 4729681"/>
              <a:gd name="connsiteX243" fmla="*/ 3685252 w 4729688"/>
              <a:gd name="connsiteY243" fmla="*/ 3732209 h 4729681"/>
              <a:gd name="connsiteX244" fmla="*/ 3628279 w 4729688"/>
              <a:gd name="connsiteY244" fmla="*/ 3709796 h 4729681"/>
              <a:gd name="connsiteX245" fmla="*/ 3620518 w 4729688"/>
              <a:gd name="connsiteY245" fmla="*/ 3711491 h 4729681"/>
              <a:gd name="connsiteX246" fmla="*/ 3618823 w 4729688"/>
              <a:gd name="connsiteY246" fmla="*/ 3719252 h 4729681"/>
              <a:gd name="connsiteX247" fmla="*/ 3641236 w 4729688"/>
              <a:gd name="connsiteY247" fmla="*/ 3776225 h 4729681"/>
              <a:gd name="connsiteX248" fmla="*/ 3837325 w 4729688"/>
              <a:gd name="connsiteY248" fmla="*/ 3972314 h 4729681"/>
              <a:gd name="connsiteX249" fmla="*/ 3822777 w 4729688"/>
              <a:gd name="connsiteY249" fmla="*/ 3986862 h 4729681"/>
              <a:gd name="connsiteX250" fmla="*/ 3626688 w 4729688"/>
              <a:gd name="connsiteY250" fmla="*/ 3790773 h 4729681"/>
              <a:gd name="connsiteX251" fmla="*/ 3598747 w 4729688"/>
              <a:gd name="connsiteY251" fmla="*/ 3719751 h 4729681"/>
              <a:gd name="connsiteX252" fmla="*/ 3599551 w 4729688"/>
              <a:gd name="connsiteY252" fmla="*/ 3716070 h 4729681"/>
              <a:gd name="connsiteX253" fmla="*/ 3597496 w 4729688"/>
              <a:gd name="connsiteY253" fmla="*/ 3716519 h 4729681"/>
              <a:gd name="connsiteX254" fmla="*/ 3570120 w 4729688"/>
              <a:gd name="connsiteY254" fmla="*/ 3735071 h 4729681"/>
              <a:gd name="connsiteX255" fmla="*/ 3567258 w 4729688"/>
              <a:gd name="connsiteY255" fmla="*/ 3850203 h 4729681"/>
              <a:gd name="connsiteX256" fmla="*/ 3763347 w 4729688"/>
              <a:gd name="connsiteY256" fmla="*/ 4046292 h 4729681"/>
              <a:gd name="connsiteX257" fmla="*/ 3748799 w 4729688"/>
              <a:gd name="connsiteY257" fmla="*/ 4060840 h 4729681"/>
              <a:gd name="connsiteX258" fmla="*/ 3552710 w 4729688"/>
              <a:gd name="connsiteY258" fmla="*/ 3864751 h 4729681"/>
              <a:gd name="connsiteX259" fmla="*/ 3556278 w 4729688"/>
              <a:gd name="connsiteY259" fmla="*/ 3721229 h 4729681"/>
              <a:gd name="connsiteX260" fmla="*/ 3590404 w 4729688"/>
              <a:gd name="connsiteY260" fmla="*/ 3698101 h 4729681"/>
              <a:gd name="connsiteX261" fmla="*/ 3604130 w 4729688"/>
              <a:gd name="connsiteY261" fmla="*/ 3695103 h 4729681"/>
              <a:gd name="connsiteX262" fmla="*/ 3607128 w 4729688"/>
              <a:gd name="connsiteY262" fmla="*/ 3681377 h 4729681"/>
              <a:gd name="connsiteX263" fmla="*/ 3630256 w 4729688"/>
              <a:gd name="connsiteY263" fmla="*/ 3647251 h 4729681"/>
              <a:gd name="connsiteX264" fmla="*/ 3702756 w 4729688"/>
              <a:gd name="connsiteY264" fmla="*/ 3615743 h 4729681"/>
              <a:gd name="connsiteX265" fmla="*/ 2940691 w 4729688"/>
              <a:gd name="connsiteY265" fmla="*/ 3595112 h 4729681"/>
              <a:gd name="connsiteX266" fmla="*/ 2995012 w 4729688"/>
              <a:gd name="connsiteY266" fmla="*/ 3688770 h 4729681"/>
              <a:gd name="connsiteX267" fmla="*/ 3049334 w 4729688"/>
              <a:gd name="connsiteY267" fmla="*/ 3595112 h 4729681"/>
              <a:gd name="connsiteX268" fmla="*/ 1696091 w 4729688"/>
              <a:gd name="connsiteY268" fmla="*/ 3595112 h 4729681"/>
              <a:gd name="connsiteX269" fmla="*/ 1750412 w 4729688"/>
              <a:gd name="connsiteY269" fmla="*/ 3688770 h 4729681"/>
              <a:gd name="connsiteX270" fmla="*/ 1804734 w 4729688"/>
              <a:gd name="connsiteY270" fmla="*/ 3595112 h 4729681"/>
              <a:gd name="connsiteX271" fmla="*/ 933226 w 4729688"/>
              <a:gd name="connsiteY271" fmla="*/ 3522037 h 4729681"/>
              <a:gd name="connsiteX272" fmla="*/ 1005726 w 4729688"/>
              <a:gd name="connsiteY272" fmla="*/ 3553546 h 4729681"/>
              <a:gd name="connsiteX273" fmla="*/ 1028853 w 4729688"/>
              <a:gd name="connsiteY273" fmla="*/ 3587672 h 4729681"/>
              <a:gd name="connsiteX274" fmla="*/ 1031851 w 4729688"/>
              <a:gd name="connsiteY274" fmla="*/ 3601398 h 4729681"/>
              <a:gd name="connsiteX275" fmla="*/ 1045577 w 4729688"/>
              <a:gd name="connsiteY275" fmla="*/ 3604396 h 4729681"/>
              <a:gd name="connsiteX276" fmla="*/ 1079703 w 4729688"/>
              <a:gd name="connsiteY276" fmla="*/ 3627524 h 4729681"/>
              <a:gd name="connsiteX277" fmla="*/ 1083272 w 4729688"/>
              <a:gd name="connsiteY277" fmla="*/ 3771046 h 4729681"/>
              <a:gd name="connsiteX278" fmla="*/ 976692 w 4729688"/>
              <a:gd name="connsiteY278" fmla="*/ 3877626 h 4729681"/>
              <a:gd name="connsiteX279" fmla="*/ 962143 w 4729688"/>
              <a:gd name="connsiteY279" fmla="*/ 3863077 h 4729681"/>
              <a:gd name="connsiteX280" fmla="*/ 1068723 w 4729688"/>
              <a:gd name="connsiteY280" fmla="*/ 3756498 h 4729681"/>
              <a:gd name="connsiteX281" fmla="*/ 1065861 w 4729688"/>
              <a:gd name="connsiteY281" fmla="*/ 3641366 h 4729681"/>
              <a:gd name="connsiteX282" fmla="*/ 1038485 w 4729688"/>
              <a:gd name="connsiteY282" fmla="*/ 3622813 h 4729681"/>
              <a:gd name="connsiteX283" fmla="*/ 1036430 w 4729688"/>
              <a:gd name="connsiteY283" fmla="*/ 3622364 h 4729681"/>
              <a:gd name="connsiteX284" fmla="*/ 1037234 w 4729688"/>
              <a:gd name="connsiteY284" fmla="*/ 3626046 h 4729681"/>
              <a:gd name="connsiteX285" fmla="*/ 1009294 w 4729688"/>
              <a:gd name="connsiteY285" fmla="*/ 3697068 h 4729681"/>
              <a:gd name="connsiteX286" fmla="*/ 902714 w 4729688"/>
              <a:gd name="connsiteY286" fmla="*/ 3803648 h 4729681"/>
              <a:gd name="connsiteX287" fmla="*/ 888165 w 4729688"/>
              <a:gd name="connsiteY287" fmla="*/ 3789100 h 4729681"/>
              <a:gd name="connsiteX288" fmla="*/ 994745 w 4729688"/>
              <a:gd name="connsiteY288" fmla="*/ 3682520 h 4729681"/>
              <a:gd name="connsiteX289" fmla="*/ 1017158 w 4729688"/>
              <a:gd name="connsiteY289" fmla="*/ 3625547 h 4729681"/>
              <a:gd name="connsiteX290" fmla="*/ 1015464 w 4729688"/>
              <a:gd name="connsiteY290" fmla="*/ 3617786 h 4729681"/>
              <a:gd name="connsiteX291" fmla="*/ 1007702 w 4729688"/>
              <a:gd name="connsiteY291" fmla="*/ 3616091 h 4729681"/>
              <a:gd name="connsiteX292" fmla="*/ 950730 w 4729688"/>
              <a:gd name="connsiteY292" fmla="*/ 3638504 h 4729681"/>
              <a:gd name="connsiteX293" fmla="*/ 754641 w 4729688"/>
              <a:gd name="connsiteY293" fmla="*/ 3834593 h 4729681"/>
              <a:gd name="connsiteX294" fmla="*/ 740092 w 4729688"/>
              <a:gd name="connsiteY294" fmla="*/ 3820044 h 4729681"/>
              <a:gd name="connsiteX295" fmla="*/ 936181 w 4729688"/>
              <a:gd name="connsiteY295" fmla="*/ 3623955 h 4729681"/>
              <a:gd name="connsiteX296" fmla="*/ 1007203 w 4729688"/>
              <a:gd name="connsiteY296" fmla="*/ 3596015 h 4729681"/>
              <a:gd name="connsiteX297" fmla="*/ 1010885 w 4729688"/>
              <a:gd name="connsiteY297" fmla="*/ 3596819 h 4729681"/>
              <a:gd name="connsiteX298" fmla="*/ 1010436 w 4729688"/>
              <a:gd name="connsiteY298" fmla="*/ 3594764 h 4729681"/>
              <a:gd name="connsiteX299" fmla="*/ 991883 w 4729688"/>
              <a:gd name="connsiteY299" fmla="*/ 3567388 h 4729681"/>
              <a:gd name="connsiteX300" fmla="*/ 876752 w 4729688"/>
              <a:gd name="connsiteY300" fmla="*/ 3564526 h 4729681"/>
              <a:gd name="connsiteX301" fmla="*/ 680663 w 4729688"/>
              <a:gd name="connsiteY301" fmla="*/ 3760615 h 4729681"/>
              <a:gd name="connsiteX302" fmla="*/ 666115 w 4729688"/>
              <a:gd name="connsiteY302" fmla="*/ 3746066 h 4729681"/>
              <a:gd name="connsiteX303" fmla="*/ 862203 w 4729688"/>
              <a:gd name="connsiteY303" fmla="*/ 3549978 h 4729681"/>
              <a:gd name="connsiteX304" fmla="*/ 933226 w 4729688"/>
              <a:gd name="connsiteY304" fmla="*/ 3522037 h 4729681"/>
              <a:gd name="connsiteX305" fmla="*/ 3797506 w 4729688"/>
              <a:gd name="connsiteY305" fmla="*/ 3480001 h 4729681"/>
              <a:gd name="connsiteX306" fmla="*/ 3993595 w 4729688"/>
              <a:gd name="connsiteY306" fmla="*/ 3676089 h 4729681"/>
              <a:gd name="connsiteX307" fmla="*/ 3990027 w 4729688"/>
              <a:gd name="connsiteY307" fmla="*/ 3819612 h 4729681"/>
              <a:gd name="connsiteX308" fmla="*/ 3846505 w 4729688"/>
              <a:gd name="connsiteY308" fmla="*/ 3823180 h 4729681"/>
              <a:gd name="connsiteX309" fmla="*/ 3739925 w 4729688"/>
              <a:gd name="connsiteY309" fmla="*/ 3716600 h 4729681"/>
              <a:gd name="connsiteX310" fmla="*/ 3754473 w 4729688"/>
              <a:gd name="connsiteY310" fmla="*/ 3702051 h 4729681"/>
              <a:gd name="connsiteX311" fmla="*/ 3861053 w 4729688"/>
              <a:gd name="connsiteY311" fmla="*/ 3808631 h 4729681"/>
              <a:gd name="connsiteX312" fmla="*/ 3976185 w 4729688"/>
              <a:gd name="connsiteY312" fmla="*/ 3805769 h 4729681"/>
              <a:gd name="connsiteX313" fmla="*/ 3979047 w 4729688"/>
              <a:gd name="connsiteY313" fmla="*/ 3690638 h 4729681"/>
              <a:gd name="connsiteX314" fmla="*/ 3782958 w 4729688"/>
              <a:gd name="connsiteY314" fmla="*/ 3494549 h 4729681"/>
              <a:gd name="connsiteX315" fmla="*/ 2802075 w 4729688"/>
              <a:gd name="connsiteY315" fmla="*/ 3444977 h 4729681"/>
              <a:gd name="connsiteX316" fmla="*/ 2743850 w 4729688"/>
              <a:gd name="connsiteY316" fmla="*/ 3545365 h 4729681"/>
              <a:gd name="connsiteX317" fmla="*/ 2860300 w 4729688"/>
              <a:gd name="connsiteY317" fmla="*/ 3545365 h 4729681"/>
              <a:gd name="connsiteX318" fmla="*/ 1557475 w 4729688"/>
              <a:gd name="connsiteY318" fmla="*/ 3444977 h 4729681"/>
              <a:gd name="connsiteX319" fmla="*/ 1499250 w 4729688"/>
              <a:gd name="connsiteY319" fmla="*/ 3545365 h 4729681"/>
              <a:gd name="connsiteX320" fmla="*/ 1615700 w 4729688"/>
              <a:gd name="connsiteY320" fmla="*/ 3545365 h 4729681"/>
              <a:gd name="connsiteX321" fmla="*/ 3187949 w 4729688"/>
              <a:gd name="connsiteY321" fmla="*/ 3444977 h 4729681"/>
              <a:gd name="connsiteX322" fmla="*/ 3129724 w 4729688"/>
              <a:gd name="connsiteY322" fmla="*/ 3545365 h 4729681"/>
              <a:gd name="connsiteX323" fmla="*/ 3246174 w 4729688"/>
              <a:gd name="connsiteY323" fmla="*/ 3545365 h 4729681"/>
              <a:gd name="connsiteX324" fmla="*/ 1943349 w 4729688"/>
              <a:gd name="connsiteY324" fmla="*/ 3444977 h 4729681"/>
              <a:gd name="connsiteX325" fmla="*/ 1885124 w 4729688"/>
              <a:gd name="connsiteY325" fmla="*/ 3545365 h 4729681"/>
              <a:gd name="connsiteX326" fmla="*/ 2001574 w 4729688"/>
              <a:gd name="connsiteY326" fmla="*/ 3545365 h 4729681"/>
              <a:gd name="connsiteX327" fmla="*/ 700610 w 4729688"/>
              <a:gd name="connsiteY327" fmla="*/ 3339770 h 4729681"/>
              <a:gd name="connsiteX328" fmla="*/ 710897 w 4729688"/>
              <a:gd name="connsiteY328" fmla="*/ 3357588 h 4729681"/>
              <a:gd name="connsiteX329" fmla="*/ 580364 w 4729688"/>
              <a:gd name="connsiteY329" fmla="*/ 3432952 h 4729681"/>
              <a:gd name="connsiteX330" fmla="*/ 553330 w 4729688"/>
              <a:gd name="connsiteY330" fmla="*/ 3544901 h 4729681"/>
              <a:gd name="connsiteX331" fmla="*/ 663798 w 4729688"/>
              <a:gd name="connsiteY331" fmla="*/ 3577464 h 4729681"/>
              <a:gd name="connsiteX332" fmla="*/ 903957 w 4729688"/>
              <a:gd name="connsiteY332" fmla="*/ 3438808 h 4729681"/>
              <a:gd name="connsiteX333" fmla="*/ 914244 w 4729688"/>
              <a:gd name="connsiteY333" fmla="*/ 3456626 h 4729681"/>
              <a:gd name="connsiteX334" fmla="*/ 674085 w 4729688"/>
              <a:gd name="connsiteY334" fmla="*/ 3595282 h 4729681"/>
              <a:gd name="connsiteX335" fmla="*/ 536377 w 4729688"/>
              <a:gd name="connsiteY335" fmla="*/ 3554689 h 4729681"/>
              <a:gd name="connsiteX336" fmla="*/ 570077 w 4729688"/>
              <a:gd name="connsiteY336" fmla="*/ 3415134 h 4729681"/>
              <a:gd name="connsiteX337" fmla="*/ 3127203 w 4729688"/>
              <a:gd name="connsiteY337" fmla="*/ 3255731 h 4729681"/>
              <a:gd name="connsiteX338" fmla="*/ 3186689 w 4729688"/>
              <a:gd name="connsiteY338" fmla="*/ 3358292 h 4729681"/>
              <a:gd name="connsiteX339" fmla="*/ 3246174 w 4729688"/>
              <a:gd name="connsiteY339" fmla="*/ 3255731 h 4729681"/>
              <a:gd name="connsiteX340" fmla="*/ 2911838 w 4729688"/>
              <a:gd name="connsiteY340" fmla="*/ 3255731 h 4729681"/>
              <a:gd name="connsiteX341" fmla="*/ 2827844 w 4729688"/>
              <a:gd name="connsiteY341" fmla="*/ 3400548 h 4729681"/>
              <a:gd name="connsiteX342" fmla="*/ 2911837 w 4729688"/>
              <a:gd name="connsiteY342" fmla="*/ 3545365 h 4729681"/>
              <a:gd name="connsiteX343" fmla="*/ 3078187 w 4729688"/>
              <a:gd name="connsiteY343" fmla="*/ 3545365 h 4729681"/>
              <a:gd name="connsiteX344" fmla="*/ 3162180 w 4729688"/>
              <a:gd name="connsiteY344" fmla="*/ 3400548 h 4729681"/>
              <a:gd name="connsiteX345" fmla="*/ 3078187 w 4729688"/>
              <a:gd name="connsiteY345" fmla="*/ 3255731 h 4729681"/>
              <a:gd name="connsiteX346" fmla="*/ 2743850 w 4729688"/>
              <a:gd name="connsiteY346" fmla="*/ 3255731 h 4729681"/>
              <a:gd name="connsiteX347" fmla="*/ 2803335 w 4729688"/>
              <a:gd name="connsiteY347" fmla="*/ 3358292 h 4729681"/>
              <a:gd name="connsiteX348" fmla="*/ 2862821 w 4729688"/>
              <a:gd name="connsiteY348" fmla="*/ 3255731 h 4729681"/>
              <a:gd name="connsiteX349" fmla="*/ 1882603 w 4729688"/>
              <a:gd name="connsiteY349" fmla="*/ 3255731 h 4729681"/>
              <a:gd name="connsiteX350" fmla="*/ 1942089 w 4729688"/>
              <a:gd name="connsiteY350" fmla="*/ 3358293 h 4729681"/>
              <a:gd name="connsiteX351" fmla="*/ 2001574 w 4729688"/>
              <a:gd name="connsiteY351" fmla="*/ 3255731 h 4729681"/>
              <a:gd name="connsiteX352" fmla="*/ 1667238 w 4729688"/>
              <a:gd name="connsiteY352" fmla="*/ 3255731 h 4729681"/>
              <a:gd name="connsiteX353" fmla="*/ 1583244 w 4729688"/>
              <a:gd name="connsiteY353" fmla="*/ 3400548 h 4729681"/>
              <a:gd name="connsiteX354" fmla="*/ 1667238 w 4729688"/>
              <a:gd name="connsiteY354" fmla="*/ 3545365 h 4729681"/>
              <a:gd name="connsiteX355" fmla="*/ 1833587 w 4729688"/>
              <a:gd name="connsiteY355" fmla="*/ 3545365 h 4729681"/>
              <a:gd name="connsiteX356" fmla="*/ 1917581 w 4729688"/>
              <a:gd name="connsiteY356" fmla="*/ 3400548 h 4729681"/>
              <a:gd name="connsiteX357" fmla="*/ 1833587 w 4729688"/>
              <a:gd name="connsiteY357" fmla="*/ 3255731 h 4729681"/>
              <a:gd name="connsiteX358" fmla="*/ 1499250 w 4729688"/>
              <a:gd name="connsiteY358" fmla="*/ 3255731 h 4729681"/>
              <a:gd name="connsiteX359" fmla="*/ 1558735 w 4729688"/>
              <a:gd name="connsiteY359" fmla="*/ 3358292 h 4729681"/>
              <a:gd name="connsiteX360" fmla="*/ 1618221 w 4729688"/>
              <a:gd name="connsiteY360" fmla="*/ 3255731 h 4729681"/>
              <a:gd name="connsiteX361" fmla="*/ 4020018 w 4729688"/>
              <a:gd name="connsiteY361" fmla="*/ 3223173 h 4729681"/>
              <a:gd name="connsiteX362" fmla="*/ 4057465 w 4729688"/>
              <a:gd name="connsiteY362" fmla="*/ 3235355 h 4729681"/>
              <a:gd name="connsiteX363" fmla="*/ 4187998 w 4729688"/>
              <a:gd name="connsiteY363" fmla="*/ 3310719 h 4729681"/>
              <a:gd name="connsiteX364" fmla="*/ 4177711 w 4729688"/>
              <a:gd name="connsiteY364" fmla="*/ 3328537 h 4729681"/>
              <a:gd name="connsiteX365" fmla="*/ 4047178 w 4729688"/>
              <a:gd name="connsiteY365" fmla="*/ 3253173 h 4729681"/>
              <a:gd name="connsiteX366" fmla="*/ 3936710 w 4729688"/>
              <a:gd name="connsiteY366" fmla="*/ 3285736 h 4729681"/>
              <a:gd name="connsiteX367" fmla="*/ 3925875 w 4729688"/>
              <a:gd name="connsiteY367" fmla="*/ 3316981 h 4729681"/>
              <a:gd name="connsiteX368" fmla="*/ 3925973 w 4729688"/>
              <a:gd name="connsiteY368" fmla="*/ 3319082 h 4729681"/>
              <a:gd name="connsiteX369" fmla="*/ 3929321 w 4729688"/>
              <a:gd name="connsiteY369" fmla="*/ 3317353 h 4729681"/>
              <a:gd name="connsiteX370" fmla="*/ 4005155 w 4729688"/>
              <a:gd name="connsiteY370" fmla="*/ 3325959 h 4729681"/>
              <a:gd name="connsiteX371" fmla="*/ 4135688 w 4729688"/>
              <a:gd name="connsiteY371" fmla="*/ 3401323 h 4729681"/>
              <a:gd name="connsiteX372" fmla="*/ 4125400 w 4729688"/>
              <a:gd name="connsiteY372" fmla="*/ 3419141 h 4729681"/>
              <a:gd name="connsiteX373" fmla="*/ 3994867 w 4729688"/>
              <a:gd name="connsiteY373" fmla="*/ 3343777 h 4729681"/>
              <a:gd name="connsiteX374" fmla="*/ 3934035 w 4729688"/>
              <a:gd name="connsiteY374" fmla="*/ 3336874 h 4729681"/>
              <a:gd name="connsiteX375" fmla="*/ 3926977 w 4729688"/>
              <a:gd name="connsiteY375" fmla="*/ 3340519 h 4729681"/>
              <a:gd name="connsiteX376" fmla="*/ 3927348 w 4729688"/>
              <a:gd name="connsiteY376" fmla="*/ 3348455 h 4729681"/>
              <a:gd name="connsiteX377" fmla="*/ 3963743 w 4729688"/>
              <a:gd name="connsiteY377" fmla="*/ 3397686 h 4729681"/>
              <a:gd name="connsiteX378" fmla="*/ 4203902 w 4729688"/>
              <a:gd name="connsiteY378" fmla="*/ 3536341 h 4729681"/>
              <a:gd name="connsiteX379" fmla="*/ 4193615 w 4729688"/>
              <a:gd name="connsiteY379" fmla="*/ 3554159 h 4729681"/>
              <a:gd name="connsiteX380" fmla="*/ 3953456 w 4729688"/>
              <a:gd name="connsiteY380" fmla="*/ 3415504 h 4729681"/>
              <a:gd name="connsiteX381" fmla="*/ 3908086 w 4729688"/>
              <a:gd name="connsiteY381" fmla="*/ 3354133 h 4729681"/>
              <a:gd name="connsiteX382" fmla="*/ 3907910 w 4729688"/>
              <a:gd name="connsiteY382" fmla="*/ 3350369 h 4729681"/>
              <a:gd name="connsiteX383" fmla="*/ 3906041 w 4729688"/>
              <a:gd name="connsiteY383" fmla="*/ 3351334 h 4729681"/>
              <a:gd name="connsiteX384" fmla="*/ 3884400 w 4729688"/>
              <a:gd name="connsiteY384" fmla="*/ 3376340 h 4729681"/>
              <a:gd name="connsiteX385" fmla="*/ 3911433 w 4729688"/>
              <a:gd name="connsiteY385" fmla="*/ 3488290 h 4729681"/>
              <a:gd name="connsiteX386" fmla="*/ 4151592 w 4729688"/>
              <a:gd name="connsiteY386" fmla="*/ 3626945 h 4729681"/>
              <a:gd name="connsiteX387" fmla="*/ 4141305 w 4729688"/>
              <a:gd name="connsiteY387" fmla="*/ 3644763 h 4729681"/>
              <a:gd name="connsiteX388" fmla="*/ 3901146 w 4729688"/>
              <a:gd name="connsiteY388" fmla="*/ 3506108 h 4729681"/>
              <a:gd name="connsiteX389" fmla="*/ 3867446 w 4729688"/>
              <a:gd name="connsiteY389" fmla="*/ 3366552 h 4729681"/>
              <a:gd name="connsiteX390" fmla="*/ 3894424 w 4729688"/>
              <a:gd name="connsiteY390" fmla="*/ 3335380 h 4729681"/>
              <a:gd name="connsiteX391" fmla="*/ 3906906 w 4729688"/>
              <a:gd name="connsiteY391" fmla="*/ 3328932 h 4729681"/>
              <a:gd name="connsiteX392" fmla="*/ 3906249 w 4729688"/>
              <a:gd name="connsiteY392" fmla="*/ 3314898 h 4729681"/>
              <a:gd name="connsiteX393" fmla="*/ 3919756 w 4729688"/>
              <a:gd name="connsiteY393" fmla="*/ 3275948 h 4729681"/>
              <a:gd name="connsiteX394" fmla="*/ 4020018 w 4729688"/>
              <a:gd name="connsiteY394" fmla="*/ 3223173 h 4729681"/>
              <a:gd name="connsiteX395" fmla="*/ 2995012 w 4729688"/>
              <a:gd name="connsiteY395" fmla="*/ 3112327 h 4729681"/>
              <a:gd name="connsiteX396" fmla="*/ 2938170 w 4729688"/>
              <a:gd name="connsiteY396" fmla="*/ 3210330 h 4729681"/>
              <a:gd name="connsiteX397" fmla="*/ 3051854 w 4729688"/>
              <a:gd name="connsiteY397" fmla="*/ 3210330 h 4729681"/>
              <a:gd name="connsiteX398" fmla="*/ 1750412 w 4729688"/>
              <a:gd name="connsiteY398" fmla="*/ 3112327 h 4729681"/>
              <a:gd name="connsiteX399" fmla="*/ 1693570 w 4729688"/>
              <a:gd name="connsiteY399" fmla="*/ 3210330 h 4729681"/>
              <a:gd name="connsiteX400" fmla="*/ 1807254 w 4729688"/>
              <a:gd name="connsiteY400" fmla="*/ 3210330 h 4729681"/>
              <a:gd name="connsiteX401" fmla="*/ 643408 w 4729688"/>
              <a:gd name="connsiteY401" fmla="*/ 3108408 h 4729681"/>
              <a:gd name="connsiteX402" fmla="*/ 743670 w 4729688"/>
              <a:gd name="connsiteY402" fmla="*/ 3161183 h 4729681"/>
              <a:gd name="connsiteX403" fmla="*/ 757177 w 4729688"/>
              <a:gd name="connsiteY403" fmla="*/ 3200133 h 4729681"/>
              <a:gd name="connsiteX404" fmla="*/ 756520 w 4729688"/>
              <a:gd name="connsiteY404" fmla="*/ 3214167 h 4729681"/>
              <a:gd name="connsiteX405" fmla="*/ 769002 w 4729688"/>
              <a:gd name="connsiteY405" fmla="*/ 3220615 h 4729681"/>
              <a:gd name="connsiteX406" fmla="*/ 795980 w 4729688"/>
              <a:gd name="connsiteY406" fmla="*/ 3251787 h 4729681"/>
              <a:gd name="connsiteX407" fmla="*/ 762280 w 4729688"/>
              <a:gd name="connsiteY407" fmla="*/ 3391342 h 4729681"/>
              <a:gd name="connsiteX408" fmla="*/ 631747 w 4729688"/>
              <a:gd name="connsiteY408" fmla="*/ 3466706 h 4729681"/>
              <a:gd name="connsiteX409" fmla="*/ 621460 w 4729688"/>
              <a:gd name="connsiteY409" fmla="*/ 3448888 h 4729681"/>
              <a:gd name="connsiteX410" fmla="*/ 751993 w 4729688"/>
              <a:gd name="connsiteY410" fmla="*/ 3373524 h 4729681"/>
              <a:gd name="connsiteX411" fmla="*/ 779026 w 4729688"/>
              <a:gd name="connsiteY411" fmla="*/ 3261575 h 4729681"/>
              <a:gd name="connsiteX412" fmla="*/ 757385 w 4729688"/>
              <a:gd name="connsiteY412" fmla="*/ 3236569 h 4729681"/>
              <a:gd name="connsiteX413" fmla="*/ 755517 w 4729688"/>
              <a:gd name="connsiteY413" fmla="*/ 3235604 h 4729681"/>
              <a:gd name="connsiteX414" fmla="*/ 755340 w 4729688"/>
              <a:gd name="connsiteY414" fmla="*/ 3239368 h 4729681"/>
              <a:gd name="connsiteX415" fmla="*/ 709970 w 4729688"/>
              <a:gd name="connsiteY415" fmla="*/ 3300738 h 4729681"/>
              <a:gd name="connsiteX416" fmla="*/ 579437 w 4729688"/>
              <a:gd name="connsiteY416" fmla="*/ 3376102 h 4729681"/>
              <a:gd name="connsiteX417" fmla="*/ 569150 w 4729688"/>
              <a:gd name="connsiteY417" fmla="*/ 3358284 h 4729681"/>
              <a:gd name="connsiteX418" fmla="*/ 699683 w 4729688"/>
              <a:gd name="connsiteY418" fmla="*/ 3282920 h 4729681"/>
              <a:gd name="connsiteX419" fmla="*/ 736078 w 4729688"/>
              <a:gd name="connsiteY419" fmla="*/ 3233690 h 4729681"/>
              <a:gd name="connsiteX420" fmla="*/ 736449 w 4729688"/>
              <a:gd name="connsiteY420" fmla="*/ 3225754 h 4729681"/>
              <a:gd name="connsiteX421" fmla="*/ 729391 w 4729688"/>
              <a:gd name="connsiteY421" fmla="*/ 3222109 h 4729681"/>
              <a:gd name="connsiteX422" fmla="*/ 668559 w 4729688"/>
              <a:gd name="connsiteY422" fmla="*/ 3229012 h 4729681"/>
              <a:gd name="connsiteX423" fmla="*/ 428400 w 4729688"/>
              <a:gd name="connsiteY423" fmla="*/ 3367668 h 4729681"/>
              <a:gd name="connsiteX424" fmla="*/ 418113 w 4729688"/>
              <a:gd name="connsiteY424" fmla="*/ 3349850 h 4729681"/>
              <a:gd name="connsiteX425" fmla="*/ 658272 w 4729688"/>
              <a:gd name="connsiteY425" fmla="*/ 3211194 h 4729681"/>
              <a:gd name="connsiteX426" fmla="*/ 734105 w 4729688"/>
              <a:gd name="connsiteY426" fmla="*/ 3202588 h 4729681"/>
              <a:gd name="connsiteX427" fmla="*/ 737453 w 4729688"/>
              <a:gd name="connsiteY427" fmla="*/ 3204317 h 4729681"/>
              <a:gd name="connsiteX428" fmla="*/ 737551 w 4729688"/>
              <a:gd name="connsiteY428" fmla="*/ 3202216 h 4729681"/>
              <a:gd name="connsiteX429" fmla="*/ 726716 w 4729688"/>
              <a:gd name="connsiteY429" fmla="*/ 3170971 h 4729681"/>
              <a:gd name="connsiteX430" fmla="*/ 616249 w 4729688"/>
              <a:gd name="connsiteY430" fmla="*/ 3138408 h 4729681"/>
              <a:gd name="connsiteX431" fmla="*/ 376090 w 4729688"/>
              <a:gd name="connsiteY431" fmla="*/ 3277064 h 4729681"/>
              <a:gd name="connsiteX432" fmla="*/ 365803 w 4729688"/>
              <a:gd name="connsiteY432" fmla="*/ 3259246 h 4729681"/>
              <a:gd name="connsiteX433" fmla="*/ 605961 w 4729688"/>
              <a:gd name="connsiteY433" fmla="*/ 3120590 h 4729681"/>
              <a:gd name="connsiteX434" fmla="*/ 643408 w 4729688"/>
              <a:gd name="connsiteY434" fmla="*/ 3108408 h 4729681"/>
              <a:gd name="connsiteX435" fmla="*/ 4038020 w 4729688"/>
              <a:gd name="connsiteY435" fmla="*/ 3071109 h 4729681"/>
              <a:gd name="connsiteX436" fmla="*/ 4278179 w 4729688"/>
              <a:gd name="connsiteY436" fmla="*/ 3209765 h 4729681"/>
              <a:gd name="connsiteX437" fmla="*/ 4311879 w 4729688"/>
              <a:gd name="connsiteY437" fmla="*/ 3349320 h 4729681"/>
              <a:gd name="connsiteX438" fmla="*/ 4174170 w 4729688"/>
              <a:gd name="connsiteY438" fmla="*/ 3389913 h 4729681"/>
              <a:gd name="connsiteX439" fmla="*/ 4043637 w 4729688"/>
              <a:gd name="connsiteY439" fmla="*/ 3314550 h 4729681"/>
              <a:gd name="connsiteX440" fmla="*/ 4053925 w 4729688"/>
              <a:gd name="connsiteY440" fmla="*/ 3296732 h 4729681"/>
              <a:gd name="connsiteX441" fmla="*/ 4184458 w 4729688"/>
              <a:gd name="connsiteY441" fmla="*/ 3372095 h 4729681"/>
              <a:gd name="connsiteX442" fmla="*/ 4294925 w 4729688"/>
              <a:gd name="connsiteY442" fmla="*/ 3339532 h 4729681"/>
              <a:gd name="connsiteX443" fmla="*/ 4267892 w 4729688"/>
              <a:gd name="connsiteY443" fmla="*/ 3227583 h 4729681"/>
              <a:gd name="connsiteX444" fmla="*/ 4027733 w 4729688"/>
              <a:gd name="connsiteY444" fmla="*/ 3088927 h 4729681"/>
              <a:gd name="connsiteX445" fmla="*/ 2995012 w 4729688"/>
              <a:gd name="connsiteY445" fmla="*/ 3027815 h 4729681"/>
              <a:gd name="connsiteX446" fmla="*/ 3100871 w 4729688"/>
              <a:gd name="connsiteY446" fmla="*/ 3210330 h 4729681"/>
              <a:gd name="connsiteX447" fmla="*/ 3324044 w 4729688"/>
              <a:gd name="connsiteY447" fmla="*/ 3210330 h 4729681"/>
              <a:gd name="connsiteX448" fmla="*/ 3212457 w 4729688"/>
              <a:gd name="connsiteY448" fmla="*/ 3402721 h 4729681"/>
              <a:gd name="connsiteX449" fmla="*/ 3324044 w 4729688"/>
              <a:gd name="connsiteY449" fmla="*/ 3595112 h 4729681"/>
              <a:gd name="connsiteX450" fmla="*/ 3100871 w 4729688"/>
              <a:gd name="connsiteY450" fmla="*/ 3595112 h 4729681"/>
              <a:gd name="connsiteX451" fmla="*/ 2995012 w 4729688"/>
              <a:gd name="connsiteY451" fmla="*/ 3777627 h 4729681"/>
              <a:gd name="connsiteX452" fmla="*/ 2889153 w 4729688"/>
              <a:gd name="connsiteY452" fmla="*/ 3595112 h 4729681"/>
              <a:gd name="connsiteX453" fmla="*/ 2665980 w 4729688"/>
              <a:gd name="connsiteY453" fmla="*/ 3595112 h 4729681"/>
              <a:gd name="connsiteX454" fmla="*/ 2777566 w 4729688"/>
              <a:gd name="connsiteY454" fmla="*/ 3402721 h 4729681"/>
              <a:gd name="connsiteX455" fmla="*/ 2665980 w 4729688"/>
              <a:gd name="connsiteY455" fmla="*/ 3210330 h 4729681"/>
              <a:gd name="connsiteX456" fmla="*/ 2889153 w 4729688"/>
              <a:gd name="connsiteY456" fmla="*/ 3210330 h 4729681"/>
              <a:gd name="connsiteX457" fmla="*/ 1750412 w 4729688"/>
              <a:gd name="connsiteY457" fmla="*/ 3027815 h 4729681"/>
              <a:gd name="connsiteX458" fmla="*/ 1856270 w 4729688"/>
              <a:gd name="connsiteY458" fmla="*/ 3210330 h 4729681"/>
              <a:gd name="connsiteX459" fmla="*/ 2079444 w 4729688"/>
              <a:gd name="connsiteY459" fmla="*/ 3210330 h 4729681"/>
              <a:gd name="connsiteX460" fmla="*/ 1967857 w 4729688"/>
              <a:gd name="connsiteY460" fmla="*/ 3402721 h 4729681"/>
              <a:gd name="connsiteX461" fmla="*/ 2079444 w 4729688"/>
              <a:gd name="connsiteY461" fmla="*/ 3595112 h 4729681"/>
              <a:gd name="connsiteX462" fmla="*/ 1856270 w 4729688"/>
              <a:gd name="connsiteY462" fmla="*/ 3595112 h 4729681"/>
              <a:gd name="connsiteX463" fmla="*/ 1750412 w 4729688"/>
              <a:gd name="connsiteY463" fmla="*/ 3777627 h 4729681"/>
              <a:gd name="connsiteX464" fmla="*/ 1644553 w 4729688"/>
              <a:gd name="connsiteY464" fmla="*/ 3595112 h 4729681"/>
              <a:gd name="connsiteX465" fmla="*/ 1421380 w 4729688"/>
              <a:gd name="connsiteY465" fmla="*/ 3595112 h 4729681"/>
              <a:gd name="connsiteX466" fmla="*/ 1532967 w 4729688"/>
              <a:gd name="connsiteY466" fmla="*/ 3402721 h 4729681"/>
              <a:gd name="connsiteX467" fmla="*/ 1421380 w 4729688"/>
              <a:gd name="connsiteY467" fmla="*/ 3210330 h 4729681"/>
              <a:gd name="connsiteX468" fmla="*/ 1644553 w 4729688"/>
              <a:gd name="connsiteY468" fmla="*/ 3210330 h 4729681"/>
              <a:gd name="connsiteX469" fmla="*/ 2220544 w 4729688"/>
              <a:gd name="connsiteY469" fmla="*/ 2946600 h 4729681"/>
              <a:gd name="connsiteX470" fmla="*/ 2379299 w 4729688"/>
              <a:gd name="connsiteY470" fmla="*/ 3220315 h 4729681"/>
              <a:gd name="connsiteX471" fmla="*/ 2538053 w 4729688"/>
              <a:gd name="connsiteY471" fmla="*/ 2946600 h 4729681"/>
              <a:gd name="connsiteX472" fmla="*/ 504280 w 4729688"/>
              <a:gd name="connsiteY472" fmla="*/ 2875722 h 4729681"/>
              <a:gd name="connsiteX473" fmla="*/ 509605 w 4729688"/>
              <a:gd name="connsiteY473" fmla="*/ 2895596 h 4729681"/>
              <a:gd name="connsiteX474" fmla="*/ 364014 w 4729688"/>
              <a:gd name="connsiteY474" fmla="*/ 2934607 h 4729681"/>
              <a:gd name="connsiteX475" fmla="*/ 308927 w 4729688"/>
              <a:gd name="connsiteY475" fmla="*/ 3035745 h 4729681"/>
              <a:gd name="connsiteX476" fmla="*/ 407203 w 4729688"/>
              <a:gd name="connsiteY476" fmla="*/ 3095789 h 4729681"/>
              <a:gd name="connsiteX477" fmla="*/ 675065 w 4729688"/>
              <a:gd name="connsiteY477" fmla="*/ 3024016 h 4729681"/>
              <a:gd name="connsiteX478" fmla="*/ 680390 w 4729688"/>
              <a:gd name="connsiteY478" fmla="*/ 3043889 h 4729681"/>
              <a:gd name="connsiteX479" fmla="*/ 412528 w 4729688"/>
              <a:gd name="connsiteY479" fmla="*/ 3115662 h 4729681"/>
              <a:gd name="connsiteX480" fmla="*/ 290018 w 4729688"/>
              <a:gd name="connsiteY480" fmla="*/ 3040811 h 4729681"/>
              <a:gd name="connsiteX481" fmla="*/ 358689 w 4729688"/>
              <a:gd name="connsiteY481" fmla="*/ 2914733 h 4729681"/>
              <a:gd name="connsiteX482" fmla="*/ 4186479 w 4729688"/>
              <a:gd name="connsiteY482" fmla="*/ 2765443 h 4729681"/>
              <a:gd name="connsiteX483" fmla="*/ 4225803 w 4729688"/>
              <a:gd name="connsiteY483" fmla="*/ 2767518 h 4729681"/>
              <a:gd name="connsiteX484" fmla="*/ 4371393 w 4729688"/>
              <a:gd name="connsiteY484" fmla="*/ 2806529 h 4729681"/>
              <a:gd name="connsiteX485" fmla="*/ 4366068 w 4729688"/>
              <a:gd name="connsiteY485" fmla="*/ 2826402 h 4729681"/>
              <a:gd name="connsiteX486" fmla="*/ 4220478 w 4729688"/>
              <a:gd name="connsiteY486" fmla="*/ 2787391 h 4729681"/>
              <a:gd name="connsiteX487" fmla="*/ 4122202 w 4729688"/>
              <a:gd name="connsiteY487" fmla="*/ 2847435 h 4729681"/>
              <a:gd name="connsiteX488" fmla="*/ 4119823 w 4729688"/>
              <a:gd name="connsiteY488" fmla="*/ 2880420 h 4729681"/>
              <a:gd name="connsiteX489" fmla="*/ 4120461 w 4729688"/>
              <a:gd name="connsiteY489" fmla="*/ 2882424 h 4729681"/>
              <a:gd name="connsiteX490" fmla="*/ 4123248 w 4729688"/>
              <a:gd name="connsiteY490" fmla="*/ 2879887 h 4729681"/>
              <a:gd name="connsiteX491" fmla="*/ 4198725 w 4729688"/>
              <a:gd name="connsiteY491" fmla="*/ 2868573 h 4729681"/>
              <a:gd name="connsiteX492" fmla="*/ 4344316 w 4729688"/>
              <a:gd name="connsiteY492" fmla="*/ 2907584 h 4729681"/>
              <a:gd name="connsiteX493" fmla="*/ 4338991 w 4729688"/>
              <a:gd name="connsiteY493" fmla="*/ 2927458 h 4729681"/>
              <a:gd name="connsiteX494" fmla="*/ 4193400 w 4729688"/>
              <a:gd name="connsiteY494" fmla="*/ 2888447 h 4729681"/>
              <a:gd name="connsiteX495" fmla="*/ 4132853 w 4729688"/>
              <a:gd name="connsiteY495" fmla="*/ 2897523 h 4729681"/>
              <a:gd name="connsiteX496" fmla="*/ 4126979 w 4729688"/>
              <a:gd name="connsiteY496" fmla="*/ 2902871 h 4729681"/>
              <a:gd name="connsiteX497" fmla="*/ 4129392 w 4729688"/>
              <a:gd name="connsiteY497" fmla="*/ 2910440 h 4729681"/>
              <a:gd name="connsiteX498" fmla="*/ 4177289 w 4729688"/>
              <a:gd name="connsiteY498" fmla="*/ 2948573 h 4729681"/>
              <a:gd name="connsiteX499" fmla="*/ 4445151 w 4729688"/>
              <a:gd name="connsiteY499" fmla="*/ 3020347 h 4729681"/>
              <a:gd name="connsiteX500" fmla="*/ 4439826 w 4729688"/>
              <a:gd name="connsiteY500" fmla="*/ 3040220 h 4729681"/>
              <a:gd name="connsiteX501" fmla="*/ 4171964 w 4729688"/>
              <a:gd name="connsiteY501" fmla="*/ 2968447 h 4729681"/>
              <a:gd name="connsiteX502" fmla="*/ 4112256 w 4729688"/>
              <a:gd name="connsiteY502" fmla="*/ 2920910 h 4729681"/>
              <a:gd name="connsiteX503" fmla="*/ 4111111 w 4729688"/>
              <a:gd name="connsiteY503" fmla="*/ 2917320 h 4729681"/>
              <a:gd name="connsiteX504" fmla="*/ 4109556 w 4729688"/>
              <a:gd name="connsiteY504" fmla="*/ 2918736 h 4729681"/>
              <a:gd name="connsiteX505" fmla="*/ 4095124 w 4729688"/>
              <a:gd name="connsiteY505" fmla="*/ 2948491 h 4729681"/>
              <a:gd name="connsiteX506" fmla="*/ 4150211 w 4729688"/>
              <a:gd name="connsiteY506" fmla="*/ 3049629 h 4729681"/>
              <a:gd name="connsiteX507" fmla="*/ 4418073 w 4729688"/>
              <a:gd name="connsiteY507" fmla="*/ 3121402 h 4729681"/>
              <a:gd name="connsiteX508" fmla="*/ 4412748 w 4729688"/>
              <a:gd name="connsiteY508" fmla="*/ 3141276 h 4729681"/>
              <a:gd name="connsiteX509" fmla="*/ 4144886 w 4729688"/>
              <a:gd name="connsiteY509" fmla="*/ 3069502 h 4729681"/>
              <a:gd name="connsiteX510" fmla="*/ 4076215 w 4729688"/>
              <a:gd name="connsiteY510" fmla="*/ 2943424 h 4729681"/>
              <a:gd name="connsiteX511" fmla="*/ 4094205 w 4729688"/>
              <a:gd name="connsiteY511" fmla="*/ 2906332 h 4729681"/>
              <a:gd name="connsiteX512" fmla="*/ 4104594 w 4729688"/>
              <a:gd name="connsiteY512" fmla="*/ 2896873 h 4729681"/>
              <a:gd name="connsiteX513" fmla="*/ 4100327 w 4729688"/>
              <a:gd name="connsiteY513" fmla="*/ 2883487 h 4729681"/>
              <a:gd name="connsiteX514" fmla="*/ 4103293 w 4729688"/>
              <a:gd name="connsiteY514" fmla="*/ 2842369 h 4729681"/>
              <a:gd name="connsiteX515" fmla="*/ 4186479 w 4729688"/>
              <a:gd name="connsiteY515" fmla="*/ 2765443 h 4729681"/>
              <a:gd name="connsiteX516" fmla="*/ 508908 w 4729688"/>
              <a:gd name="connsiteY516" fmla="*/ 2637439 h 4729681"/>
              <a:gd name="connsiteX517" fmla="*/ 592094 w 4729688"/>
              <a:gd name="connsiteY517" fmla="*/ 2714365 h 4729681"/>
              <a:gd name="connsiteX518" fmla="*/ 595061 w 4729688"/>
              <a:gd name="connsiteY518" fmla="*/ 2755483 h 4729681"/>
              <a:gd name="connsiteX519" fmla="*/ 590794 w 4729688"/>
              <a:gd name="connsiteY519" fmla="*/ 2768869 h 4729681"/>
              <a:gd name="connsiteX520" fmla="*/ 601182 w 4729688"/>
              <a:gd name="connsiteY520" fmla="*/ 2778328 h 4729681"/>
              <a:gd name="connsiteX521" fmla="*/ 619172 w 4729688"/>
              <a:gd name="connsiteY521" fmla="*/ 2815421 h 4729681"/>
              <a:gd name="connsiteX522" fmla="*/ 550501 w 4729688"/>
              <a:gd name="connsiteY522" fmla="*/ 2941499 h 4729681"/>
              <a:gd name="connsiteX523" fmla="*/ 404910 w 4729688"/>
              <a:gd name="connsiteY523" fmla="*/ 2980510 h 4729681"/>
              <a:gd name="connsiteX524" fmla="*/ 399585 w 4729688"/>
              <a:gd name="connsiteY524" fmla="*/ 2960636 h 4729681"/>
              <a:gd name="connsiteX525" fmla="*/ 545176 w 4729688"/>
              <a:gd name="connsiteY525" fmla="*/ 2921625 h 4729681"/>
              <a:gd name="connsiteX526" fmla="*/ 600263 w 4729688"/>
              <a:gd name="connsiteY526" fmla="*/ 2820487 h 4729681"/>
              <a:gd name="connsiteX527" fmla="*/ 585831 w 4729688"/>
              <a:gd name="connsiteY527" fmla="*/ 2790732 h 4729681"/>
              <a:gd name="connsiteX528" fmla="*/ 584276 w 4729688"/>
              <a:gd name="connsiteY528" fmla="*/ 2789316 h 4729681"/>
              <a:gd name="connsiteX529" fmla="*/ 583131 w 4729688"/>
              <a:gd name="connsiteY529" fmla="*/ 2792906 h 4729681"/>
              <a:gd name="connsiteX530" fmla="*/ 523423 w 4729688"/>
              <a:gd name="connsiteY530" fmla="*/ 2840443 h 4729681"/>
              <a:gd name="connsiteX531" fmla="*/ 377833 w 4729688"/>
              <a:gd name="connsiteY531" fmla="*/ 2879454 h 4729681"/>
              <a:gd name="connsiteX532" fmla="*/ 372508 w 4729688"/>
              <a:gd name="connsiteY532" fmla="*/ 2859581 h 4729681"/>
              <a:gd name="connsiteX533" fmla="*/ 518098 w 4729688"/>
              <a:gd name="connsiteY533" fmla="*/ 2820570 h 4729681"/>
              <a:gd name="connsiteX534" fmla="*/ 565995 w 4729688"/>
              <a:gd name="connsiteY534" fmla="*/ 2782436 h 4729681"/>
              <a:gd name="connsiteX535" fmla="*/ 568408 w 4729688"/>
              <a:gd name="connsiteY535" fmla="*/ 2774867 h 4729681"/>
              <a:gd name="connsiteX536" fmla="*/ 562534 w 4729688"/>
              <a:gd name="connsiteY536" fmla="*/ 2769519 h 4729681"/>
              <a:gd name="connsiteX537" fmla="*/ 501987 w 4729688"/>
              <a:gd name="connsiteY537" fmla="*/ 2760443 h 4729681"/>
              <a:gd name="connsiteX538" fmla="*/ 234125 w 4729688"/>
              <a:gd name="connsiteY538" fmla="*/ 2832216 h 4729681"/>
              <a:gd name="connsiteX539" fmla="*/ 228800 w 4729688"/>
              <a:gd name="connsiteY539" fmla="*/ 2812343 h 4729681"/>
              <a:gd name="connsiteX540" fmla="*/ 496662 w 4729688"/>
              <a:gd name="connsiteY540" fmla="*/ 2740569 h 4729681"/>
              <a:gd name="connsiteX541" fmla="*/ 572139 w 4729688"/>
              <a:gd name="connsiteY541" fmla="*/ 2751884 h 4729681"/>
              <a:gd name="connsiteX542" fmla="*/ 574926 w 4729688"/>
              <a:gd name="connsiteY542" fmla="*/ 2754420 h 4729681"/>
              <a:gd name="connsiteX543" fmla="*/ 575565 w 4729688"/>
              <a:gd name="connsiteY543" fmla="*/ 2752416 h 4729681"/>
              <a:gd name="connsiteX544" fmla="*/ 573185 w 4729688"/>
              <a:gd name="connsiteY544" fmla="*/ 2719432 h 4729681"/>
              <a:gd name="connsiteX545" fmla="*/ 474910 w 4729688"/>
              <a:gd name="connsiteY545" fmla="*/ 2659387 h 4729681"/>
              <a:gd name="connsiteX546" fmla="*/ 207047 w 4729688"/>
              <a:gd name="connsiteY546" fmla="*/ 2731161 h 4729681"/>
              <a:gd name="connsiteX547" fmla="*/ 201722 w 4729688"/>
              <a:gd name="connsiteY547" fmla="*/ 2711287 h 4729681"/>
              <a:gd name="connsiteX548" fmla="*/ 469585 w 4729688"/>
              <a:gd name="connsiteY548" fmla="*/ 2639514 h 4729681"/>
              <a:gd name="connsiteX549" fmla="*/ 508908 w 4729688"/>
              <a:gd name="connsiteY549" fmla="*/ 2637439 h 4729681"/>
              <a:gd name="connsiteX550" fmla="*/ 4164511 w 4729688"/>
              <a:gd name="connsiteY550" fmla="*/ 2613900 h 4729681"/>
              <a:gd name="connsiteX551" fmla="*/ 4432373 w 4729688"/>
              <a:gd name="connsiteY551" fmla="*/ 2685674 h 4729681"/>
              <a:gd name="connsiteX552" fmla="*/ 4501044 w 4729688"/>
              <a:gd name="connsiteY552" fmla="*/ 2811752 h 4729681"/>
              <a:gd name="connsiteX553" fmla="*/ 4378534 w 4729688"/>
              <a:gd name="connsiteY553" fmla="*/ 2886603 h 4729681"/>
              <a:gd name="connsiteX554" fmla="*/ 4232943 w 4729688"/>
              <a:gd name="connsiteY554" fmla="*/ 2847592 h 4729681"/>
              <a:gd name="connsiteX555" fmla="*/ 4238268 w 4729688"/>
              <a:gd name="connsiteY555" fmla="*/ 2827719 h 4729681"/>
              <a:gd name="connsiteX556" fmla="*/ 4383859 w 4729688"/>
              <a:gd name="connsiteY556" fmla="*/ 2866730 h 4729681"/>
              <a:gd name="connsiteX557" fmla="*/ 4482135 w 4729688"/>
              <a:gd name="connsiteY557" fmla="*/ 2806685 h 4729681"/>
              <a:gd name="connsiteX558" fmla="*/ 4427048 w 4729688"/>
              <a:gd name="connsiteY558" fmla="*/ 2705547 h 4729681"/>
              <a:gd name="connsiteX559" fmla="*/ 4159186 w 4729688"/>
              <a:gd name="connsiteY559" fmla="*/ 2633774 h 4729681"/>
              <a:gd name="connsiteX560" fmla="*/ 3520426 w 4729688"/>
              <a:gd name="connsiteY560" fmla="*/ 2572762 h 4729681"/>
              <a:gd name="connsiteX561" fmla="*/ 3574747 w 4729688"/>
              <a:gd name="connsiteY561" fmla="*/ 2666420 h 4729681"/>
              <a:gd name="connsiteX562" fmla="*/ 3629068 w 4729688"/>
              <a:gd name="connsiteY562" fmla="*/ 2572762 h 4729681"/>
              <a:gd name="connsiteX563" fmla="*/ 1111653 w 4729688"/>
              <a:gd name="connsiteY563" fmla="*/ 2572762 h 4729681"/>
              <a:gd name="connsiteX564" fmla="*/ 1165974 w 4729688"/>
              <a:gd name="connsiteY564" fmla="*/ 2666420 h 4729681"/>
              <a:gd name="connsiteX565" fmla="*/ 1220296 w 4729688"/>
              <a:gd name="connsiteY565" fmla="*/ 2572762 h 4729681"/>
              <a:gd name="connsiteX566" fmla="*/ 1815441 w 4729688"/>
              <a:gd name="connsiteY566" fmla="*/ 2507832 h 4729681"/>
              <a:gd name="connsiteX567" fmla="*/ 1645279 w 4729688"/>
              <a:gd name="connsiteY567" fmla="*/ 2801215 h 4729681"/>
              <a:gd name="connsiteX568" fmla="*/ 1985603 w 4729688"/>
              <a:gd name="connsiteY568" fmla="*/ 2801215 h 4729681"/>
              <a:gd name="connsiteX569" fmla="*/ 2943156 w 4729688"/>
              <a:gd name="connsiteY569" fmla="*/ 2507830 h 4729681"/>
              <a:gd name="connsiteX570" fmla="*/ 2772993 w 4729688"/>
              <a:gd name="connsiteY570" fmla="*/ 2801215 h 4729681"/>
              <a:gd name="connsiteX571" fmla="*/ 3113319 w 4729688"/>
              <a:gd name="connsiteY571" fmla="*/ 2801215 h 4729681"/>
              <a:gd name="connsiteX572" fmla="*/ 973037 w 4729688"/>
              <a:gd name="connsiteY572" fmla="*/ 2422628 h 4729681"/>
              <a:gd name="connsiteX573" fmla="*/ 914812 w 4729688"/>
              <a:gd name="connsiteY573" fmla="*/ 2523015 h 4729681"/>
              <a:gd name="connsiteX574" fmla="*/ 1031262 w 4729688"/>
              <a:gd name="connsiteY574" fmla="*/ 2523015 h 4729681"/>
              <a:gd name="connsiteX575" fmla="*/ 3381810 w 4729688"/>
              <a:gd name="connsiteY575" fmla="*/ 2422627 h 4729681"/>
              <a:gd name="connsiteX576" fmla="*/ 3323585 w 4729688"/>
              <a:gd name="connsiteY576" fmla="*/ 2523015 h 4729681"/>
              <a:gd name="connsiteX577" fmla="*/ 3440035 w 4729688"/>
              <a:gd name="connsiteY577" fmla="*/ 2523015 h 4729681"/>
              <a:gd name="connsiteX578" fmla="*/ 3767684 w 4729688"/>
              <a:gd name="connsiteY578" fmla="*/ 2422627 h 4729681"/>
              <a:gd name="connsiteX579" fmla="*/ 3709459 w 4729688"/>
              <a:gd name="connsiteY579" fmla="*/ 2523015 h 4729681"/>
              <a:gd name="connsiteX580" fmla="*/ 3825909 w 4729688"/>
              <a:gd name="connsiteY580" fmla="*/ 2523015 h 4729681"/>
              <a:gd name="connsiteX581" fmla="*/ 1358911 w 4729688"/>
              <a:gd name="connsiteY581" fmla="*/ 2422627 h 4729681"/>
              <a:gd name="connsiteX582" fmla="*/ 1300686 w 4729688"/>
              <a:gd name="connsiteY582" fmla="*/ 2523015 h 4729681"/>
              <a:gd name="connsiteX583" fmla="*/ 1417136 w 4729688"/>
              <a:gd name="connsiteY583" fmla="*/ 2523015 h 4729681"/>
              <a:gd name="connsiteX584" fmla="*/ 284020 w 4729688"/>
              <a:gd name="connsiteY584" fmla="*/ 2376672 h 4729681"/>
              <a:gd name="connsiteX585" fmla="*/ 434747 w 4729688"/>
              <a:gd name="connsiteY585" fmla="*/ 2376672 h 4729681"/>
              <a:gd name="connsiteX586" fmla="*/ 434747 w 4729688"/>
              <a:gd name="connsiteY586" fmla="*/ 2397247 h 4729681"/>
              <a:gd name="connsiteX587" fmla="*/ 284020 w 4729688"/>
              <a:gd name="connsiteY587" fmla="*/ 2397247 h 4729681"/>
              <a:gd name="connsiteX588" fmla="*/ 204634 w 4729688"/>
              <a:gd name="connsiteY588" fmla="*/ 2480681 h 4729681"/>
              <a:gd name="connsiteX589" fmla="*/ 284020 w 4729688"/>
              <a:gd name="connsiteY589" fmla="*/ 2564115 h 4729681"/>
              <a:gd name="connsiteX590" fmla="*/ 561331 w 4729688"/>
              <a:gd name="connsiteY590" fmla="*/ 2564115 h 4729681"/>
              <a:gd name="connsiteX591" fmla="*/ 561331 w 4729688"/>
              <a:gd name="connsiteY591" fmla="*/ 2584690 h 4729681"/>
              <a:gd name="connsiteX592" fmla="*/ 284020 w 4729688"/>
              <a:gd name="connsiteY592" fmla="*/ 2584690 h 4729681"/>
              <a:gd name="connsiteX593" fmla="*/ 185057 w 4729688"/>
              <a:gd name="connsiteY593" fmla="*/ 2480681 h 4729681"/>
              <a:gd name="connsiteX594" fmla="*/ 284020 w 4729688"/>
              <a:gd name="connsiteY594" fmla="*/ 2376672 h 4729681"/>
              <a:gd name="connsiteX595" fmla="*/ 4267320 w 4729688"/>
              <a:gd name="connsiteY595" fmla="*/ 2272052 h 4729681"/>
              <a:gd name="connsiteX596" fmla="*/ 4418047 w 4729688"/>
              <a:gd name="connsiteY596" fmla="*/ 2272052 h 4729681"/>
              <a:gd name="connsiteX597" fmla="*/ 4418047 w 4729688"/>
              <a:gd name="connsiteY597" fmla="*/ 2292626 h 4729681"/>
              <a:gd name="connsiteX598" fmla="*/ 4267320 w 4729688"/>
              <a:gd name="connsiteY598" fmla="*/ 2292626 h 4729681"/>
              <a:gd name="connsiteX599" fmla="*/ 4187934 w 4729688"/>
              <a:gd name="connsiteY599" fmla="*/ 2376061 h 4729681"/>
              <a:gd name="connsiteX600" fmla="*/ 4194173 w 4729688"/>
              <a:gd name="connsiteY600" fmla="*/ 2408537 h 4729681"/>
              <a:gd name="connsiteX601" fmla="*/ 4195308 w 4729688"/>
              <a:gd name="connsiteY601" fmla="*/ 2410307 h 4729681"/>
              <a:gd name="connsiteX602" fmla="*/ 4197343 w 4729688"/>
              <a:gd name="connsiteY602" fmla="*/ 2407136 h 4729681"/>
              <a:gd name="connsiteX603" fmla="*/ 4267320 w 4729688"/>
              <a:gd name="connsiteY603" fmla="*/ 2376672 h 4729681"/>
              <a:gd name="connsiteX604" fmla="*/ 4418047 w 4729688"/>
              <a:gd name="connsiteY604" fmla="*/ 2376672 h 4729681"/>
              <a:gd name="connsiteX605" fmla="*/ 4418047 w 4729688"/>
              <a:gd name="connsiteY605" fmla="*/ 2397247 h 4729681"/>
              <a:gd name="connsiteX606" fmla="*/ 4267320 w 4729688"/>
              <a:gd name="connsiteY606" fmla="*/ 2397247 h 4729681"/>
              <a:gd name="connsiteX607" fmla="*/ 4211186 w 4729688"/>
              <a:gd name="connsiteY607" fmla="*/ 2421684 h 4729681"/>
              <a:gd name="connsiteX608" fmla="*/ 4206896 w 4729688"/>
              <a:gd name="connsiteY608" fmla="*/ 2428371 h 4729681"/>
              <a:gd name="connsiteX609" fmla="*/ 4211186 w 4729688"/>
              <a:gd name="connsiteY609" fmla="*/ 2435057 h 4729681"/>
              <a:gd name="connsiteX610" fmla="*/ 4267320 w 4729688"/>
              <a:gd name="connsiteY610" fmla="*/ 2459495 h 4729681"/>
              <a:gd name="connsiteX611" fmla="*/ 4544632 w 4729688"/>
              <a:gd name="connsiteY611" fmla="*/ 2459495 h 4729681"/>
              <a:gd name="connsiteX612" fmla="*/ 4544632 w 4729688"/>
              <a:gd name="connsiteY612" fmla="*/ 2480069 h 4729681"/>
              <a:gd name="connsiteX613" fmla="*/ 4267320 w 4729688"/>
              <a:gd name="connsiteY613" fmla="*/ 2480069 h 4729681"/>
              <a:gd name="connsiteX614" fmla="*/ 4197343 w 4729688"/>
              <a:gd name="connsiteY614" fmla="*/ 2449606 h 4729681"/>
              <a:gd name="connsiteX615" fmla="*/ 4195308 w 4729688"/>
              <a:gd name="connsiteY615" fmla="*/ 2446434 h 4729681"/>
              <a:gd name="connsiteX616" fmla="*/ 4194173 w 4729688"/>
              <a:gd name="connsiteY616" fmla="*/ 2448205 h 4729681"/>
              <a:gd name="connsiteX617" fmla="*/ 4187934 w 4729688"/>
              <a:gd name="connsiteY617" fmla="*/ 2480681 h 4729681"/>
              <a:gd name="connsiteX618" fmla="*/ 4267320 w 4729688"/>
              <a:gd name="connsiteY618" fmla="*/ 2564115 h 4729681"/>
              <a:gd name="connsiteX619" fmla="*/ 4544632 w 4729688"/>
              <a:gd name="connsiteY619" fmla="*/ 2564115 h 4729681"/>
              <a:gd name="connsiteX620" fmla="*/ 4544632 w 4729688"/>
              <a:gd name="connsiteY620" fmla="*/ 2584690 h 4729681"/>
              <a:gd name="connsiteX621" fmla="*/ 4267320 w 4729688"/>
              <a:gd name="connsiteY621" fmla="*/ 2584690 h 4729681"/>
              <a:gd name="connsiteX622" fmla="*/ 4168358 w 4729688"/>
              <a:gd name="connsiteY622" fmla="*/ 2480681 h 4729681"/>
              <a:gd name="connsiteX623" fmla="*/ 4176135 w 4729688"/>
              <a:gd name="connsiteY623" fmla="*/ 2440196 h 4729681"/>
              <a:gd name="connsiteX624" fmla="*/ 4183721 w 4729688"/>
              <a:gd name="connsiteY624" fmla="*/ 2428371 h 4729681"/>
              <a:gd name="connsiteX625" fmla="*/ 4176135 w 4729688"/>
              <a:gd name="connsiteY625" fmla="*/ 2416545 h 4729681"/>
              <a:gd name="connsiteX626" fmla="*/ 4168358 w 4729688"/>
              <a:gd name="connsiteY626" fmla="*/ 2376061 h 4729681"/>
              <a:gd name="connsiteX627" fmla="*/ 4267320 w 4729688"/>
              <a:gd name="connsiteY627" fmla="*/ 2272052 h 4729681"/>
              <a:gd name="connsiteX628" fmla="*/ 3706938 w 4729688"/>
              <a:gd name="connsiteY628" fmla="*/ 2233381 h 4729681"/>
              <a:gd name="connsiteX629" fmla="*/ 3766424 w 4729688"/>
              <a:gd name="connsiteY629" fmla="*/ 2335942 h 4729681"/>
              <a:gd name="connsiteX630" fmla="*/ 3825909 w 4729688"/>
              <a:gd name="connsiteY630" fmla="*/ 2233381 h 4729681"/>
              <a:gd name="connsiteX631" fmla="*/ 3491572 w 4729688"/>
              <a:gd name="connsiteY631" fmla="*/ 2233381 h 4729681"/>
              <a:gd name="connsiteX632" fmla="*/ 3407579 w 4729688"/>
              <a:gd name="connsiteY632" fmla="*/ 2378198 h 4729681"/>
              <a:gd name="connsiteX633" fmla="*/ 3491573 w 4729688"/>
              <a:gd name="connsiteY633" fmla="*/ 2523015 h 4729681"/>
              <a:gd name="connsiteX634" fmla="*/ 3657921 w 4729688"/>
              <a:gd name="connsiteY634" fmla="*/ 2523015 h 4729681"/>
              <a:gd name="connsiteX635" fmla="*/ 3741915 w 4729688"/>
              <a:gd name="connsiteY635" fmla="*/ 2378198 h 4729681"/>
              <a:gd name="connsiteX636" fmla="*/ 3657922 w 4729688"/>
              <a:gd name="connsiteY636" fmla="*/ 2233381 h 4729681"/>
              <a:gd name="connsiteX637" fmla="*/ 3323585 w 4729688"/>
              <a:gd name="connsiteY637" fmla="*/ 2233381 h 4729681"/>
              <a:gd name="connsiteX638" fmla="*/ 3383070 w 4729688"/>
              <a:gd name="connsiteY638" fmla="*/ 2335942 h 4729681"/>
              <a:gd name="connsiteX639" fmla="*/ 3442556 w 4729688"/>
              <a:gd name="connsiteY639" fmla="*/ 2233381 h 4729681"/>
              <a:gd name="connsiteX640" fmla="*/ 1298165 w 4729688"/>
              <a:gd name="connsiteY640" fmla="*/ 2233381 h 4729681"/>
              <a:gd name="connsiteX641" fmla="*/ 1357651 w 4729688"/>
              <a:gd name="connsiteY641" fmla="*/ 2335943 h 4729681"/>
              <a:gd name="connsiteX642" fmla="*/ 1417136 w 4729688"/>
              <a:gd name="connsiteY642" fmla="*/ 2233381 h 4729681"/>
              <a:gd name="connsiteX643" fmla="*/ 1082800 w 4729688"/>
              <a:gd name="connsiteY643" fmla="*/ 2233381 h 4729681"/>
              <a:gd name="connsiteX644" fmla="*/ 998806 w 4729688"/>
              <a:gd name="connsiteY644" fmla="*/ 2378198 h 4729681"/>
              <a:gd name="connsiteX645" fmla="*/ 1082800 w 4729688"/>
              <a:gd name="connsiteY645" fmla="*/ 2523015 h 4729681"/>
              <a:gd name="connsiteX646" fmla="*/ 1249149 w 4729688"/>
              <a:gd name="connsiteY646" fmla="*/ 2523015 h 4729681"/>
              <a:gd name="connsiteX647" fmla="*/ 1333143 w 4729688"/>
              <a:gd name="connsiteY647" fmla="*/ 2378198 h 4729681"/>
              <a:gd name="connsiteX648" fmla="*/ 1249149 w 4729688"/>
              <a:gd name="connsiteY648" fmla="*/ 2233381 h 4729681"/>
              <a:gd name="connsiteX649" fmla="*/ 914812 w 4729688"/>
              <a:gd name="connsiteY649" fmla="*/ 2233381 h 4729681"/>
              <a:gd name="connsiteX650" fmla="*/ 974297 w 4729688"/>
              <a:gd name="connsiteY650" fmla="*/ 2335942 h 4729681"/>
              <a:gd name="connsiteX651" fmla="*/ 1033782 w 4729688"/>
              <a:gd name="connsiteY651" fmla="*/ 2233381 h 4729681"/>
              <a:gd name="connsiteX652" fmla="*/ 4168358 w 4729688"/>
              <a:gd name="connsiteY652" fmla="*/ 2139533 h 4729681"/>
              <a:gd name="connsiteX653" fmla="*/ 4445669 w 4729688"/>
              <a:gd name="connsiteY653" fmla="*/ 2139533 h 4729681"/>
              <a:gd name="connsiteX654" fmla="*/ 4544632 w 4729688"/>
              <a:gd name="connsiteY654" fmla="*/ 2243541 h 4729681"/>
              <a:gd name="connsiteX655" fmla="*/ 4445669 w 4729688"/>
              <a:gd name="connsiteY655" fmla="*/ 2347550 h 4729681"/>
              <a:gd name="connsiteX656" fmla="*/ 4294942 w 4729688"/>
              <a:gd name="connsiteY656" fmla="*/ 2347550 h 4729681"/>
              <a:gd name="connsiteX657" fmla="*/ 4294942 w 4729688"/>
              <a:gd name="connsiteY657" fmla="*/ 2326975 h 4729681"/>
              <a:gd name="connsiteX658" fmla="*/ 4445669 w 4729688"/>
              <a:gd name="connsiteY658" fmla="*/ 2326975 h 4729681"/>
              <a:gd name="connsiteX659" fmla="*/ 4525055 w 4729688"/>
              <a:gd name="connsiteY659" fmla="*/ 2243541 h 4729681"/>
              <a:gd name="connsiteX660" fmla="*/ 4445669 w 4729688"/>
              <a:gd name="connsiteY660" fmla="*/ 2160107 h 4729681"/>
              <a:gd name="connsiteX661" fmla="*/ 4168358 w 4729688"/>
              <a:gd name="connsiteY661" fmla="*/ 2160107 h 4729681"/>
              <a:gd name="connsiteX662" fmla="*/ 185057 w 4729688"/>
              <a:gd name="connsiteY662" fmla="*/ 2139533 h 4729681"/>
              <a:gd name="connsiteX663" fmla="*/ 462369 w 4729688"/>
              <a:gd name="connsiteY663" fmla="*/ 2139533 h 4729681"/>
              <a:gd name="connsiteX664" fmla="*/ 561331 w 4729688"/>
              <a:gd name="connsiteY664" fmla="*/ 2243541 h 4729681"/>
              <a:gd name="connsiteX665" fmla="*/ 553554 w 4729688"/>
              <a:gd name="connsiteY665" fmla="*/ 2284026 h 4729681"/>
              <a:gd name="connsiteX666" fmla="*/ 545968 w 4729688"/>
              <a:gd name="connsiteY666" fmla="*/ 2295851 h 4729681"/>
              <a:gd name="connsiteX667" fmla="*/ 553554 w 4729688"/>
              <a:gd name="connsiteY667" fmla="*/ 2307677 h 4729681"/>
              <a:gd name="connsiteX668" fmla="*/ 561331 w 4729688"/>
              <a:gd name="connsiteY668" fmla="*/ 2348162 h 4729681"/>
              <a:gd name="connsiteX669" fmla="*/ 462369 w 4729688"/>
              <a:gd name="connsiteY669" fmla="*/ 2452170 h 4729681"/>
              <a:gd name="connsiteX670" fmla="*/ 311642 w 4729688"/>
              <a:gd name="connsiteY670" fmla="*/ 2452170 h 4729681"/>
              <a:gd name="connsiteX671" fmla="*/ 311642 w 4729688"/>
              <a:gd name="connsiteY671" fmla="*/ 2431596 h 4729681"/>
              <a:gd name="connsiteX672" fmla="*/ 462369 w 4729688"/>
              <a:gd name="connsiteY672" fmla="*/ 2431596 h 4729681"/>
              <a:gd name="connsiteX673" fmla="*/ 541755 w 4729688"/>
              <a:gd name="connsiteY673" fmla="*/ 2348162 h 4729681"/>
              <a:gd name="connsiteX674" fmla="*/ 535516 w 4729688"/>
              <a:gd name="connsiteY674" fmla="*/ 2315685 h 4729681"/>
              <a:gd name="connsiteX675" fmla="*/ 534381 w 4729688"/>
              <a:gd name="connsiteY675" fmla="*/ 2313915 h 4729681"/>
              <a:gd name="connsiteX676" fmla="*/ 532346 w 4729688"/>
              <a:gd name="connsiteY676" fmla="*/ 2317086 h 4729681"/>
              <a:gd name="connsiteX677" fmla="*/ 462369 w 4729688"/>
              <a:gd name="connsiteY677" fmla="*/ 2347550 h 4729681"/>
              <a:gd name="connsiteX678" fmla="*/ 311642 w 4729688"/>
              <a:gd name="connsiteY678" fmla="*/ 2347550 h 4729681"/>
              <a:gd name="connsiteX679" fmla="*/ 311642 w 4729688"/>
              <a:gd name="connsiteY679" fmla="*/ 2326975 h 4729681"/>
              <a:gd name="connsiteX680" fmla="*/ 462369 w 4729688"/>
              <a:gd name="connsiteY680" fmla="*/ 2326975 h 4729681"/>
              <a:gd name="connsiteX681" fmla="*/ 518503 w 4729688"/>
              <a:gd name="connsiteY681" fmla="*/ 2302538 h 4729681"/>
              <a:gd name="connsiteX682" fmla="*/ 522793 w 4729688"/>
              <a:gd name="connsiteY682" fmla="*/ 2295851 h 4729681"/>
              <a:gd name="connsiteX683" fmla="*/ 518503 w 4729688"/>
              <a:gd name="connsiteY683" fmla="*/ 2289165 h 4729681"/>
              <a:gd name="connsiteX684" fmla="*/ 462369 w 4729688"/>
              <a:gd name="connsiteY684" fmla="*/ 2264728 h 4729681"/>
              <a:gd name="connsiteX685" fmla="*/ 185057 w 4729688"/>
              <a:gd name="connsiteY685" fmla="*/ 2264728 h 4729681"/>
              <a:gd name="connsiteX686" fmla="*/ 185057 w 4729688"/>
              <a:gd name="connsiteY686" fmla="*/ 2244153 h 4729681"/>
              <a:gd name="connsiteX687" fmla="*/ 462369 w 4729688"/>
              <a:gd name="connsiteY687" fmla="*/ 2244153 h 4729681"/>
              <a:gd name="connsiteX688" fmla="*/ 532346 w 4729688"/>
              <a:gd name="connsiteY688" fmla="*/ 2274617 h 4729681"/>
              <a:gd name="connsiteX689" fmla="*/ 534381 w 4729688"/>
              <a:gd name="connsiteY689" fmla="*/ 2277788 h 4729681"/>
              <a:gd name="connsiteX690" fmla="*/ 535516 w 4729688"/>
              <a:gd name="connsiteY690" fmla="*/ 2276018 h 4729681"/>
              <a:gd name="connsiteX691" fmla="*/ 541755 w 4729688"/>
              <a:gd name="connsiteY691" fmla="*/ 2243541 h 4729681"/>
              <a:gd name="connsiteX692" fmla="*/ 462369 w 4729688"/>
              <a:gd name="connsiteY692" fmla="*/ 2160107 h 4729681"/>
              <a:gd name="connsiteX693" fmla="*/ 185057 w 4729688"/>
              <a:gd name="connsiteY693" fmla="*/ 2160107 h 4729681"/>
              <a:gd name="connsiteX694" fmla="*/ 3574747 w 4729688"/>
              <a:gd name="connsiteY694" fmla="*/ 2089977 h 4729681"/>
              <a:gd name="connsiteX695" fmla="*/ 3517905 w 4729688"/>
              <a:gd name="connsiteY695" fmla="*/ 2187980 h 4729681"/>
              <a:gd name="connsiteX696" fmla="*/ 3631589 w 4729688"/>
              <a:gd name="connsiteY696" fmla="*/ 2187980 h 4729681"/>
              <a:gd name="connsiteX697" fmla="*/ 1165974 w 4729688"/>
              <a:gd name="connsiteY697" fmla="*/ 2089977 h 4729681"/>
              <a:gd name="connsiteX698" fmla="*/ 1109132 w 4729688"/>
              <a:gd name="connsiteY698" fmla="*/ 2187980 h 4729681"/>
              <a:gd name="connsiteX699" fmla="*/ 1222816 w 4729688"/>
              <a:gd name="connsiteY699" fmla="*/ 2187980 h 4729681"/>
              <a:gd name="connsiteX700" fmla="*/ 3574747 w 4729688"/>
              <a:gd name="connsiteY700" fmla="*/ 2005465 h 4729681"/>
              <a:gd name="connsiteX701" fmla="*/ 3680606 w 4729688"/>
              <a:gd name="connsiteY701" fmla="*/ 2187980 h 4729681"/>
              <a:gd name="connsiteX702" fmla="*/ 3903779 w 4729688"/>
              <a:gd name="connsiteY702" fmla="*/ 2187980 h 4729681"/>
              <a:gd name="connsiteX703" fmla="*/ 3792192 w 4729688"/>
              <a:gd name="connsiteY703" fmla="*/ 2380371 h 4729681"/>
              <a:gd name="connsiteX704" fmla="*/ 3903779 w 4729688"/>
              <a:gd name="connsiteY704" fmla="*/ 2572762 h 4729681"/>
              <a:gd name="connsiteX705" fmla="*/ 3680606 w 4729688"/>
              <a:gd name="connsiteY705" fmla="*/ 2572762 h 4729681"/>
              <a:gd name="connsiteX706" fmla="*/ 3574747 w 4729688"/>
              <a:gd name="connsiteY706" fmla="*/ 2755277 h 4729681"/>
              <a:gd name="connsiteX707" fmla="*/ 3468888 w 4729688"/>
              <a:gd name="connsiteY707" fmla="*/ 2572762 h 4729681"/>
              <a:gd name="connsiteX708" fmla="*/ 3245715 w 4729688"/>
              <a:gd name="connsiteY708" fmla="*/ 2572762 h 4729681"/>
              <a:gd name="connsiteX709" fmla="*/ 3357302 w 4729688"/>
              <a:gd name="connsiteY709" fmla="*/ 2380371 h 4729681"/>
              <a:gd name="connsiteX710" fmla="*/ 3245715 w 4729688"/>
              <a:gd name="connsiteY710" fmla="*/ 2187980 h 4729681"/>
              <a:gd name="connsiteX711" fmla="*/ 3468888 w 4729688"/>
              <a:gd name="connsiteY711" fmla="*/ 2187980 h 4729681"/>
              <a:gd name="connsiteX712" fmla="*/ 1165974 w 4729688"/>
              <a:gd name="connsiteY712" fmla="*/ 2005465 h 4729681"/>
              <a:gd name="connsiteX713" fmla="*/ 1271832 w 4729688"/>
              <a:gd name="connsiteY713" fmla="*/ 2187980 h 4729681"/>
              <a:gd name="connsiteX714" fmla="*/ 1495006 w 4729688"/>
              <a:gd name="connsiteY714" fmla="*/ 2187980 h 4729681"/>
              <a:gd name="connsiteX715" fmla="*/ 1383419 w 4729688"/>
              <a:gd name="connsiteY715" fmla="*/ 2380371 h 4729681"/>
              <a:gd name="connsiteX716" fmla="*/ 1495006 w 4729688"/>
              <a:gd name="connsiteY716" fmla="*/ 2572762 h 4729681"/>
              <a:gd name="connsiteX717" fmla="*/ 1271832 w 4729688"/>
              <a:gd name="connsiteY717" fmla="*/ 2572762 h 4729681"/>
              <a:gd name="connsiteX718" fmla="*/ 1165974 w 4729688"/>
              <a:gd name="connsiteY718" fmla="*/ 2755277 h 4729681"/>
              <a:gd name="connsiteX719" fmla="*/ 1060115 w 4729688"/>
              <a:gd name="connsiteY719" fmla="*/ 2572762 h 4729681"/>
              <a:gd name="connsiteX720" fmla="*/ 836942 w 4729688"/>
              <a:gd name="connsiteY720" fmla="*/ 2572762 h 4729681"/>
              <a:gd name="connsiteX721" fmla="*/ 948528 w 4729688"/>
              <a:gd name="connsiteY721" fmla="*/ 2380371 h 4729681"/>
              <a:gd name="connsiteX722" fmla="*/ 836942 w 4729688"/>
              <a:gd name="connsiteY722" fmla="*/ 2187980 h 4729681"/>
              <a:gd name="connsiteX723" fmla="*/ 1060115 w 4729688"/>
              <a:gd name="connsiteY723" fmla="*/ 2187980 h 4729681"/>
              <a:gd name="connsiteX724" fmla="*/ 2765627 w 4729688"/>
              <a:gd name="connsiteY724" fmla="*/ 1954761 h 4729681"/>
              <a:gd name="connsiteX725" fmla="*/ 2939473 w 4729688"/>
              <a:gd name="connsiteY725" fmla="*/ 2254496 h 4729681"/>
              <a:gd name="connsiteX726" fmla="*/ 3113319 w 4729688"/>
              <a:gd name="connsiteY726" fmla="*/ 1954761 h 4729681"/>
              <a:gd name="connsiteX727" fmla="*/ 2136221 w 4729688"/>
              <a:gd name="connsiteY727" fmla="*/ 1954761 h 4729681"/>
              <a:gd name="connsiteX728" fmla="*/ 1890750 w 4729688"/>
              <a:gd name="connsiteY728" fmla="*/ 2377988 h 4729681"/>
              <a:gd name="connsiteX729" fmla="*/ 2136221 w 4729688"/>
              <a:gd name="connsiteY729" fmla="*/ 2801215 h 4729681"/>
              <a:gd name="connsiteX730" fmla="*/ 2622376 w 4729688"/>
              <a:gd name="connsiteY730" fmla="*/ 2801215 h 4729681"/>
              <a:gd name="connsiteX731" fmla="*/ 2867848 w 4729688"/>
              <a:gd name="connsiteY731" fmla="*/ 2377988 h 4729681"/>
              <a:gd name="connsiteX732" fmla="*/ 2622376 w 4729688"/>
              <a:gd name="connsiteY732" fmla="*/ 1954761 h 4729681"/>
              <a:gd name="connsiteX733" fmla="*/ 1645279 w 4729688"/>
              <a:gd name="connsiteY733" fmla="*/ 1954761 h 4729681"/>
              <a:gd name="connsiteX734" fmla="*/ 1819124 w 4729688"/>
              <a:gd name="connsiteY734" fmla="*/ 2254494 h 4729681"/>
              <a:gd name="connsiteX735" fmla="*/ 1992969 w 4729688"/>
              <a:gd name="connsiteY735" fmla="*/ 1954761 h 4729681"/>
              <a:gd name="connsiteX736" fmla="*/ 311829 w 4729688"/>
              <a:gd name="connsiteY736" fmla="*/ 1835544 h 4729681"/>
              <a:gd name="connsiteX737" fmla="*/ 351153 w 4729688"/>
              <a:gd name="connsiteY737" fmla="*/ 1837619 h 4729681"/>
              <a:gd name="connsiteX738" fmla="*/ 496743 w 4729688"/>
              <a:gd name="connsiteY738" fmla="*/ 1876630 h 4729681"/>
              <a:gd name="connsiteX739" fmla="*/ 491418 w 4729688"/>
              <a:gd name="connsiteY739" fmla="*/ 1896503 h 4729681"/>
              <a:gd name="connsiteX740" fmla="*/ 345828 w 4729688"/>
              <a:gd name="connsiteY740" fmla="*/ 1857492 h 4729681"/>
              <a:gd name="connsiteX741" fmla="*/ 247552 w 4729688"/>
              <a:gd name="connsiteY741" fmla="*/ 1917537 h 4729681"/>
              <a:gd name="connsiteX742" fmla="*/ 302639 w 4729688"/>
              <a:gd name="connsiteY742" fmla="*/ 2018675 h 4729681"/>
              <a:gd name="connsiteX743" fmla="*/ 570501 w 4729688"/>
              <a:gd name="connsiteY743" fmla="*/ 2090449 h 4729681"/>
              <a:gd name="connsiteX744" fmla="*/ 565176 w 4729688"/>
              <a:gd name="connsiteY744" fmla="*/ 2110322 h 4729681"/>
              <a:gd name="connsiteX745" fmla="*/ 297314 w 4729688"/>
              <a:gd name="connsiteY745" fmla="*/ 2038548 h 4729681"/>
              <a:gd name="connsiteX746" fmla="*/ 228643 w 4729688"/>
              <a:gd name="connsiteY746" fmla="*/ 1912470 h 4729681"/>
              <a:gd name="connsiteX747" fmla="*/ 311829 w 4729688"/>
              <a:gd name="connsiteY747" fmla="*/ 1835544 h 4729681"/>
              <a:gd name="connsiteX748" fmla="*/ 4324774 w 4729688"/>
              <a:gd name="connsiteY748" fmla="*/ 1743712 h 4729681"/>
              <a:gd name="connsiteX749" fmla="*/ 4330099 w 4729688"/>
              <a:gd name="connsiteY749" fmla="*/ 1763586 h 4729681"/>
              <a:gd name="connsiteX750" fmla="*/ 4184509 w 4729688"/>
              <a:gd name="connsiteY750" fmla="*/ 1802597 h 4729681"/>
              <a:gd name="connsiteX751" fmla="*/ 4129422 w 4729688"/>
              <a:gd name="connsiteY751" fmla="*/ 1903735 h 4729681"/>
              <a:gd name="connsiteX752" fmla="*/ 4143853 w 4729688"/>
              <a:gd name="connsiteY752" fmla="*/ 1933490 h 4729681"/>
              <a:gd name="connsiteX753" fmla="*/ 4145409 w 4729688"/>
              <a:gd name="connsiteY753" fmla="*/ 1934906 h 4729681"/>
              <a:gd name="connsiteX754" fmla="*/ 4146553 w 4729688"/>
              <a:gd name="connsiteY754" fmla="*/ 1931316 h 4729681"/>
              <a:gd name="connsiteX755" fmla="*/ 4206261 w 4729688"/>
              <a:gd name="connsiteY755" fmla="*/ 1883779 h 4729681"/>
              <a:gd name="connsiteX756" fmla="*/ 4351852 w 4729688"/>
              <a:gd name="connsiteY756" fmla="*/ 1844768 h 4729681"/>
              <a:gd name="connsiteX757" fmla="*/ 4357177 w 4729688"/>
              <a:gd name="connsiteY757" fmla="*/ 1864641 h 4729681"/>
              <a:gd name="connsiteX758" fmla="*/ 4211586 w 4729688"/>
              <a:gd name="connsiteY758" fmla="*/ 1903652 h 4729681"/>
              <a:gd name="connsiteX759" fmla="*/ 4163690 w 4729688"/>
              <a:gd name="connsiteY759" fmla="*/ 1941786 h 4729681"/>
              <a:gd name="connsiteX760" fmla="*/ 4161277 w 4729688"/>
              <a:gd name="connsiteY760" fmla="*/ 1949355 h 4729681"/>
              <a:gd name="connsiteX761" fmla="*/ 4167151 w 4729688"/>
              <a:gd name="connsiteY761" fmla="*/ 1954703 h 4729681"/>
              <a:gd name="connsiteX762" fmla="*/ 4227697 w 4729688"/>
              <a:gd name="connsiteY762" fmla="*/ 1963779 h 4729681"/>
              <a:gd name="connsiteX763" fmla="*/ 4495560 w 4729688"/>
              <a:gd name="connsiteY763" fmla="*/ 1892006 h 4729681"/>
              <a:gd name="connsiteX764" fmla="*/ 4500885 w 4729688"/>
              <a:gd name="connsiteY764" fmla="*/ 1911879 h 4729681"/>
              <a:gd name="connsiteX765" fmla="*/ 4233022 w 4729688"/>
              <a:gd name="connsiteY765" fmla="*/ 1983653 h 4729681"/>
              <a:gd name="connsiteX766" fmla="*/ 4157545 w 4729688"/>
              <a:gd name="connsiteY766" fmla="*/ 1972338 h 4729681"/>
              <a:gd name="connsiteX767" fmla="*/ 4154759 w 4729688"/>
              <a:gd name="connsiteY767" fmla="*/ 1969802 h 4729681"/>
              <a:gd name="connsiteX768" fmla="*/ 4154120 w 4729688"/>
              <a:gd name="connsiteY768" fmla="*/ 1971806 h 4729681"/>
              <a:gd name="connsiteX769" fmla="*/ 4156499 w 4729688"/>
              <a:gd name="connsiteY769" fmla="*/ 2004790 h 4729681"/>
              <a:gd name="connsiteX770" fmla="*/ 4254775 w 4729688"/>
              <a:gd name="connsiteY770" fmla="*/ 2064835 h 4729681"/>
              <a:gd name="connsiteX771" fmla="*/ 4522637 w 4729688"/>
              <a:gd name="connsiteY771" fmla="*/ 1993061 h 4729681"/>
              <a:gd name="connsiteX772" fmla="*/ 4527962 w 4729688"/>
              <a:gd name="connsiteY772" fmla="*/ 2012935 h 4729681"/>
              <a:gd name="connsiteX773" fmla="*/ 4260100 w 4729688"/>
              <a:gd name="connsiteY773" fmla="*/ 2084708 h 4729681"/>
              <a:gd name="connsiteX774" fmla="*/ 4137590 w 4729688"/>
              <a:gd name="connsiteY774" fmla="*/ 2009857 h 4729681"/>
              <a:gd name="connsiteX775" fmla="*/ 4134624 w 4729688"/>
              <a:gd name="connsiteY775" fmla="*/ 1968739 h 4729681"/>
              <a:gd name="connsiteX776" fmla="*/ 4138891 w 4729688"/>
              <a:gd name="connsiteY776" fmla="*/ 1955353 h 4729681"/>
              <a:gd name="connsiteX777" fmla="*/ 4128503 w 4729688"/>
              <a:gd name="connsiteY777" fmla="*/ 1945894 h 4729681"/>
              <a:gd name="connsiteX778" fmla="*/ 4110512 w 4729688"/>
              <a:gd name="connsiteY778" fmla="*/ 1908801 h 4729681"/>
              <a:gd name="connsiteX779" fmla="*/ 4179184 w 4729688"/>
              <a:gd name="connsiteY779" fmla="*/ 1782723 h 4729681"/>
              <a:gd name="connsiteX780" fmla="*/ 4356481 w 4729688"/>
              <a:gd name="connsiteY780" fmla="*/ 1606485 h 4729681"/>
              <a:gd name="connsiteX781" fmla="*/ 4439667 w 4729688"/>
              <a:gd name="connsiteY781" fmla="*/ 1683411 h 4729681"/>
              <a:gd name="connsiteX782" fmla="*/ 4370996 w 4729688"/>
              <a:gd name="connsiteY782" fmla="*/ 1809489 h 4729681"/>
              <a:gd name="connsiteX783" fmla="*/ 4225405 w 4729688"/>
              <a:gd name="connsiteY783" fmla="*/ 1848500 h 4729681"/>
              <a:gd name="connsiteX784" fmla="*/ 4220080 w 4729688"/>
              <a:gd name="connsiteY784" fmla="*/ 1828626 h 4729681"/>
              <a:gd name="connsiteX785" fmla="*/ 4365671 w 4729688"/>
              <a:gd name="connsiteY785" fmla="*/ 1789615 h 4729681"/>
              <a:gd name="connsiteX786" fmla="*/ 4420758 w 4729688"/>
              <a:gd name="connsiteY786" fmla="*/ 1688477 h 4729681"/>
              <a:gd name="connsiteX787" fmla="*/ 4322482 w 4729688"/>
              <a:gd name="connsiteY787" fmla="*/ 1628433 h 4729681"/>
              <a:gd name="connsiteX788" fmla="*/ 4054620 w 4729688"/>
              <a:gd name="connsiteY788" fmla="*/ 1700206 h 4729681"/>
              <a:gd name="connsiteX789" fmla="*/ 4049295 w 4729688"/>
              <a:gd name="connsiteY789" fmla="*/ 1680333 h 4729681"/>
              <a:gd name="connsiteX790" fmla="*/ 4317157 w 4729688"/>
              <a:gd name="connsiteY790" fmla="*/ 1608560 h 4729681"/>
              <a:gd name="connsiteX791" fmla="*/ 4356481 w 4729688"/>
              <a:gd name="connsiteY791" fmla="*/ 1606485 h 4729681"/>
              <a:gd name="connsiteX792" fmla="*/ 316938 w 4729688"/>
              <a:gd name="connsiteY792" fmla="*/ 1582946 h 4729681"/>
              <a:gd name="connsiteX793" fmla="*/ 584801 w 4729688"/>
              <a:gd name="connsiteY793" fmla="*/ 1654720 h 4729681"/>
              <a:gd name="connsiteX794" fmla="*/ 653472 w 4729688"/>
              <a:gd name="connsiteY794" fmla="*/ 1780798 h 4729681"/>
              <a:gd name="connsiteX795" fmla="*/ 635481 w 4729688"/>
              <a:gd name="connsiteY795" fmla="*/ 1817890 h 4729681"/>
              <a:gd name="connsiteX796" fmla="*/ 625093 w 4729688"/>
              <a:gd name="connsiteY796" fmla="*/ 1827349 h 4729681"/>
              <a:gd name="connsiteX797" fmla="*/ 629360 w 4729688"/>
              <a:gd name="connsiteY797" fmla="*/ 1840735 h 4729681"/>
              <a:gd name="connsiteX798" fmla="*/ 626394 w 4729688"/>
              <a:gd name="connsiteY798" fmla="*/ 1881853 h 4729681"/>
              <a:gd name="connsiteX799" fmla="*/ 503884 w 4729688"/>
              <a:gd name="connsiteY799" fmla="*/ 1956704 h 4729681"/>
              <a:gd name="connsiteX800" fmla="*/ 358293 w 4729688"/>
              <a:gd name="connsiteY800" fmla="*/ 1917693 h 4729681"/>
              <a:gd name="connsiteX801" fmla="*/ 363618 w 4729688"/>
              <a:gd name="connsiteY801" fmla="*/ 1897820 h 4729681"/>
              <a:gd name="connsiteX802" fmla="*/ 509209 w 4729688"/>
              <a:gd name="connsiteY802" fmla="*/ 1936831 h 4729681"/>
              <a:gd name="connsiteX803" fmla="*/ 607485 w 4729688"/>
              <a:gd name="connsiteY803" fmla="*/ 1876787 h 4729681"/>
              <a:gd name="connsiteX804" fmla="*/ 609864 w 4729688"/>
              <a:gd name="connsiteY804" fmla="*/ 1843802 h 4729681"/>
              <a:gd name="connsiteX805" fmla="*/ 609225 w 4729688"/>
              <a:gd name="connsiteY805" fmla="*/ 1841798 h 4729681"/>
              <a:gd name="connsiteX806" fmla="*/ 606439 w 4729688"/>
              <a:gd name="connsiteY806" fmla="*/ 1844335 h 4729681"/>
              <a:gd name="connsiteX807" fmla="*/ 530962 w 4729688"/>
              <a:gd name="connsiteY807" fmla="*/ 1855649 h 4729681"/>
              <a:gd name="connsiteX808" fmla="*/ 385371 w 4729688"/>
              <a:gd name="connsiteY808" fmla="*/ 1816638 h 4729681"/>
              <a:gd name="connsiteX809" fmla="*/ 390696 w 4729688"/>
              <a:gd name="connsiteY809" fmla="*/ 1796764 h 4729681"/>
              <a:gd name="connsiteX810" fmla="*/ 536287 w 4729688"/>
              <a:gd name="connsiteY810" fmla="*/ 1835775 h 4729681"/>
              <a:gd name="connsiteX811" fmla="*/ 596833 w 4729688"/>
              <a:gd name="connsiteY811" fmla="*/ 1826699 h 4729681"/>
              <a:gd name="connsiteX812" fmla="*/ 602708 w 4729688"/>
              <a:gd name="connsiteY812" fmla="*/ 1821351 h 4729681"/>
              <a:gd name="connsiteX813" fmla="*/ 600295 w 4729688"/>
              <a:gd name="connsiteY813" fmla="*/ 1813782 h 4729681"/>
              <a:gd name="connsiteX814" fmla="*/ 552398 w 4729688"/>
              <a:gd name="connsiteY814" fmla="*/ 1775649 h 4729681"/>
              <a:gd name="connsiteX815" fmla="*/ 284536 w 4729688"/>
              <a:gd name="connsiteY815" fmla="*/ 1703875 h 4729681"/>
              <a:gd name="connsiteX816" fmla="*/ 289861 w 4729688"/>
              <a:gd name="connsiteY816" fmla="*/ 1684002 h 4729681"/>
              <a:gd name="connsiteX817" fmla="*/ 557723 w 4729688"/>
              <a:gd name="connsiteY817" fmla="*/ 1755775 h 4729681"/>
              <a:gd name="connsiteX818" fmla="*/ 617431 w 4729688"/>
              <a:gd name="connsiteY818" fmla="*/ 1803312 h 4729681"/>
              <a:gd name="connsiteX819" fmla="*/ 618576 w 4729688"/>
              <a:gd name="connsiteY819" fmla="*/ 1806902 h 4729681"/>
              <a:gd name="connsiteX820" fmla="*/ 620131 w 4729688"/>
              <a:gd name="connsiteY820" fmla="*/ 1805486 h 4729681"/>
              <a:gd name="connsiteX821" fmla="*/ 634563 w 4729688"/>
              <a:gd name="connsiteY821" fmla="*/ 1775731 h 4729681"/>
              <a:gd name="connsiteX822" fmla="*/ 579476 w 4729688"/>
              <a:gd name="connsiteY822" fmla="*/ 1674593 h 4729681"/>
              <a:gd name="connsiteX823" fmla="*/ 311613 w 4729688"/>
              <a:gd name="connsiteY823" fmla="*/ 1602820 h 4729681"/>
              <a:gd name="connsiteX824" fmla="*/ 2379299 w 4729688"/>
              <a:gd name="connsiteY824" fmla="*/ 1535661 h 4729681"/>
              <a:gd name="connsiteX825" fmla="*/ 2213178 w 4729688"/>
              <a:gd name="connsiteY825" fmla="*/ 1822076 h 4729681"/>
              <a:gd name="connsiteX826" fmla="*/ 2545419 w 4729688"/>
              <a:gd name="connsiteY826" fmla="*/ 1822076 h 4729681"/>
              <a:gd name="connsiteX827" fmla="*/ 2940691 w 4729688"/>
              <a:gd name="connsiteY827" fmla="*/ 1531362 h 4729681"/>
              <a:gd name="connsiteX828" fmla="*/ 2995012 w 4729688"/>
              <a:gd name="connsiteY828" fmla="*/ 1625020 h 4729681"/>
              <a:gd name="connsiteX829" fmla="*/ 3049333 w 4729688"/>
              <a:gd name="connsiteY829" fmla="*/ 1531362 h 4729681"/>
              <a:gd name="connsiteX830" fmla="*/ 1696091 w 4729688"/>
              <a:gd name="connsiteY830" fmla="*/ 1531362 h 4729681"/>
              <a:gd name="connsiteX831" fmla="*/ 1750412 w 4729688"/>
              <a:gd name="connsiteY831" fmla="*/ 1625020 h 4729681"/>
              <a:gd name="connsiteX832" fmla="*/ 1804734 w 4729688"/>
              <a:gd name="connsiteY832" fmla="*/ 1531362 h 4729681"/>
              <a:gd name="connsiteX833" fmla="*/ 2802075 w 4729688"/>
              <a:gd name="connsiteY833" fmla="*/ 1381227 h 4729681"/>
              <a:gd name="connsiteX834" fmla="*/ 2743850 w 4729688"/>
              <a:gd name="connsiteY834" fmla="*/ 1481615 h 4729681"/>
              <a:gd name="connsiteX835" fmla="*/ 2860300 w 4729688"/>
              <a:gd name="connsiteY835" fmla="*/ 1481615 h 4729681"/>
              <a:gd name="connsiteX836" fmla="*/ 1557475 w 4729688"/>
              <a:gd name="connsiteY836" fmla="*/ 1381227 h 4729681"/>
              <a:gd name="connsiteX837" fmla="*/ 1499250 w 4729688"/>
              <a:gd name="connsiteY837" fmla="*/ 1481615 h 4729681"/>
              <a:gd name="connsiteX838" fmla="*/ 1615700 w 4729688"/>
              <a:gd name="connsiteY838" fmla="*/ 1481615 h 4729681"/>
              <a:gd name="connsiteX839" fmla="*/ 3187949 w 4729688"/>
              <a:gd name="connsiteY839" fmla="*/ 1381227 h 4729681"/>
              <a:gd name="connsiteX840" fmla="*/ 3129724 w 4729688"/>
              <a:gd name="connsiteY840" fmla="*/ 1481615 h 4729681"/>
              <a:gd name="connsiteX841" fmla="*/ 3246174 w 4729688"/>
              <a:gd name="connsiteY841" fmla="*/ 1481615 h 4729681"/>
              <a:gd name="connsiteX842" fmla="*/ 1943349 w 4729688"/>
              <a:gd name="connsiteY842" fmla="*/ 1381226 h 4729681"/>
              <a:gd name="connsiteX843" fmla="*/ 1885124 w 4729688"/>
              <a:gd name="connsiteY843" fmla="*/ 1481615 h 4729681"/>
              <a:gd name="connsiteX844" fmla="*/ 2001574 w 4729688"/>
              <a:gd name="connsiteY844" fmla="*/ 1481615 h 4729681"/>
              <a:gd name="connsiteX845" fmla="*/ 518070 w 4729688"/>
              <a:gd name="connsiteY845" fmla="*/ 1322129 h 4729681"/>
              <a:gd name="connsiteX846" fmla="*/ 555516 w 4729688"/>
              <a:gd name="connsiteY846" fmla="*/ 1334311 h 4729681"/>
              <a:gd name="connsiteX847" fmla="*/ 686049 w 4729688"/>
              <a:gd name="connsiteY847" fmla="*/ 1409672 h 4729681"/>
              <a:gd name="connsiteX848" fmla="*/ 675762 w 4729688"/>
              <a:gd name="connsiteY848" fmla="*/ 1427490 h 4729681"/>
              <a:gd name="connsiteX849" fmla="*/ 545229 w 4729688"/>
              <a:gd name="connsiteY849" fmla="*/ 1352129 h 4729681"/>
              <a:gd name="connsiteX850" fmla="*/ 434761 w 4729688"/>
              <a:gd name="connsiteY850" fmla="*/ 1384690 h 4729681"/>
              <a:gd name="connsiteX851" fmla="*/ 461795 w 4729688"/>
              <a:gd name="connsiteY851" fmla="*/ 1496639 h 4729681"/>
              <a:gd name="connsiteX852" fmla="*/ 701954 w 4729688"/>
              <a:gd name="connsiteY852" fmla="*/ 1635295 h 4729681"/>
              <a:gd name="connsiteX853" fmla="*/ 691666 w 4729688"/>
              <a:gd name="connsiteY853" fmla="*/ 1653113 h 4729681"/>
              <a:gd name="connsiteX854" fmla="*/ 451508 w 4729688"/>
              <a:gd name="connsiteY854" fmla="*/ 1514457 h 4729681"/>
              <a:gd name="connsiteX855" fmla="*/ 417808 w 4729688"/>
              <a:gd name="connsiteY855" fmla="*/ 1374902 h 4729681"/>
              <a:gd name="connsiteX856" fmla="*/ 518070 w 4729688"/>
              <a:gd name="connsiteY856" fmla="*/ 1322129 h 4729681"/>
              <a:gd name="connsiteX857" fmla="*/ 2379298 w 4729688"/>
              <a:gd name="connsiteY857" fmla="*/ 1288677 h 4729681"/>
              <a:gd name="connsiteX858" fmla="*/ 2688669 w 4729688"/>
              <a:gd name="connsiteY858" fmla="*/ 1822076 h 4729681"/>
              <a:gd name="connsiteX859" fmla="*/ 3340893 w 4729688"/>
              <a:gd name="connsiteY859" fmla="*/ 1822076 h 4729681"/>
              <a:gd name="connsiteX860" fmla="*/ 3014781 w 4729688"/>
              <a:gd name="connsiteY860" fmla="*/ 2384338 h 4729681"/>
              <a:gd name="connsiteX861" fmla="*/ 3340893 w 4729688"/>
              <a:gd name="connsiteY861" fmla="*/ 2946600 h 4729681"/>
              <a:gd name="connsiteX862" fmla="*/ 2688669 w 4729688"/>
              <a:gd name="connsiteY862" fmla="*/ 2946600 h 4729681"/>
              <a:gd name="connsiteX863" fmla="*/ 2379298 w 4729688"/>
              <a:gd name="connsiteY863" fmla="*/ 3480000 h 4729681"/>
              <a:gd name="connsiteX864" fmla="*/ 2069926 w 4729688"/>
              <a:gd name="connsiteY864" fmla="*/ 2946600 h 4729681"/>
              <a:gd name="connsiteX865" fmla="*/ 1417703 w 4729688"/>
              <a:gd name="connsiteY865" fmla="*/ 2946600 h 4729681"/>
              <a:gd name="connsiteX866" fmla="*/ 1743814 w 4729688"/>
              <a:gd name="connsiteY866" fmla="*/ 2384338 h 4729681"/>
              <a:gd name="connsiteX867" fmla="*/ 1417703 w 4729688"/>
              <a:gd name="connsiteY867" fmla="*/ 1822076 h 4729681"/>
              <a:gd name="connsiteX868" fmla="*/ 2069926 w 4729688"/>
              <a:gd name="connsiteY868" fmla="*/ 1822076 h 4729681"/>
              <a:gd name="connsiteX869" fmla="*/ 4097938 w 4729688"/>
              <a:gd name="connsiteY869" fmla="*/ 1257519 h 4729681"/>
              <a:gd name="connsiteX870" fmla="*/ 4108225 w 4729688"/>
              <a:gd name="connsiteY870" fmla="*/ 1275336 h 4729681"/>
              <a:gd name="connsiteX871" fmla="*/ 3977692 w 4729688"/>
              <a:gd name="connsiteY871" fmla="*/ 1350700 h 4729681"/>
              <a:gd name="connsiteX872" fmla="*/ 3950658 w 4729688"/>
              <a:gd name="connsiteY872" fmla="*/ 1462647 h 4729681"/>
              <a:gd name="connsiteX873" fmla="*/ 3972299 w 4729688"/>
              <a:gd name="connsiteY873" fmla="*/ 1487653 h 4729681"/>
              <a:gd name="connsiteX874" fmla="*/ 3974168 w 4729688"/>
              <a:gd name="connsiteY874" fmla="*/ 1488618 h 4729681"/>
              <a:gd name="connsiteX875" fmla="*/ 3974345 w 4729688"/>
              <a:gd name="connsiteY875" fmla="*/ 1484854 h 4729681"/>
              <a:gd name="connsiteX876" fmla="*/ 4019715 w 4729688"/>
              <a:gd name="connsiteY876" fmla="*/ 1423484 h 4729681"/>
              <a:gd name="connsiteX877" fmla="*/ 4150248 w 4729688"/>
              <a:gd name="connsiteY877" fmla="*/ 1348123 h 4729681"/>
              <a:gd name="connsiteX878" fmla="*/ 4160535 w 4729688"/>
              <a:gd name="connsiteY878" fmla="*/ 1365941 h 4729681"/>
              <a:gd name="connsiteX879" fmla="*/ 4030002 w 4729688"/>
              <a:gd name="connsiteY879" fmla="*/ 1441302 h 4729681"/>
              <a:gd name="connsiteX880" fmla="*/ 3993607 w 4729688"/>
              <a:gd name="connsiteY880" fmla="*/ 1490532 h 4729681"/>
              <a:gd name="connsiteX881" fmla="*/ 3993235 w 4729688"/>
              <a:gd name="connsiteY881" fmla="*/ 1498468 h 4729681"/>
              <a:gd name="connsiteX882" fmla="*/ 4000293 w 4729688"/>
              <a:gd name="connsiteY882" fmla="*/ 1502113 h 4729681"/>
              <a:gd name="connsiteX883" fmla="*/ 4061126 w 4729688"/>
              <a:gd name="connsiteY883" fmla="*/ 1495210 h 4729681"/>
              <a:gd name="connsiteX884" fmla="*/ 4301285 w 4729688"/>
              <a:gd name="connsiteY884" fmla="*/ 1356557 h 4729681"/>
              <a:gd name="connsiteX885" fmla="*/ 4311572 w 4729688"/>
              <a:gd name="connsiteY885" fmla="*/ 1374372 h 4729681"/>
              <a:gd name="connsiteX886" fmla="*/ 4071413 w 4729688"/>
              <a:gd name="connsiteY886" fmla="*/ 1513028 h 4729681"/>
              <a:gd name="connsiteX887" fmla="*/ 3995580 w 4729688"/>
              <a:gd name="connsiteY887" fmla="*/ 1521634 h 4729681"/>
              <a:gd name="connsiteX888" fmla="*/ 3992232 w 4729688"/>
              <a:gd name="connsiteY888" fmla="*/ 1519905 h 4729681"/>
              <a:gd name="connsiteX889" fmla="*/ 3992133 w 4729688"/>
              <a:gd name="connsiteY889" fmla="*/ 1522006 h 4729681"/>
              <a:gd name="connsiteX890" fmla="*/ 4002969 w 4729688"/>
              <a:gd name="connsiteY890" fmla="*/ 1553251 h 4729681"/>
              <a:gd name="connsiteX891" fmla="*/ 4113436 w 4729688"/>
              <a:gd name="connsiteY891" fmla="*/ 1585814 h 4729681"/>
              <a:gd name="connsiteX892" fmla="*/ 4353595 w 4729688"/>
              <a:gd name="connsiteY892" fmla="*/ 1447158 h 4729681"/>
              <a:gd name="connsiteX893" fmla="*/ 4363882 w 4729688"/>
              <a:gd name="connsiteY893" fmla="*/ 1464976 h 4729681"/>
              <a:gd name="connsiteX894" fmla="*/ 4123723 w 4729688"/>
              <a:gd name="connsiteY894" fmla="*/ 1603632 h 4729681"/>
              <a:gd name="connsiteX895" fmla="*/ 3986015 w 4729688"/>
              <a:gd name="connsiteY895" fmla="*/ 1563039 h 4729681"/>
              <a:gd name="connsiteX896" fmla="*/ 3972508 w 4729688"/>
              <a:gd name="connsiteY896" fmla="*/ 1524089 h 4729681"/>
              <a:gd name="connsiteX897" fmla="*/ 3973165 w 4729688"/>
              <a:gd name="connsiteY897" fmla="*/ 1510055 h 4729681"/>
              <a:gd name="connsiteX898" fmla="*/ 3960682 w 4729688"/>
              <a:gd name="connsiteY898" fmla="*/ 1503607 h 4729681"/>
              <a:gd name="connsiteX899" fmla="*/ 3933705 w 4729688"/>
              <a:gd name="connsiteY899" fmla="*/ 1472435 h 4729681"/>
              <a:gd name="connsiteX900" fmla="*/ 3967405 w 4729688"/>
              <a:gd name="connsiteY900" fmla="*/ 1332882 h 4729681"/>
              <a:gd name="connsiteX901" fmla="*/ 3127203 w 4729688"/>
              <a:gd name="connsiteY901" fmla="*/ 1191982 h 4729681"/>
              <a:gd name="connsiteX902" fmla="*/ 3186689 w 4729688"/>
              <a:gd name="connsiteY902" fmla="*/ 1294543 h 4729681"/>
              <a:gd name="connsiteX903" fmla="*/ 3246174 w 4729688"/>
              <a:gd name="connsiteY903" fmla="*/ 1191982 h 4729681"/>
              <a:gd name="connsiteX904" fmla="*/ 2911838 w 4729688"/>
              <a:gd name="connsiteY904" fmla="*/ 1191982 h 4729681"/>
              <a:gd name="connsiteX905" fmla="*/ 2827844 w 4729688"/>
              <a:gd name="connsiteY905" fmla="*/ 1336799 h 4729681"/>
              <a:gd name="connsiteX906" fmla="*/ 2911838 w 4729688"/>
              <a:gd name="connsiteY906" fmla="*/ 1481615 h 4729681"/>
              <a:gd name="connsiteX907" fmla="*/ 3078187 w 4729688"/>
              <a:gd name="connsiteY907" fmla="*/ 1481615 h 4729681"/>
              <a:gd name="connsiteX908" fmla="*/ 3162180 w 4729688"/>
              <a:gd name="connsiteY908" fmla="*/ 1336799 h 4729681"/>
              <a:gd name="connsiteX909" fmla="*/ 3078187 w 4729688"/>
              <a:gd name="connsiteY909" fmla="*/ 1191982 h 4729681"/>
              <a:gd name="connsiteX910" fmla="*/ 2743850 w 4729688"/>
              <a:gd name="connsiteY910" fmla="*/ 1191982 h 4729681"/>
              <a:gd name="connsiteX911" fmla="*/ 2803335 w 4729688"/>
              <a:gd name="connsiteY911" fmla="*/ 1294543 h 4729681"/>
              <a:gd name="connsiteX912" fmla="*/ 2862821 w 4729688"/>
              <a:gd name="connsiteY912" fmla="*/ 1191982 h 4729681"/>
              <a:gd name="connsiteX913" fmla="*/ 1882603 w 4729688"/>
              <a:gd name="connsiteY913" fmla="*/ 1191982 h 4729681"/>
              <a:gd name="connsiteX914" fmla="*/ 1942089 w 4729688"/>
              <a:gd name="connsiteY914" fmla="*/ 1294543 h 4729681"/>
              <a:gd name="connsiteX915" fmla="*/ 2001574 w 4729688"/>
              <a:gd name="connsiteY915" fmla="*/ 1191982 h 4729681"/>
              <a:gd name="connsiteX916" fmla="*/ 1667238 w 4729688"/>
              <a:gd name="connsiteY916" fmla="*/ 1191982 h 4729681"/>
              <a:gd name="connsiteX917" fmla="*/ 1583244 w 4729688"/>
              <a:gd name="connsiteY917" fmla="*/ 1336799 h 4729681"/>
              <a:gd name="connsiteX918" fmla="*/ 1667238 w 4729688"/>
              <a:gd name="connsiteY918" fmla="*/ 1481615 h 4729681"/>
              <a:gd name="connsiteX919" fmla="*/ 1833587 w 4729688"/>
              <a:gd name="connsiteY919" fmla="*/ 1481615 h 4729681"/>
              <a:gd name="connsiteX920" fmla="*/ 1917581 w 4729688"/>
              <a:gd name="connsiteY920" fmla="*/ 1336799 h 4729681"/>
              <a:gd name="connsiteX921" fmla="*/ 1833587 w 4729688"/>
              <a:gd name="connsiteY921" fmla="*/ 1191982 h 4729681"/>
              <a:gd name="connsiteX922" fmla="*/ 1499250 w 4729688"/>
              <a:gd name="connsiteY922" fmla="*/ 1191982 h 4729681"/>
              <a:gd name="connsiteX923" fmla="*/ 1558735 w 4729688"/>
              <a:gd name="connsiteY923" fmla="*/ 1294543 h 4729681"/>
              <a:gd name="connsiteX924" fmla="*/ 1618220 w 4729688"/>
              <a:gd name="connsiteY924" fmla="*/ 1191982 h 4729681"/>
              <a:gd name="connsiteX925" fmla="*/ 4093047 w 4729688"/>
              <a:gd name="connsiteY925" fmla="*/ 1116761 h 4729681"/>
              <a:gd name="connsiteX926" fmla="*/ 4193308 w 4729688"/>
              <a:gd name="connsiteY926" fmla="*/ 1169535 h 4729681"/>
              <a:gd name="connsiteX927" fmla="*/ 4159608 w 4729688"/>
              <a:gd name="connsiteY927" fmla="*/ 1309091 h 4729681"/>
              <a:gd name="connsiteX928" fmla="*/ 4029075 w 4729688"/>
              <a:gd name="connsiteY928" fmla="*/ 1384452 h 4729681"/>
              <a:gd name="connsiteX929" fmla="*/ 4018788 w 4729688"/>
              <a:gd name="connsiteY929" fmla="*/ 1366636 h 4729681"/>
              <a:gd name="connsiteX930" fmla="*/ 4149321 w 4729688"/>
              <a:gd name="connsiteY930" fmla="*/ 1291273 h 4729681"/>
              <a:gd name="connsiteX931" fmla="*/ 4176354 w 4729688"/>
              <a:gd name="connsiteY931" fmla="*/ 1179324 h 4729681"/>
              <a:gd name="connsiteX932" fmla="*/ 4065887 w 4729688"/>
              <a:gd name="connsiteY932" fmla="*/ 1146761 h 4729681"/>
              <a:gd name="connsiteX933" fmla="*/ 3825728 w 4729688"/>
              <a:gd name="connsiteY933" fmla="*/ 1285416 h 4729681"/>
              <a:gd name="connsiteX934" fmla="*/ 3815441 w 4729688"/>
              <a:gd name="connsiteY934" fmla="*/ 1267598 h 4729681"/>
              <a:gd name="connsiteX935" fmla="*/ 4055600 w 4729688"/>
              <a:gd name="connsiteY935" fmla="*/ 1128942 h 4729681"/>
              <a:gd name="connsiteX936" fmla="*/ 4093047 w 4729688"/>
              <a:gd name="connsiteY936" fmla="*/ 1116761 h 4729681"/>
              <a:gd name="connsiteX937" fmla="*/ 588382 w 4729688"/>
              <a:gd name="connsiteY937" fmla="*/ 1079460 h 4729681"/>
              <a:gd name="connsiteX938" fmla="*/ 828541 w 4729688"/>
              <a:gd name="connsiteY938" fmla="*/ 1218116 h 4729681"/>
              <a:gd name="connsiteX939" fmla="*/ 862241 w 4729688"/>
              <a:gd name="connsiteY939" fmla="*/ 1357672 h 4729681"/>
              <a:gd name="connsiteX940" fmla="*/ 835263 w 4729688"/>
              <a:gd name="connsiteY940" fmla="*/ 1388842 h 4729681"/>
              <a:gd name="connsiteX941" fmla="*/ 822781 w 4729688"/>
              <a:gd name="connsiteY941" fmla="*/ 1395290 h 4729681"/>
              <a:gd name="connsiteX942" fmla="*/ 823438 w 4729688"/>
              <a:gd name="connsiteY942" fmla="*/ 1409324 h 4729681"/>
              <a:gd name="connsiteX943" fmla="*/ 809930 w 4729688"/>
              <a:gd name="connsiteY943" fmla="*/ 1448274 h 4729681"/>
              <a:gd name="connsiteX944" fmla="*/ 672222 w 4729688"/>
              <a:gd name="connsiteY944" fmla="*/ 1488867 h 4729681"/>
              <a:gd name="connsiteX945" fmla="*/ 541689 w 4729688"/>
              <a:gd name="connsiteY945" fmla="*/ 1413503 h 4729681"/>
              <a:gd name="connsiteX946" fmla="*/ 551976 w 4729688"/>
              <a:gd name="connsiteY946" fmla="*/ 1395685 h 4729681"/>
              <a:gd name="connsiteX947" fmla="*/ 682509 w 4729688"/>
              <a:gd name="connsiteY947" fmla="*/ 1471049 h 4729681"/>
              <a:gd name="connsiteX948" fmla="*/ 792977 w 4729688"/>
              <a:gd name="connsiteY948" fmla="*/ 1438486 h 4729681"/>
              <a:gd name="connsiteX949" fmla="*/ 803812 w 4729688"/>
              <a:gd name="connsiteY949" fmla="*/ 1407241 h 4729681"/>
              <a:gd name="connsiteX950" fmla="*/ 803714 w 4729688"/>
              <a:gd name="connsiteY950" fmla="*/ 1405140 h 4729681"/>
              <a:gd name="connsiteX951" fmla="*/ 800366 w 4729688"/>
              <a:gd name="connsiteY951" fmla="*/ 1406869 h 4729681"/>
              <a:gd name="connsiteX952" fmla="*/ 724532 w 4729688"/>
              <a:gd name="connsiteY952" fmla="*/ 1398263 h 4729681"/>
              <a:gd name="connsiteX953" fmla="*/ 593999 w 4729688"/>
              <a:gd name="connsiteY953" fmla="*/ 1322901 h 4729681"/>
              <a:gd name="connsiteX954" fmla="*/ 604286 w 4729688"/>
              <a:gd name="connsiteY954" fmla="*/ 1305083 h 4729681"/>
              <a:gd name="connsiteX955" fmla="*/ 734819 w 4729688"/>
              <a:gd name="connsiteY955" fmla="*/ 1380445 h 4729681"/>
              <a:gd name="connsiteX956" fmla="*/ 795652 w 4729688"/>
              <a:gd name="connsiteY956" fmla="*/ 1387348 h 4729681"/>
              <a:gd name="connsiteX957" fmla="*/ 802710 w 4729688"/>
              <a:gd name="connsiteY957" fmla="*/ 1383703 h 4729681"/>
              <a:gd name="connsiteX958" fmla="*/ 802338 w 4729688"/>
              <a:gd name="connsiteY958" fmla="*/ 1375767 h 4729681"/>
              <a:gd name="connsiteX959" fmla="*/ 765943 w 4729688"/>
              <a:gd name="connsiteY959" fmla="*/ 1326538 h 4729681"/>
              <a:gd name="connsiteX960" fmla="*/ 525785 w 4729688"/>
              <a:gd name="connsiteY960" fmla="*/ 1187883 h 4729681"/>
              <a:gd name="connsiteX961" fmla="*/ 536072 w 4729688"/>
              <a:gd name="connsiteY961" fmla="*/ 1170065 h 4729681"/>
              <a:gd name="connsiteX962" fmla="*/ 776231 w 4729688"/>
              <a:gd name="connsiteY962" fmla="*/ 1308720 h 4729681"/>
              <a:gd name="connsiteX963" fmla="*/ 821601 w 4729688"/>
              <a:gd name="connsiteY963" fmla="*/ 1370091 h 4729681"/>
              <a:gd name="connsiteX964" fmla="*/ 821777 w 4729688"/>
              <a:gd name="connsiteY964" fmla="*/ 1373853 h 4729681"/>
              <a:gd name="connsiteX965" fmla="*/ 823646 w 4729688"/>
              <a:gd name="connsiteY965" fmla="*/ 1372888 h 4729681"/>
              <a:gd name="connsiteX966" fmla="*/ 845287 w 4729688"/>
              <a:gd name="connsiteY966" fmla="*/ 1347884 h 4729681"/>
              <a:gd name="connsiteX967" fmla="*/ 818254 w 4729688"/>
              <a:gd name="connsiteY967" fmla="*/ 1235934 h 4729681"/>
              <a:gd name="connsiteX968" fmla="*/ 578095 w 4729688"/>
              <a:gd name="connsiteY968" fmla="*/ 1097279 h 4729681"/>
              <a:gd name="connsiteX969" fmla="*/ 1750412 w 4729688"/>
              <a:gd name="connsiteY969" fmla="*/ 1048577 h 4729681"/>
              <a:gd name="connsiteX970" fmla="*/ 1693570 w 4729688"/>
              <a:gd name="connsiteY970" fmla="*/ 1146581 h 4729681"/>
              <a:gd name="connsiteX971" fmla="*/ 1807254 w 4729688"/>
              <a:gd name="connsiteY971" fmla="*/ 1146581 h 4729681"/>
              <a:gd name="connsiteX972" fmla="*/ 2995012 w 4729688"/>
              <a:gd name="connsiteY972" fmla="*/ 1048577 h 4729681"/>
              <a:gd name="connsiteX973" fmla="*/ 2938170 w 4729688"/>
              <a:gd name="connsiteY973" fmla="*/ 1146581 h 4729681"/>
              <a:gd name="connsiteX974" fmla="*/ 3051854 w 4729688"/>
              <a:gd name="connsiteY974" fmla="*/ 1146581 h 4729681"/>
              <a:gd name="connsiteX975" fmla="*/ 2995012 w 4729688"/>
              <a:gd name="connsiteY975" fmla="*/ 964066 h 4729681"/>
              <a:gd name="connsiteX976" fmla="*/ 3100871 w 4729688"/>
              <a:gd name="connsiteY976" fmla="*/ 1146581 h 4729681"/>
              <a:gd name="connsiteX977" fmla="*/ 3324044 w 4729688"/>
              <a:gd name="connsiteY977" fmla="*/ 1146581 h 4729681"/>
              <a:gd name="connsiteX978" fmla="*/ 3212457 w 4729688"/>
              <a:gd name="connsiteY978" fmla="*/ 1338972 h 4729681"/>
              <a:gd name="connsiteX979" fmla="*/ 3324044 w 4729688"/>
              <a:gd name="connsiteY979" fmla="*/ 1531362 h 4729681"/>
              <a:gd name="connsiteX980" fmla="*/ 3100871 w 4729688"/>
              <a:gd name="connsiteY980" fmla="*/ 1531362 h 4729681"/>
              <a:gd name="connsiteX981" fmla="*/ 2995012 w 4729688"/>
              <a:gd name="connsiteY981" fmla="*/ 1713877 h 4729681"/>
              <a:gd name="connsiteX982" fmla="*/ 2889153 w 4729688"/>
              <a:gd name="connsiteY982" fmla="*/ 1531362 h 4729681"/>
              <a:gd name="connsiteX983" fmla="*/ 2665980 w 4729688"/>
              <a:gd name="connsiteY983" fmla="*/ 1531362 h 4729681"/>
              <a:gd name="connsiteX984" fmla="*/ 2777566 w 4729688"/>
              <a:gd name="connsiteY984" fmla="*/ 1338972 h 4729681"/>
              <a:gd name="connsiteX985" fmla="*/ 2665980 w 4729688"/>
              <a:gd name="connsiteY985" fmla="*/ 1146581 h 4729681"/>
              <a:gd name="connsiteX986" fmla="*/ 2889153 w 4729688"/>
              <a:gd name="connsiteY986" fmla="*/ 1146581 h 4729681"/>
              <a:gd name="connsiteX987" fmla="*/ 1750412 w 4729688"/>
              <a:gd name="connsiteY987" fmla="*/ 964066 h 4729681"/>
              <a:gd name="connsiteX988" fmla="*/ 1856271 w 4729688"/>
              <a:gd name="connsiteY988" fmla="*/ 1146581 h 4729681"/>
              <a:gd name="connsiteX989" fmla="*/ 2079444 w 4729688"/>
              <a:gd name="connsiteY989" fmla="*/ 1146581 h 4729681"/>
              <a:gd name="connsiteX990" fmla="*/ 1967857 w 4729688"/>
              <a:gd name="connsiteY990" fmla="*/ 1338972 h 4729681"/>
              <a:gd name="connsiteX991" fmla="*/ 2079444 w 4729688"/>
              <a:gd name="connsiteY991" fmla="*/ 1531362 h 4729681"/>
              <a:gd name="connsiteX992" fmla="*/ 1856271 w 4729688"/>
              <a:gd name="connsiteY992" fmla="*/ 1531362 h 4729681"/>
              <a:gd name="connsiteX993" fmla="*/ 1750412 w 4729688"/>
              <a:gd name="connsiteY993" fmla="*/ 1713877 h 4729681"/>
              <a:gd name="connsiteX994" fmla="*/ 1644553 w 4729688"/>
              <a:gd name="connsiteY994" fmla="*/ 1531362 h 4729681"/>
              <a:gd name="connsiteX995" fmla="*/ 1421380 w 4729688"/>
              <a:gd name="connsiteY995" fmla="*/ 1531362 h 4729681"/>
              <a:gd name="connsiteX996" fmla="*/ 1532966 w 4729688"/>
              <a:gd name="connsiteY996" fmla="*/ 1338972 h 4729681"/>
              <a:gd name="connsiteX997" fmla="*/ 1421380 w 4729688"/>
              <a:gd name="connsiteY997" fmla="*/ 1146581 h 4729681"/>
              <a:gd name="connsiteX998" fmla="*/ 1644553 w 4729688"/>
              <a:gd name="connsiteY998" fmla="*/ 1146581 h 4729681"/>
              <a:gd name="connsiteX999" fmla="*/ 812160 w 4729688"/>
              <a:gd name="connsiteY999" fmla="*/ 873105 h 4729681"/>
              <a:gd name="connsiteX1000" fmla="*/ 883182 w 4729688"/>
              <a:gd name="connsiteY1000" fmla="*/ 901045 h 4729681"/>
              <a:gd name="connsiteX1001" fmla="*/ 989762 w 4729688"/>
              <a:gd name="connsiteY1001" fmla="*/ 1007625 h 4729681"/>
              <a:gd name="connsiteX1002" fmla="*/ 975214 w 4729688"/>
              <a:gd name="connsiteY1002" fmla="*/ 1022174 h 4729681"/>
              <a:gd name="connsiteX1003" fmla="*/ 868634 w 4729688"/>
              <a:gd name="connsiteY1003" fmla="*/ 915594 h 4729681"/>
              <a:gd name="connsiteX1004" fmla="*/ 753502 w 4729688"/>
              <a:gd name="connsiteY1004" fmla="*/ 918456 h 4729681"/>
              <a:gd name="connsiteX1005" fmla="*/ 750640 w 4729688"/>
              <a:gd name="connsiteY1005" fmla="*/ 1033587 h 4729681"/>
              <a:gd name="connsiteX1006" fmla="*/ 946729 w 4729688"/>
              <a:gd name="connsiteY1006" fmla="*/ 1229676 h 4729681"/>
              <a:gd name="connsiteX1007" fmla="*/ 932180 w 4729688"/>
              <a:gd name="connsiteY1007" fmla="*/ 1244225 h 4729681"/>
              <a:gd name="connsiteX1008" fmla="*/ 736092 w 4729688"/>
              <a:gd name="connsiteY1008" fmla="*/ 1048136 h 4729681"/>
              <a:gd name="connsiteX1009" fmla="*/ 739660 w 4729688"/>
              <a:gd name="connsiteY1009" fmla="*/ 904613 h 4729681"/>
              <a:gd name="connsiteX1010" fmla="*/ 812160 w 4729688"/>
              <a:gd name="connsiteY1010" fmla="*/ 873105 h 4729681"/>
              <a:gd name="connsiteX1011" fmla="*/ 3752995 w 4729688"/>
              <a:gd name="connsiteY1011" fmla="*/ 846599 h 4729681"/>
              <a:gd name="connsiteX1012" fmla="*/ 3767543 w 4729688"/>
              <a:gd name="connsiteY1012" fmla="*/ 861148 h 4729681"/>
              <a:gd name="connsiteX1013" fmla="*/ 3660964 w 4729688"/>
              <a:gd name="connsiteY1013" fmla="*/ 967728 h 4729681"/>
              <a:gd name="connsiteX1014" fmla="*/ 3663826 w 4729688"/>
              <a:gd name="connsiteY1014" fmla="*/ 1082859 h 4729681"/>
              <a:gd name="connsiteX1015" fmla="*/ 3691201 w 4729688"/>
              <a:gd name="connsiteY1015" fmla="*/ 1101412 h 4729681"/>
              <a:gd name="connsiteX1016" fmla="*/ 3693257 w 4729688"/>
              <a:gd name="connsiteY1016" fmla="*/ 1101861 h 4729681"/>
              <a:gd name="connsiteX1017" fmla="*/ 3692453 w 4729688"/>
              <a:gd name="connsiteY1017" fmla="*/ 1098179 h 4729681"/>
              <a:gd name="connsiteX1018" fmla="*/ 3720393 w 4729688"/>
              <a:gd name="connsiteY1018" fmla="*/ 1027157 h 4729681"/>
              <a:gd name="connsiteX1019" fmla="*/ 3826973 w 4729688"/>
              <a:gd name="connsiteY1019" fmla="*/ 920578 h 4729681"/>
              <a:gd name="connsiteX1020" fmla="*/ 3841521 w 4729688"/>
              <a:gd name="connsiteY1020" fmla="*/ 935126 h 4729681"/>
              <a:gd name="connsiteX1021" fmla="*/ 3734941 w 4729688"/>
              <a:gd name="connsiteY1021" fmla="*/ 1041706 h 4729681"/>
              <a:gd name="connsiteX1022" fmla="*/ 3712528 w 4729688"/>
              <a:gd name="connsiteY1022" fmla="*/ 1098679 h 4729681"/>
              <a:gd name="connsiteX1023" fmla="*/ 3714223 w 4729688"/>
              <a:gd name="connsiteY1023" fmla="*/ 1106440 h 4729681"/>
              <a:gd name="connsiteX1024" fmla="*/ 3721984 w 4729688"/>
              <a:gd name="connsiteY1024" fmla="*/ 1108135 h 4729681"/>
              <a:gd name="connsiteX1025" fmla="*/ 3778957 w 4729688"/>
              <a:gd name="connsiteY1025" fmla="*/ 1085721 h 4729681"/>
              <a:gd name="connsiteX1026" fmla="*/ 3975046 w 4729688"/>
              <a:gd name="connsiteY1026" fmla="*/ 889632 h 4729681"/>
              <a:gd name="connsiteX1027" fmla="*/ 3989594 w 4729688"/>
              <a:gd name="connsiteY1027" fmla="*/ 904181 h 4729681"/>
              <a:gd name="connsiteX1028" fmla="*/ 3793506 w 4729688"/>
              <a:gd name="connsiteY1028" fmla="*/ 1100270 h 4729681"/>
              <a:gd name="connsiteX1029" fmla="*/ 3722483 w 4729688"/>
              <a:gd name="connsiteY1029" fmla="*/ 1128210 h 4729681"/>
              <a:gd name="connsiteX1030" fmla="*/ 3718802 w 4729688"/>
              <a:gd name="connsiteY1030" fmla="*/ 1127406 h 4729681"/>
              <a:gd name="connsiteX1031" fmla="*/ 3719251 w 4729688"/>
              <a:gd name="connsiteY1031" fmla="*/ 1129461 h 4729681"/>
              <a:gd name="connsiteX1032" fmla="*/ 3737804 w 4729688"/>
              <a:gd name="connsiteY1032" fmla="*/ 1156837 h 4729681"/>
              <a:gd name="connsiteX1033" fmla="*/ 3852935 w 4729688"/>
              <a:gd name="connsiteY1033" fmla="*/ 1159700 h 4729681"/>
              <a:gd name="connsiteX1034" fmla="*/ 4049024 w 4729688"/>
              <a:gd name="connsiteY1034" fmla="*/ 963610 h 4729681"/>
              <a:gd name="connsiteX1035" fmla="*/ 4063572 w 4729688"/>
              <a:gd name="connsiteY1035" fmla="*/ 978159 h 4729681"/>
              <a:gd name="connsiteX1036" fmla="*/ 3867483 w 4729688"/>
              <a:gd name="connsiteY1036" fmla="*/ 1174248 h 4729681"/>
              <a:gd name="connsiteX1037" fmla="*/ 3723961 w 4729688"/>
              <a:gd name="connsiteY1037" fmla="*/ 1170680 h 4729681"/>
              <a:gd name="connsiteX1038" fmla="*/ 3700833 w 4729688"/>
              <a:gd name="connsiteY1038" fmla="*/ 1136553 h 4729681"/>
              <a:gd name="connsiteX1039" fmla="*/ 3697836 w 4729688"/>
              <a:gd name="connsiteY1039" fmla="*/ 1122827 h 4729681"/>
              <a:gd name="connsiteX1040" fmla="*/ 3684110 w 4729688"/>
              <a:gd name="connsiteY1040" fmla="*/ 1119830 h 4729681"/>
              <a:gd name="connsiteX1041" fmla="*/ 3649983 w 4729688"/>
              <a:gd name="connsiteY1041" fmla="*/ 1096702 h 4729681"/>
              <a:gd name="connsiteX1042" fmla="*/ 3646415 w 4729688"/>
              <a:gd name="connsiteY1042" fmla="*/ 953180 h 4729681"/>
              <a:gd name="connsiteX1043" fmla="*/ 2364844 w 4729688"/>
              <a:gd name="connsiteY1043" fmla="*/ 720528 h 4729681"/>
              <a:gd name="connsiteX1044" fmla="*/ 720531 w 4729688"/>
              <a:gd name="connsiteY1044" fmla="*/ 2364839 h 4729681"/>
              <a:gd name="connsiteX1045" fmla="*/ 2364844 w 4729688"/>
              <a:gd name="connsiteY1045" fmla="*/ 4009151 h 4729681"/>
              <a:gd name="connsiteX1046" fmla="*/ 4009157 w 4729688"/>
              <a:gd name="connsiteY1046" fmla="*/ 2364839 h 4729681"/>
              <a:gd name="connsiteX1047" fmla="*/ 2364844 w 4729688"/>
              <a:gd name="connsiteY1047" fmla="*/ 720528 h 4729681"/>
              <a:gd name="connsiteX1048" fmla="*/ 3749844 w 4729688"/>
              <a:gd name="connsiteY1048" fmla="*/ 705422 h 4729681"/>
              <a:gd name="connsiteX1049" fmla="*/ 3822344 w 4729688"/>
              <a:gd name="connsiteY1049" fmla="*/ 736931 h 4729681"/>
              <a:gd name="connsiteX1050" fmla="*/ 3825912 w 4729688"/>
              <a:gd name="connsiteY1050" fmla="*/ 880453 h 4729681"/>
              <a:gd name="connsiteX1051" fmla="*/ 3719332 w 4729688"/>
              <a:gd name="connsiteY1051" fmla="*/ 987033 h 4729681"/>
              <a:gd name="connsiteX1052" fmla="*/ 3704784 w 4729688"/>
              <a:gd name="connsiteY1052" fmla="*/ 972484 h 4729681"/>
              <a:gd name="connsiteX1053" fmla="*/ 3811364 w 4729688"/>
              <a:gd name="connsiteY1053" fmla="*/ 865904 h 4729681"/>
              <a:gd name="connsiteX1054" fmla="*/ 3808501 w 4729688"/>
              <a:gd name="connsiteY1054" fmla="*/ 750773 h 4729681"/>
              <a:gd name="connsiteX1055" fmla="*/ 3693370 w 4729688"/>
              <a:gd name="connsiteY1055" fmla="*/ 747911 h 4729681"/>
              <a:gd name="connsiteX1056" fmla="*/ 3497281 w 4729688"/>
              <a:gd name="connsiteY1056" fmla="*/ 943999 h 4729681"/>
              <a:gd name="connsiteX1057" fmla="*/ 3482733 w 4729688"/>
              <a:gd name="connsiteY1057" fmla="*/ 929451 h 4729681"/>
              <a:gd name="connsiteX1058" fmla="*/ 3678822 w 4729688"/>
              <a:gd name="connsiteY1058" fmla="*/ 733363 h 4729681"/>
              <a:gd name="connsiteX1059" fmla="*/ 3749844 w 4729688"/>
              <a:gd name="connsiteY1059" fmla="*/ 705422 h 4729681"/>
              <a:gd name="connsiteX1060" fmla="*/ 980888 w 4729688"/>
              <a:gd name="connsiteY1060" fmla="*/ 663385 h 4729681"/>
              <a:gd name="connsiteX1061" fmla="*/ 1176977 w 4729688"/>
              <a:gd name="connsiteY1061" fmla="*/ 859474 h 4729681"/>
              <a:gd name="connsiteX1062" fmla="*/ 1173409 w 4729688"/>
              <a:gd name="connsiteY1062" fmla="*/ 1002996 h 4729681"/>
              <a:gd name="connsiteX1063" fmla="*/ 1139282 w 4729688"/>
              <a:gd name="connsiteY1063" fmla="*/ 1026124 h 4729681"/>
              <a:gd name="connsiteX1064" fmla="*/ 1125556 w 4729688"/>
              <a:gd name="connsiteY1064" fmla="*/ 1029121 h 4729681"/>
              <a:gd name="connsiteX1065" fmla="*/ 1122559 w 4729688"/>
              <a:gd name="connsiteY1065" fmla="*/ 1042848 h 4729681"/>
              <a:gd name="connsiteX1066" fmla="*/ 1099431 w 4729688"/>
              <a:gd name="connsiteY1066" fmla="*/ 1076974 h 4729681"/>
              <a:gd name="connsiteX1067" fmla="*/ 955909 w 4729688"/>
              <a:gd name="connsiteY1067" fmla="*/ 1080542 h 4729681"/>
              <a:gd name="connsiteX1068" fmla="*/ 849329 w 4729688"/>
              <a:gd name="connsiteY1068" fmla="*/ 973962 h 4729681"/>
              <a:gd name="connsiteX1069" fmla="*/ 863877 w 4729688"/>
              <a:gd name="connsiteY1069" fmla="*/ 959414 h 4729681"/>
              <a:gd name="connsiteX1070" fmla="*/ 970457 w 4729688"/>
              <a:gd name="connsiteY1070" fmla="*/ 1065993 h 4729681"/>
              <a:gd name="connsiteX1071" fmla="*/ 1085588 w 4729688"/>
              <a:gd name="connsiteY1071" fmla="*/ 1063131 h 4729681"/>
              <a:gd name="connsiteX1072" fmla="*/ 1104141 w 4729688"/>
              <a:gd name="connsiteY1072" fmla="*/ 1035755 h 4729681"/>
              <a:gd name="connsiteX1073" fmla="*/ 1104590 w 4729688"/>
              <a:gd name="connsiteY1073" fmla="*/ 1033701 h 4729681"/>
              <a:gd name="connsiteX1074" fmla="*/ 1100909 w 4729688"/>
              <a:gd name="connsiteY1074" fmla="*/ 1034504 h 4729681"/>
              <a:gd name="connsiteX1075" fmla="*/ 1029886 w 4729688"/>
              <a:gd name="connsiteY1075" fmla="*/ 1006564 h 4729681"/>
              <a:gd name="connsiteX1076" fmla="*/ 923307 w 4729688"/>
              <a:gd name="connsiteY1076" fmla="*/ 899984 h 4729681"/>
              <a:gd name="connsiteX1077" fmla="*/ 937855 w 4729688"/>
              <a:gd name="connsiteY1077" fmla="*/ 885436 h 4729681"/>
              <a:gd name="connsiteX1078" fmla="*/ 1044435 w 4729688"/>
              <a:gd name="connsiteY1078" fmla="*/ 992016 h 4729681"/>
              <a:gd name="connsiteX1079" fmla="*/ 1101408 w 4729688"/>
              <a:gd name="connsiteY1079" fmla="*/ 1014429 h 4729681"/>
              <a:gd name="connsiteX1080" fmla="*/ 1109169 w 4729688"/>
              <a:gd name="connsiteY1080" fmla="*/ 1012734 h 4729681"/>
              <a:gd name="connsiteX1081" fmla="*/ 1110864 w 4729688"/>
              <a:gd name="connsiteY1081" fmla="*/ 1004973 h 4729681"/>
              <a:gd name="connsiteX1082" fmla="*/ 1088451 w 4729688"/>
              <a:gd name="connsiteY1082" fmla="*/ 948000 h 4729681"/>
              <a:gd name="connsiteX1083" fmla="*/ 892362 w 4729688"/>
              <a:gd name="connsiteY1083" fmla="*/ 751912 h 4729681"/>
              <a:gd name="connsiteX1084" fmla="*/ 906910 w 4729688"/>
              <a:gd name="connsiteY1084" fmla="*/ 737363 h 4729681"/>
              <a:gd name="connsiteX1085" fmla="*/ 1102999 w 4729688"/>
              <a:gd name="connsiteY1085" fmla="*/ 933451 h 4729681"/>
              <a:gd name="connsiteX1086" fmla="*/ 1130939 w 4729688"/>
              <a:gd name="connsiteY1086" fmla="*/ 1004474 h 4729681"/>
              <a:gd name="connsiteX1087" fmla="*/ 1130135 w 4729688"/>
              <a:gd name="connsiteY1087" fmla="*/ 1008155 h 4729681"/>
              <a:gd name="connsiteX1088" fmla="*/ 1132191 w 4729688"/>
              <a:gd name="connsiteY1088" fmla="*/ 1007706 h 4729681"/>
              <a:gd name="connsiteX1089" fmla="*/ 1159566 w 4729688"/>
              <a:gd name="connsiteY1089" fmla="*/ 989154 h 4729681"/>
              <a:gd name="connsiteX1090" fmla="*/ 1162429 w 4729688"/>
              <a:gd name="connsiteY1090" fmla="*/ 874022 h 4729681"/>
              <a:gd name="connsiteX1091" fmla="*/ 966340 w 4729688"/>
              <a:gd name="connsiteY1091" fmla="*/ 677934 h 4729681"/>
              <a:gd name="connsiteX1092" fmla="*/ 2364844 w 4729688"/>
              <a:gd name="connsiteY1092" fmla="*/ 649478 h 4729681"/>
              <a:gd name="connsiteX1093" fmla="*/ 4080207 w 4729688"/>
              <a:gd name="connsiteY1093" fmla="*/ 2364839 h 4729681"/>
              <a:gd name="connsiteX1094" fmla="*/ 2364844 w 4729688"/>
              <a:gd name="connsiteY1094" fmla="*/ 4080201 h 4729681"/>
              <a:gd name="connsiteX1095" fmla="*/ 649481 w 4729688"/>
              <a:gd name="connsiteY1095" fmla="*/ 2364839 h 4729681"/>
              <a:gd name="connsiteX1096" fmla="*/ 2364844 w 4729688"/>
              <a:gd name="connsiteY1096" fmla="*/ 649478 h 4729681"/>
              <a:gd name="connsiteX1097" fmla="*/ 3539074 w 4729688"/>
              <a:gd name="connsiteY1097" fmla="*/ 523055 h 4729681"/>
              <a:gd name="connsiteX1098" fmla="*/ 3556892 w 4729688"/>
              <a:gd name="connsiteY1098" fmla="*/ 533342 h 4729681"/>
              <a:gd name="connsiteX1099" fmla="*/ 3418236 w 4729688"/>
              <a:gd name="connsiteY1099" fmla="*/ 773500 h 4729681"/>
              <a:gd name="connsiteX1100" fmla="*/ 3356865 w 4729688"/>
              <a:gd name="connsiteY1100" fmla="*/ 818871 h 4729681"/>
              <a:gd name="connsiteX1101" fmla="*/ 3353101 w 4729688"/>
              <a:gd name="connsiteY1101" fmla="*/ 819047 h 4729681"/>
              <a:gd name="connsiteX1102" fmla="*/ 3354067 w 4729688"/>
              <a:gd name="connsiteY1102" fmla="*/ 820916 h 4729681"/>
              <a:gd name="connsiteX1103" fmla="*/ 3379073 w 4729688"/>
              <a:gd name="connsiteY1103" fmla="*/ 842557 h 4729681"/>
              <a:gd name="connsiteX1104" fmla="*/ 3491022 w 4729688"/>
              <a:gd name="connsiteY1104" fmla="*/ 815523 h 4729681"/>
              <a:gd name="connsiteX1105" fmla="*/ 3629678 w 4729688"/>
              <a:gd name="connsiteY1105" fmla="*/ 575365 h 4729681"/>
              <a:gd name="connsiteX1106" fmla="*/ 3647496 w 4729688"/>
              <a:gd name="connsiteY1106" fmla="*/ 585652 h 4729681"/>
              <a:gd name="connsiteX1107" fmla="*/ 3508840 w 4729688"/>
              <a:gd name="connsiteY1107" fmla="*/ 825810 h 4729681"/>
              <a:gd name="connsiteX1108" fmla="*/ 3369285 w 4729688"/>
              <a:gd name="connsiteY1108" fmla="*/ 859510 h 4729681"/>
              <a:gd name="connsiteX1109" fmla="*/ 3338112 w 4729688"/>
              <a:gd name="connsiteY1109" fmla="*/ 832533 h 4729681"/>
              <a:gd name="connsiteX1110" fmla="*/ 3331664 w 4729688"/>
              <a:gd name="connsiteY1110" fmla="*/ 820050 h 4729681"/>
              <a:gd name="connsiteX1111" fmla="*/ 3317630 w 4729688"/>
              <a:gd name="connsiteY1111" fmla="*/ 820707 h 4729681"/>
              <a:gd name="connsiteX1112" fmla="*/ 3278681 w 4729688"/>
              <a:gd name="connsiteY1112" fmla="*/ 807200 h 4729681"/>
              <a:gd name="connsiteX1113" fmla="*/ 3238088 w 4729688"/>
              <a:gd name="connsiteY1113" fmla="*/ 669492 h 4729681"/>
              <a:gd name="connsiteX1114" fmla="*/ 3313451 w 4729688"/>
              <a:gd name="connsiteY1114" fmla="*/ 538959 h 4729681"/>
              <a:gd name="connsiteX1115" fmla="*/ 3331269 w 4729688"/>
              <a:gd name="connsiteY1115" fmla="*/ 549246 h 4729681"/>
              <a:gd name="connsiteX1116" fmla="*/ 3255906 w 4729688"/>
              <a:gd name="connsiteY1116" fmla="*/ 679779 h 4729681"/>
              <a:gd name="connsiteX1117" fmla="*/ 3288469 w 4729688"/>
              <a:gd name="connsiteY1117" fmla="*/ 790247 h 4729681"/>
              <a:gd name="connsiteX1118" fmla="*/ 3319713 w 4729688"/>
              <a:gd name="connsiteY1118" fmla="*/ 801082 h 4729681"/>
              <a:gd name="connsiteX1119" fmla="*/ 3321815 w 4729688"/>
              <a:gd name="connsiteY1119" fmla="*/ 800984 h 4729681"/>
              <a:gd name="connsiteX1120" fmla="*/ 3320085 w 4729688"/>
              <a:gd name="connsiteY1120" fmla="*/ 797636 h 4729681"/>
              <a:gd name="connsiteX1121" fmla="*/ 3328692 w 4729688"/>
              <a:gd name="connsiteY1121" fmla="*/ 721802 h 4729681"/>
              <a:gd name="connsiteX1122" fmla="*/ 3404055 w 4729688"/>
              <a:gd name="connsiteY1122" fmla="*/ 591269 h 4729681"/>
              <a:gd name="connsiteX1123" fmla="*/ 3421873 w 4729688"/>
              <a:gd name="connsiteY1123" fmla="*/ 601556 h 4729681"/>
              <a:gd name="connsiteX1124" fmla="*/ 3346510 w 4729688"/>
              <a:gd name="connsiteY1124" fmla="*/ 732090 h 4729681"/>
              <a:gd name="connsiteX1125" fmla="*/ 3339606 w 4729688"/>
              <a:gd name="connsiteY1125" fmla="*/ 792922 h 4729681"/>
              <a:gd name="connsiteX1126" fmla="*/ 3343252 w 4729688"/>
              <a:gd name="connsiteY1126" fmla="*/ 799980 h 4729681"/>
              <a:gd name="connsiteX1127" fmla="*/ 3351187 w 4729688"/>
              <a:gd name="connsiteY1127" fmla="*/ 799608 h 4729681"/>
              <a:gd name="connsiteX1128" fmla="*/ 3400418 w 4729688"/>
              <a:gd name="connsiteY1128" fmla="*/ 763213 h 4729681"/>
              <a:gd name="connsiteX1129" fmla="*/ 1240859 w 4729688"/>
              <a:gd name="connsiteY1129" fmla="*/ 520139 h 4729681"/>
              <a:gd name="connsiteX1130" fmla="*/ 1311820 w 4729688"/>
              <a:gd name="connsiteY1130" fmla="*/ 567348 h 4729681"/>
              <a:gd name="connsiteX1131" fmla="*/ 1387183 w 4729688"/>
              <a:gd name="connsiteY1131" fmla="*/ 697881 h 4729681"/>
              <a:gd name="connsiteX1132" fmla="*/ 1369365 w 4729688"/>
              <a:gd name="connsiteY1132" fmla="*/ 708168 h 4729681"/>
              <a:gd name="connsiteX1133" fmla="*/ 1294002 w 4729688"/>
              <a:gd name="connsiteY1133" fmla="*/ 577635 h 4729681"/>
              <a:gd name="connsiteX1134" fmla="*/ 1182052 w 4729688"/>
              <a:gd name="connsiteY1134" fmla="*/ 550602 h 4729681"/>
              <a:gd name="connsiteX1135" fmla="*/ 1149489 w 4729688"/>
              <a:gd name="connsiteY1135" fmla="*/ 661069 h 4729681"/>
              <a:gd name="connsiteX1136" fmla="*/ 1288145 w 4729688"/>
              <a:gd name="connsiteY1136" fmla="*/ 901227 h 4729681"/>
              <a:gd name="connsiteX1137" fmla="*/ 1270327 w 4729688"/>
              <a:gd name="connsiteY1137" fmla="*/ 911514 h 4729681"/>
              <a:gd name="connsiteX1138" fmla="*/ 1131671 w 4729688"/>
              <a:gd name="connsiteY1138" fmla="*/ 671356 h 4729681"/>
              <a:gd name="connsiteX1139" fmla="*/ 1172264 w 4729688"/>
              <a:gd name="connsiteY1139" fmla="*/ 533648 h 4729681"/>
              <a:gd name="connsiteX1140" fmla="*/ 1211214 w 4729688"/>
              <a:gd name="connsiteY1140" fmla="*/ 520141 h 4729681"/>
              <a:gd name="connsiteX1141" fmla="*/ 1240859 w 4729688"/>
              <a:gd name="connsiteY1141" fmla="*/ 520139 h 4729681"/>
              <a:gd name="connsiteX1142" fmla="*/ 3283458 w 4729688"/>
              <a:gd name="connsiteY1142" fmla="*/ 401569 h 4729681"/>
              <a:gd name="connsiteX1143" fmla="*/ 3313103 w 4729688"/>
              <a:gd name="connsiteY1143" fmla="*/ 401570 h 4729681"/>
              <a:gd name="connsiteX1144" fmla="*/ 3352052 w 4729688"/>
              <a:gd name="connsiteY1144" fmla="*/ 415078 h 4729681"/>
              <a:gd name="connsiteX1145" fmla="*/ 3392645 w 4729688"/>
              <a:gd name="connsiteY1145" fmla="*/ 552787 h 4729681"/>
              <a:gd name="connsiteX1146" fmla="*/ 3317282 w 4729688"/>
              <a:gd name="connsiteY1146" fmla="*/ 683319 h 4729681"/>
              <a:gd name="connsiteX1147" fmla="*/ 3299464 w 4729688"/>
              <a:gd name="connsiteY1147" fmla="*/ 673032 h 4729681"/>
              <a:gd name="connsiteX1148" fmla="*/ 3374827 w 4729688"/>
              <a:gd name="connsiteY1148" fmla="*/ 542499 h 4729681"/>
              <a:gd name="connsiteX1149" fmla="*/ 3342264 w 4729688"/>
              <a:gd name="connsiteY1149" fmla="*/ 432031 h 4729681"/>
              <a:gd name="connsiteX1150" fmla="*/ 3230315 w 4729688"/>
              <a:gd name="connsiteY1150" fmla="*/ 459065 h 4729681"/>
              <a:gd name="connsiteX1151" fmla="*/ 3091659 w 4729688"/>
              <a:gd name="connsiteY1151" fmla="*/ 699224 h 4729681"/>
              <a:gd name="connsiteX1152" fmla="*/ 3073841 w 4729688"/>
              <a:gd name="connsiteY1152" fmla="*/ 688936 h 4729681"/>
              <a:gd name="connsiteX1153" fmla="*/ 3212497 w 4729688"/>
              <a:gd name="connsiteY1153" fmla="*/ 448778 h 4729681"/>
              <a:gd name="connsiteX1154" fmla="*/ 3283458 w 4729688"/>
              <a:gd name="connsiteY1154" fmla="*/ 401569 h 4729681"/>
              <a:gd name="connsiteX1155" fmla="*/ 1467707 w 4729688"/>
              <a:gd name="connsiteY1155" fmla="*/ 363074 h 4729681"/>
              <a:gd name="connsiteX1156" fmla="*/ 1606363 w 4729688"/>
              <a:gd name="connsiteY1156" fmla="*/ 603233 h 4729681"/>
              <a:gd name="connsiteX1157" fmla="*/ 1565770 w 4729688"/>
              <a:gd name="connsiteY1157" fmla="*/ 740941 h 4729681"/>
              <a:gd name="connsiteX1158" fmla="*/ 1526821 w 4729688"/>
              <a:gd name="connsiteY1158" fmla="*/ 754448 h 4729681"/>
              <a:gd name="connsiteX1159" fmla="*/ 1512787 w 4729688"/>
              <a:gd name="connsiteY1159" fmla="*/ 753791 h 4729681"/>
              <a:gd name="connsiteX1160" fmla="*/ 1506339 w 4729688"/>
              <a:gd name="connsiteY1160" fmla="*/ 766273 h 4729681"/>
              <a:gd name="connsiteX1161" fmla="*/ 1475166 w 4729688"/>
              <a:gd name="connsiteY1161" fmla="*/ 793251 h 4729681"/>
              <a:gd name="connsiteX1162" fmla="*/ 1335611 w 4729688"/>
              <a:gd name="connsiteY1162" fmla="*/ 759551 h 4729681"/>
              <a:gd name="connsiteX1163" fmla="*/ 1260248 w 4729688"/>
              <a:gd name="connsiteY1163" fmla="*/ 629018 h 4729681"/>
              <a:gd name="connsiteX1164" fmla="*/ 1278066 w 4729688"/>
              <a:gd name="connsiteY1164" fmla="*/ 618731 h 4729681"/>
              <a:gd name="connsiteX1165" fmla="*/ 1353429 w 4729688"/>
              <a:gd name="connsiteY1165" fmla="*/ 749264 h 4729681"/>
              <a:gd name="connsiteX1166" fmla="*/ 1465378 w 4729688"/>
              <a:gd name="connsiteY1166" fmla="*/ 776297 h 4729681"/>
              <a:gd name="connsiteX1167" fmla="*/ 1490384 w 4729688"/>
              <a:gd name="connsiteY1167" fmla="*/ 754656 h 4729681"/>
              <a:gd name="connsiteX1168" fmla="*/ 1491350 w 4729688"/>
              <a:gd name="connsiteY1168" fmla="*/ 752788 h 4729681"/>
              <a:gd name="connsiteX1169" fmla="*/ 1487586 w 4729688"/>
              <a:gd name="connsiteY1169" fmla="*/ 752611 h 4729681"/>
              <a:gd name="connsiteX1170" fmla="*/ 1426215 w 4729688"/>
              <a:gd name="connsiteY1170" fmla="*/ 707241 h 4729681"/>
              <a:gd name="connsiteX1171" fmla="*/ 1350852 w 4729688"/>
              <a:gd name="connsiteY1171" fmla="*/ 576708 h 4729681"/>
              <a:gd name="connsiteX1172" fmla="*/ 1368670 w 4729688"/>
              <a:gd name="connsiteY1172" fmla="*/ 566421 h 4729681"/>
              <a:gd name="connsiteX1173" fmla="*/ 1444033 w 4729688"/>
              <a:gd name="connsiteY1173" fmla="*/ 696954 h 4729681"/>
              <a:gd name="connsiteX1174" fmla="*/ 1493264 w 4729688"/>
              <a:gd name="connsiteY1174" fmla="*/ 733349 h 4729681"/>
              <a:gd name="connsiteX1175" fmla="*/ 1501199 w 4729688"/>
              <a:gd name="connsiteY1175" fmla="*/ 733720 h 4729681"/>
              <a:gd name="connsiteX1176" fmla="*/ 1504845 w 4729688"/>
              <a:gd name="connsiteY1176" fmla="*/ 726663 h 4729681"/>
              <a:gd name="connsiteX1177" fmla="*/ 1497941 w 4729688"/>
              <a:gd name="connsiteY1177" fmla="*/ 665830 h 4729681"/>
              <a:gd name="connsiteX1178" fmla="*/ 1359285 w 4729688"/>
              <a:gd name="connsiteY1178" fmla="*/ 425671 h 4729681"/>
              <a:gd name="connsiteX1179" fmla="*/ 1377103 w 4729688"/>
              <a:gd name="connsiteY1179" fmla="*/ 415384 h 4729681"/>
              <a:gd name="connsiteX1180" fmla="*/ 1515759 w 4729688"/>
              <a:gd name="connsiteY1180" fmla="*/ 655543 h 4729681"/>
              <a:gd name="connsiteX1181" fmla="*/ 1524365 w 4729688"/>
              <a:gd name="connsiteY1181" fmla="*/ 731376 h 4729681"/>
              <a:gd name="connsiteX1182" fmla="*/ 1522636 w 4729688"/>
              <a:gd name="connsiteY1182" fmla="*/ 734724 h 4729681"/>
              <a:gd name="connsiteX1183" fmla="*/ 1524737 w 4729688"/>
              <a:gd name="connsiteY1183" fmla="*/ 734822 h 4729681"/>
              <a:gd name="connsiteX1184" fmla="*/ 1555982 w 4729688"/>
              <a:gd name="connsiteY1184" fmla="*/ 723987 h 4729681"/>
              <a:gd name="connsiteX1185" fmla="*/ 1588545 w 4729688"/>
              <a:gd name="connsiteY1185" fmla="*/ 613520 h 4729681"/>
              <a:gd name="connsiteX1186" fmla="*/ 1449889 w 4729688"/>
              <a:gd name="connsiteY1186" fmla="*/ 373361 h 4729681"/>
              <a:gd name="connsiteX1187" fmla="*/ 1727260 w 4729688"/>
              <a:gd name="connsiteY1187" fmla="*/ 284322 h 4729681"/>
              <a:gd name="connsiteX1188" fmla="*/ 1812220 w 4729688"/>
              <a:gd name="connsiteY1188" fmla="*/ 355960 h 4729681"/>
              <a:gd name="connsiteX1189" fmla="*/ 1851231 w 4729688"/>
              <a:gd name="connsiteY1189" fmla="*/ 501550 h 4729681"/>
              <a:gd name="connsiteX1190" fmla="*/ 1831358 w 4729688"/>
              <a:gd name="connsiteY1190" fmla="*/ 506875 h 4729681"/>
              <a:gd name="connsiteX1191" fmla="*/ 1792347 w 4729688"/>
              <a:gd name="connsiteY1191" fmla="*/ 361284 h 4729681"/>
              <a:gd name="connsiteX1192" fmla="*/ 1691209 w 4729688"/>
              <a:gd name="connsiteY1192" fmla="*/ 306197 h 4729681"/>
              <a:gd name="connsiteX1193" fmla="*/ 1631164 w 4729688"/>
              <a:gd name="connsiteY1193" fmla="*/ 404473 h 4729681"/>
              <a:gd name="connsiteX1194" fmla="*/ 1702938 w 4729688"/>
              <a:gd name="connsiteY1194" fmla="*/ 672335 h 4729681"/>
              <a:gd name="connsiteX1195" fmla="*/ 1683064 w 4729688"/>
              <a:gd name="connsiteY1195" fmla="*/ 677660 h 4729681"/>
              <a:gd name="connsiteX1196" fmla="*/ 1611291 w 4729688"/>
              <a:gd name="connsiteY1196" fmla="*/ 409798 h 4729681"/>
              <a:gd name="connsiteX1197" fmla="*/ 1686142 w 4729688"/>
              <a:gd name="connsiteY1197" fmla="*/ 287288 h 4729681"/>
              <a:gd name="connsiteX1198" fmla="*/ 1727260 w 4729688"/>
              <a:gd name="connsiteY1198" fmla="*/ 284322 h 4729681"/>
              <a:gd name="connsiteX1199" fmla="*/ 3023079 w 4729688"/>
              <a:gd name="connsiteY1199" fmla="*/ 281806 h 4729681"/>
              <a:gd name="connsiteX1200" fmla="*/ 3042953 w 4729688"/>
              <a:gd name="connsiteY1200" fmla="*/ 287131 h 4729681"/>
              <a:gd name="connsiteX1201" fmla="*/ 2971179 w 4729688"/>
              <a:gd name="connsiteY1201" fmla="*/ 554994 h 4729681"/>
              <a:gd name="connsiteX1202" fmla="*/ 2923642 w 4729688"/>
              <a:gd name="connsiteY1202" fmla="*/ 614702 h 4729681"/>
              <a:gd name="connsiteX1203" fmla="*/ 2920052 w 4729688"/>
              <a:gd name="connsiteY1203" fmla="*/ 615846 h 4729681"/>
              <a:gd name="connsiteX1204" fmla="*/ 2921469 w 4729688"/>
              <a:gd name="connsiteY1204" fmla="*/ 617402 h 4729681"/>
              <a:gd name="connsiteX1205" fmla="*/ 2951223 w 4729688"/>
              <a:gd name="connsiteY1205" fmla="*/ 631833 h 4729681"/>
              <a:gd name="connsiteX1206" fmla="*/ 3052361 w 4729688"/>
              <a:gd name="connsiteY1206" fmla="*/ 576747 h 4729681"/>
              <a:gd name="connsiteX1207" fmla="*/ 3124135 w 4729688"/>
              <a:gd name="connsiteY1207" fmla="*/ 308884 h 4729681"/>
              <a:gd name="connsiteX1208" fmla="*/ 3144008 w 4729688"/>
              <a:gd name="connsiteY1208" fmla="*/ 314209 h 4729681"/>
              <a:gd name="connsiteX1209" fmla="*/ 3072235 w 4729688"/>
              <a:gd name="connsiteY1209" fmla="*/ 582072 h 4729681"/>
              <a:gd name="connsiteX1210" fmla="*/ 2946157 w 4729688"/>
              <a:gd name="connsiteY1210" fmla="*/ 650743 h 4729681"/>
              <a:gd name="connsiteX1211" fmla="*/ 2909064 w 4729688"/>
              <a:gd name="connsiteY1211" fmla="*/ 632752 h 4729681"/>
              <a:gd name="connsiteX1212" fmla="*/ 2899605 w 4729688"/>
              <a:gd name="connsiteY1212" fmla="*/ 622364 h 4729681"/>
              <a:gd name="connsiteX1213" fmla="*/ 2886219 w 4729688"/>
              <a:gd name="connsiteY1213" fmla="*/ 626631 h 4729681"/>
              <a:gd name="connsiteX1214" fmla="*/ 2845101 w 4729688"/>
              <a:gd name="connsiteY1214" fmla="*/ 623665 h 4729681"/>
              <a:gd name="connsiteX1215" fmla="*/ 2770250 w 4729688"/>
              <a:gd name="connsiteY1215" fmla="*/ 501155 h 4729681"/>
              <a:gd name="connsiteX1216" fmla="*/ 2809261 w 4729688"/>
              <a:gd name="connsiteY1216" fmla="*/ 355564 h 4729681"/>
              <a:gd name="connsiteX1217" fmla="*/ 2829134 w 4729688"/>
              <a:gd name="connsiteY1217" fmla="*/ 360889 h 4729681"/>
              <a:gd name="connsiteX1218" fmla="*/ 2790123 w 4729688"/>
              <a:gd name="connsiteY1218" fmla="*/ 506480 h 4729681"/>
              <a:gd name="connsiteX1219" fmla="*/ 2850168 w 4729688"/>
              <a:gd name="connsiteY1219" fmla="*/ 604756 h 4729681"/>
              <a:gd name="connsiteX1220" fmla="*/ 2883152 w 4729688"/>
              <a:gd name="connsiteY1220" fmla="*/ 607135 h 4729681"/>
              <a:gd name="connsiteX1221" fmla="*/ 2885157 w 4729688"/>
              <a:gd name="connsiteY1221" fmla="*/ 606496 h 4729681"/>
              <a:gd name="connsiteX1222" fmla="*/ 2882620 w 4729688"/>
              <a:gd name="connsiteY1222" fmla="*/ 603710 h 4729681"/>
              <a:gd name="connsiteX1223" fmla="*/ 2871306 w 4729688"/>
              <a:gd name="connsiteY1223" fmla="*/ 528233 h 4729681"/>
              <a:gd name="connsiteX1224" fmla="*/ 2910317 w 4729688"/>
              <a:gd name="connsiteY1224" fmla="*/ 382642 h 4729681"/>
              <a:gd name="connsiteX1225" fmla="*/ 2930190 w 4729688"/>
              <a:gd name="connsiteY1225" fmla="*/ 387967 h 4729681"/>
              <a:gd name="connsiteX1226" fmla="*/ 2891179 w 4729688"/>
              <a:gd name="connsiteY1226" fmla="*/ 533558 h 4729681"/>
              <a:gd name="connsiteX1227" fmla="*/ 2900255 w 4729688"/>
              <a:gd name="connsiteY1227" fmla="*/ 594105 h 4729681"/>
              <a:gd name="connsiteX1228" fmla="*/ 2905603 w 4729688"/>
              <a:gd name="connsiteY1228" fmla="*/ 599978 h 4729681"/>
              <a:gd name="connsiteX1229" fmla="*/ 2913172 w 4729688"/>
              <a:gd name="connsiteY1229" fmla="*/ 597566 h 4729681"/>
              <a:gd name="connsiteX1230" fmla="*/ 2951306 w 4729688"/>
              <a:gd name="connsiteY1230" fmla="*/ 549669 h 4729681"/>
              <a:gd name="connsiteX1231" fmla="*/ 2773366 w 4729688"/>
              <a:gd name="connsiteY1231" fmla="*/ 222947 h 4729681"/>
              <a:gd name="connsiteX1232" fmla="*/ 2814484 w 4729688"/>
              <a:gd name="connsiteY1232" fmla="*/ 225913 h 4729681"/>
              <a:gd name="connsiteX1233" fmla="*/ 2889335 w 4729688"/>
              <a:gd name="connsiteY1233" fmla="*/ 348424 h 4729681"/>
              <a:gd name="connsiteX1234" fmla="*/ 2850324 w 4729688"/>
              <a:gd name="connsiteY1234" fmla="*/ 494015 h 4729681"/>
              <a:gd name="connsiteX1235" fmla="*/ 2830451 w 4729688"/>
              <a:gd name="connsiteY1235" fmla="*/ 488690 h 4729681"/>
              <a:gd name="connsiteX1236" fmla="*/ 2869462 w 4729688"/>
              <a:gd name="connsiteY1236" fmla="*/ 343098 h 4729681"/>
              <a:gd name="connsiteX1237" fmla="*/ 2809417 w 4729688"/>
              <a:gd name="connsiteY1237" fmla="*/ 244822 h 4729681"/>
              <a:gd name="connsiteX1238" fmla="*/ 2708279 w 4729688"/>
              <a:gd name="connsiteY1238" fmla="*/ 299910 h 4729681"/>
              <a:gd name="connsiteX1239" fmla="*/ 2636506 w 4729688"/>
              <a:gd name="connsiteY1239" fmla="*/ 567772 h 4729681"/>
              <a:gd name="connsiteX1240" fmla="*/ 2616632 w 4729688"/>
              <a:gd name="connsiteY1240" fmla="*/ 562447 h 4729681"/>
              <a:gd name="connsiteX1241" fmla="*/ 2688406 w 4729688"/>
              <a:gd name="connsiteY1241" fmla="*/ 294584 h 4729681"/>
              <a:gd name="connsiteX1242" fmla="*/ 2773366 w 4729688"/>
              <a:gd name="connsiteY1242" fmla="*/ 222947 h 4729681"/>
              <a:gd name="connsiteX1243" fmla="*/ 2015666 w 4729688"/>
              <a:gd name="connsiteY1243" fmla="*/ 198992 h 4729681"/>
              <a:gd name="connsiteX1244" fmla="*/ 2087440 w 4729688"/>
              <a:gd name="connsiteY1244" fmla="*/ 466855 h 4729681"/>
              <a:gd name="connsiteX1245" fmla="*/ 2012588 w 4729688"/>
              <a:gd name="connsiteY1245" fmla="*/ 589365 h 4729681"/>
              <a:gd name="connsiteX1246" fmla="*/ 1971470 w 4729688"/>
              <a:gd name="connsiteY1246" fmla="*/ 592331 h 4729681"/>
              <a:gd name="connsiteX1247" fmla="*/ 1958084 w 4729688"/>
              <a:gd name="connsiteY1247" fmla="*/ 588064 h 4729681"/>
              <a:gd name="connsiteX1248" fmla="*/ 1948625 w 4729688"/>
              <a:gd name="connsiteY1248" fmla="*/ 598452 h 4729681"/>
              <a:gd name="connsiteX1249" fmla="*/ 1911533 w 4729688"/>
              <a:gd name="connsiteY1249" fmla="*/ 616443 h 4729681"/>
              <a:gd name="connsiteX1250" fmla="*/ 1785455 w 4729688"/>
              <a:gd name="connsiteY1250" fmla="*/ 547772 h 4729681"/>
              <a:gd name="connsiteX1251" fmla="*/ 1746444 w 4729688"/>
              <a:gd name="connsiteY1251" fmla="*/ 402181 h 4729681"/>
              <a:gd name="connsiteX1252" fmla="*/ 1766317 w 4729688"/>
              <a:gd name="connsiteY1252" fmla="*/ 396856 h 4729681"/>
              <a:gd name="connsiteX1253" fmla="*/ 1805328 w 4729688"/>
              <a:gd name="connsiteY1253" fmla="*/ 542447 h 4729681"/>
              <a:gd name="connsiteX1254" fmla="*/ 1906466 w 4729688"/>
              <a:gd name="connsiteY1254" fmla="*/ 597533 h 4729681"/>
              <a:gd name="connsiteX1255" fmla="*/ 1936221 w 4729688"/>
              <a:gd name="connsiteY1255" fmla="*/ 583102 h 4729681"/>
              <a:gd name="connsiteX1256" fmla="*/ 1937637 w 4729688"/>
              <a:gd name="connsiteY1256" fmla="*/ 581547 h 4729681"/>
              <a:gd name="connsiteX1257" fmla="*/ 1934047 w 4729688"/>
              <a:gd name="connsiteY1257" fmla="*/ 580402 h 4729681"/>
              <a:gd name="connsiteX1258" fmla="*/ 1886510 w 4729688"/>
              <a:gd name="connsiteY1258" fmla="*/ 520694 h 4729681"/>
              <a:gd name="connsiteX1259" fmla="*/ 1847499 w 4729688"/>
              <a:gd name="connsiteY1259" fmla="*/ 375103 h 4729681"/>
              <a:gd name="connsiteX1260" fmla="*/ 1867373 w 4729688"/>
              <a:gd name="connsiteY1260" fmla="*/ 369778 h 4729681"/>
              <a:gd name="connsiteX1261" fmla="*/ 1906384 w 4729688"/>
              <a:gd name="connsiteY1261" fmla="*/ 515369 h 4729681"/>
              <a:gd name="connsiteX1262" fmla="*/ 1944517 w 4729688"/>
              <a:gd name="connsiteY1262" fmla="*/ 563265 h 4729681"/>
              <a:gd name="connsiteX1263" fmla="*/ 1952086 w 4729688"/>
              <a:gd name="connsiteY1263" fmla="*/ 565678 h 4729681"/>
              <a:gd name="connsiteX1264" fmla="*/ 1957434 w 4729688"/>
              <a:gd name="connsiteY1264" fmla="*/ 559804 h 4729681"/>
              <a:gd name="connsiteX1265" fmla="*/ 1966511 w 4729688"/>
              <a:gd name="connsiteY1265" fmla="*/ 499258 h 4729681"/>
              <a:gd name="connsiteX1266" fmla="*/ 1894737 w 4729688"/>
              <a:gd name="connsiteY1266" fmla="*/ 231395 h 4729681"/>
              <a:gd name="connsiteX1267" fmla="*/ 1914610 w 4729688"/>
              <a:gd name="connsiteY1267" fmla="*/ 226070 h 4729681"/>
              <a:gd name="connsiteX1268" fmla="*/ 1986384 w 4729688"/>
              <a:gd name="connsiteY1268" fmla="*/ 493933 h 4729681"/>
              <a:gd name="connsiteX1269" fmla="*/ 1975070 w 4729688"/>
              <a:gd name="connsiteY1269" fmla="*/ 569410 h 4729681"/>
              <a:gd name="connsiteX1270" fmla="*/ 1972533 w 4729688"/>
              <a:gd name="connsiteY1270" fmla="*/ 572196 h 4729681"/>
              <a:gd name="connsiteX1271" fmla="*/ 1974537 w 4729688"/>
              <a:gd name="connsiteY1271" fmla="*/ 572835 h 4729681"/>
              <a:gd name="connsiteX1272" fmla="*/ 2007522 w 4729688"/>
              <a:gd name="connsiteY1272" fmla="*/ 570456 h 4729681"/>
              <a:gd name="connsiteX1273" fmla="*/ 2067566 w 4729688"/>
              <a:gd name="connsiteY1273" fmla="*/ 472180 h 4729681"/>
              <a:gd name="connsiteX1274" fmla="*/ 1995793 w 4729688"/>
              <a:gd name="connsiteY1274" fmla="*/ 204317 h 4729681"/>
              <a:gd name="connsiteX1275" fmla="*/ 2462228 w 4729688"/>
              <a:gd name="connsiteY1275" fmla="*/ 182327 h 4729681"/>
              <a:gd name="connsiteX1276" fmla="*/ 2482802 w 4729688"/>
              <a:gd name="connsiteY1276" fmla="*/ 182327 h 4729681"/>
              <a:gd name="connsiteX1277" fmla="*/ 2482802 w 4729688"/>
              <a:gd name="connsiteY1277" fmla="*/ 459640 h 4729681"/>
              <a:gd name="connsiteX1278" fmla="*/ 2452339 w 4729688"/>
              <a:gd name="connsiteY1278" fmla="*/ 529617 h 4729681"/>
              <a:gd name="connsiteX1279" fmla="*/ 2449167 w 4729688"/>
              <a:gd name="connsiteY1279" fmla="*/ 531652 h 4729681"/>
              <a:gd name="connsiteX1280" fmla="*/ 2450938 w 4729688"/>
              <a:gd name="connsiteY1280" fmla="*/ 532787 h 4729681"/>
              <a:gd name="connsiteX1281" fmla="*/ 2483414 w 4729688"/>
              <a:gd name="connsiteY1281" fmla="*/ 539026 h 4729681"/>
              <a:gd name="connsiteX1282" fmla="*/ 2566848 w 4729688"/>
              <a:gd name="connsiteY1282" fmla="*/ 459640 h 4729681"/>
              <a:gd name="connsiteX1283" fmla="*/ 2566848 w 4729688"/>
              <a:gd name="connsiteY1283" fmla="*/ 182327 h 4729681"/>
              <a:gd name="connsiteX1284" fmla="*/ 2587423 w 4729688"/>
              <a:gd name="connsiteY1284" fmla="*/ 182327 h 4729681"/>
              <a:gd name="connsiteX1285" fmla="*/ 2587423 w 4729688"/>
              <a:gd name="connsiteY1285" fmla="*/ 459640 h 4729681"/>
              <a:gd name="connsiteX1286" fmla="*/ 2483414 w 4729688"/>
              <a:gd name="connsiteY1286" fmla="*/ 558602 h 4729681"/>
              <a:gd name="connsiteX1287" fmla="*/ 2442929 w 4729688"/>
              <a:gd name="connsiteY1287" fmla="*/ 550825 h 4729681"/>
              <a:gd name="connsiteX1288" fmla="*/ 2431104 w 4729688"/>
              <a:gd name="connsiteY1288" fmla="*/ 543239 h 4729681"/>
              <a:gd name="connsiteX1289" fmla="*/ 2419278 w 4729688"/>
              <a:gd name="connsiteY1289" fmla="*/ 550825 h 4729681"/>
              <a:gd name="connsiteX1290" fmla="*/ 2378794 w 4729688"/>
              <a:gd name="connsiteY1290" fmla="*/ 558602 h 4729681"/>
              <a:gd name="connsiteX1291" fmla="*/ 2274785 w 4729688"/>
              <a:gd name="connsiteY1291" fmla="*/ 459640 h 4729681"/>
              <a:gd name="connsiteX1292" fmla="*/ 2274785 w 4729688"/>
              <a:gd name="connsiteY1292" fmla="*/ 308912 h 4729681"/>
              <a:gd name="connsiteX1293" fmla="*/ 2295360 w 4729688"/>
              <a:gd name="connsiteY1293" fmla="*/ 308912 h 4729681"/>
              <a:gd name="connsiteX1294" fmla="*/ 2295360 w 4729688"/>
              <a:gd name="connsiteY1294" fmla="*/ 459640 h 4729681"/>
              <a:gd name="connsiteX1295" fmla="*/ 2378794 w 4729688"/>
              <a:gd name="connsiteY1295" fmla="*/ 539026 h 4729681"/>
              <a:gd name="connsiteX1296" fmla="*/ 2411270 w 4729688"/>
              <a:gd name="connsiteY1296" fmla="*/ 532787 h 4729681"/>
              <a:gd name="connsiteX1297" fmla="*/ 2413041 w 4729688"/>
              <a:gd name="connsiteY1297" fmla="*/ 531652 h 4729681"/>
              <a:gd name="connsiteX1298" fmla="*/ 2409869 w 4729688"/>
              <a:gd name="connsiteY1298" fmla="*/ 529617 h 4729681"/>
              <a:gd name="connsiteX1299" fmla="*/ 2379406 w 4729688"/>
              <a:gd name="connsiteY1299" fmla="*/ 459640 h 4729681"/>
              <a:gd name="connsiteX1300" fmla="*/ 2379406 w 4729688"/>
              <a:gd name="connsiteY1300" fmla="*/ 308912 h 4729681"/>
              <a:gd name="connsiteX1301" fmla="*/ 2399980 w 4729688"/>
              <a:gd name="connsiteY1301" fmla="*/ 308912 h 4729681"/>
              <a:gd name="connsiteX1302" fmla="*/ 2399980 w 4729688"/>
              <a:gd name="connsiteY1302" fmla="*/ 459640 h 4729681"/>
              <a:gd name="connsiteX1303" fmla="*/ 2424418 w 4729688"/>
              <a:gd name="connsiteY1303" fmla="*/ 515774 h 4729681"/>
              <a:gd name="connsiteX1304" fmla="*/ 2431104 w 4729688"/>
              <a:gd name="connsiteY1304" fmla="*/ 520064 h 4729681"/>
              <a:gd name="connsiteX1305" fmla="*/ 2437790 w 4729688"/>
              <a:gd name="connsiteY1305" fmla="*/ 515774 h 4729681"/>
              <a:gd name="connsiteX1306" fmla="*/ 2462228 w 4729688"/>
              <a:gd name="connsiteY1306" fmla="*/ 459640 h 4729681"/>
              <a:gd name="connsiteX1307" fmla="*/ 2246274 w 4729688"/>
              <a:gd name="connsiteY1307" fmla="*/ 182327 h 4729681"/>
              <a:gd name="connsiteX1308" fmla="*/ 2350283 w 4729688"/>
              <a:gd name="connsiteY1308" fmla="*/ 281290 h 4729681"/>
              <a:gd name="connsiteX1309" fmla="*/ 2350283 w 4729688"/>
              <a:gd name="connsiteY1309" fmla="*/ 432018 h 4729681"/>
              <a:gd name="connsiteX1310" fmla="*/ 2329709 w 4729688"/>
              <a:gd name="connsiteY1310" fmla="*/ 432018 h 4729681"/>
              <a:gd name="connsiteX1311" fmla="*/ 2329709 w 4729688"/>
              <a:gd name="connsiteY1311" fmla="*/ 281290 h 4729681"/>
              <a:gd name="connsiteX1312" fmla="*/ 2246274 w 4729688"/>
              <a:gd name="connsiteY1312" fmla="*/ 201904 h 4729681"/>
              <a:gd name="connsiteX1313" fmla="*/ 2162840 w 4729688"/>
              <a:gd name="connsiteY1313" fmla="*/ 281290 h 4729681"/>
              <a:gd name="connsiteX1314" fmla="*/ 2162840 w 4729688"/>
              <a:gd name="connsiteY1314" fmla="*/ 558602 h 4729681"/>
              <a:gd name="connsiteX1315" fmla="*/ 2142266 w 4729688"/>
              <a:gd name="connsiteY1315" fmla="*/ 558602 h 4729681"/>
              <a:gd name="connsiteX1316" fmla="*/ 2142266 w 4729688"/>
              <a:gd name="connsiteY1316" fmla="*/ 281290 h 4729681"/>
              <a:gd name="connsiteX1317" fmla="*/ 2246274 w 4729688"/>
              <a:gd name="connsiteY1317" fmla="*/ 182327 h 4729681"/>
              <a:gd name="connsiteX1318" fmla="*/ 2364844 w 4729688"/>
              <a:gd name="connsiteY1318" fmla="*/ 97952 h 4729681"/>
              <a:gd name="connsiteX1319" fmla="*/ 97952 w 4729688"/>
              <a:gd name="connsiteY1319" fmla="*/ 2364839 h 4729681"/>
              <a:gd name="connsiteX1320" fmla="*/ 2364844 w 4729688"/>
              <a:gd name="connsiteY1320" fmla="*/ 4631729 h 4729681"/>
              <a:gd name="connsiteX1321" fmla="*/ 4631736 w 4729688"/>
              <a:gd name="connsiteY1321" fmla="*/ 2364839 h 4729681"/>
              <a:gd name="connsiteX1322" fmla="*/ 2364844 w 4729688"/>
              <a:gd name="connsiteY1322" fmla="*/ 97952 h 4729681"/>
              <a:gd name="connsiteX1323" fmla="*/ 2364844 w 4729688"/>
              <a:gd name="connsiteY1323" fmla="*/ 0 h 4729681"/>
              <a:gd name="connsiteX1324" fmla="*/ 4729688 w 4729688"/>
              <a:gd name="connsiteY1324" fmla="*/ 2364839 h 4729681"/>
              <a:gd name="connsiteX1325" fmla="*/ 2364844 w 4729688"/>
              <a:gd name="connsiteY1325" fmla="*/ 4729681 h 4729681"/>
              <a:gd name="connsiteX1326" fmla="*/ 0 w 4729688"/>
              <a:gd name="connsiteY1326" fmla="*/ 2364839 h 4729681"/>
              <a:gd name="connsiteX1327" fmla="*/ 2364844 w 4729688"/>
              <a:gd name="connsiteY1327" fmla="*/ 0 h 472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</a:cxnLst>
            <a:rect l="l" t="t" r="r" b="b"/>
            <a:pathLst>
              <a:path w="4729688" h="4729681">
                <a:moveTo>
                  <a:pt x="2566848" y="4165624"/>
                </a:moveTo>
                <a:lnTo>
                  <a:pt x="2587423" y="4165624"/>
                </a:lnTo>
                <a:lnTo>
                  <a:pt x="2587423" y="4442936"/>
                </a:lnTo>
                <a:cubicBezTo>
                  <a:pt x="2587423" y="4497591"/>
                  <a:pt x="2540857" y="4541898"/>
                  <a:pt x="2483414" y="4541898"/>
                </a:cubicBezTo>
                <a:cubicBezTo>
                  <a:pt x="2425972" y="4541898"/>
                  <a:pt x="2379406" y="4497591"/>
                  <a:pt x="2379406" y="4442936"/>
                </a:cubicBezTo>
                <a:lnTo>
                  <a:pt x="2379406" y="4292209"/>
                </a:lnTo>
                <a:lnTo>
                  <a:pt x="2399980" y="4292209"/>
                </a:lnTo>
                <a:lnTo>
                  <a:pt x="2399980" y="4442936"/>
                </a:lnTo>
                <a:cubicBezTo>
                  <a:pt x="2399980" y="4486779"/>
                  <a:pt x="2437335" y="4522322"/>
                  <a:pt x="2483414" y="4522322"/>
                </a:cubicBezTo>
                <a:cubicBezTo>
                  <a:pt x="2529493" y="4522322"/>
                  <a:pt x="2566848" y="4486779"/>
                  <a:pt x="2566848" y="4442936"/>
                </a:cubicBezTo>
                <a:close/>
                <a:moveTo>
                  <a:pt x="2246274" y="4165624"/>
                </a:moveTo>
                <a:cubicBezTo>
                  <a:pt x="2260635" y="4165624"/>
                  <a:pt x="2274316" y="4168393"/>
                  <a:pt x="2286759" y="4173401"/>
                </a:cubicBezTo>
                <a:lnTo>
                  <a:pt x="2298585" y="4180987"/>
                </a:lnTo>
                <a:lnTo>
                  <a:pt x="2310410" y="4173401"/>
                </a:lnTo>
                <a:cubicBezTo>
                  <a:pt x="2322853" y="4168393"/>
                  <a:pt x="2336534" y="4165624"/>
                  <a:pt x="2350895" y="4165624"/>
                </a:cubicBezTo>
                <a:cubicBezTo>
                  <a:pt x="2408337" y="4165624"/>
                  <a:pt x="2454903" y="4209931"/>
                  <a:pt x="2454903" y="4264587"/>
                </a:cubicBezTo>
                <a:lnTo>
                  <a:pt x="2454903" y="4415314"/>
                </a:lnTo>
                <a:lnTo>
                  <a:pt x="2434329" y="4415314"/>
                </a:lnTo>
                <a:lnTo>
                  <a:pt x="2434329" y="4264587"/>
                </a:lnTo>
                <a:cubicBezTo>
                  <a:pt x="2434329" y="4220743"/>
                  <a:pt x="2396974" y="4185201"/>
                  <a:pt x="2350895" y="4185201"/>
                </a:cubicBezTo>
                <a:cubicBezTo>
                  <a:pt x="2339375" y="4185201"/>
                  <a:pt x="2328401" y="4187422"/>
                  <a:pt x="2318419" y="4191439"/>
                </a:cubicBezTo>
                <a:lnTo>
                  <a:pt x="2316648" y="4192575"/>
                </a:lnTo>
                <a:lnTo>
                  <a:pt x="2319819" y="4194610"/>
                </a:lnTo>
                <a:cubicBezTo>
                  <a:pt x="2338642" y="4212518"/>
                  <a:pt x="2350283" y="4237259"/>
                  <a:pt x="2350283" y="4264587"/>
                </a:cubicBezTo>
                <a:lnTo>
                  <a:pt x="2350283" y="4415314"/>
                </a:lnTo>
                <a:lnTo>
                  <a:pt x="2329709" y="4415314"/>
                </a:lnTo>
                <a:lnTo>
                  <a:pt x="2329709" y="4264587"/>
                </a:lnTo>
                <a:cubicBezTo>
                  <a:pt x="2329709" y="4242665"/>
                  <a:pt x="2320370" y="4222819"/>
                  <a:pt x="2305271" y="4208452"/>
                </a:cubicBezTo>
                <a:lnTo>
                  <a:pt x="2298585" y="4204163"/>
                </a:lnTo>
                <a:lnTo>
                  <a:pt x="2291898" y="4208452"/>
                </a:lnTo>
                <a:cubicBezTo>
                  <a:pt x="2276800" y="4222819"/>
                  <a:pt x="2267461" y="4242665"/>
                  <a:pt x="2267461" y="4264587"/>
                </a:cubicBezTo>
                <a:lnTo>
                  <a:pt x="2267461" y="4541898"/>
                </a:lnTo>
                <a:lnTo>
                  <a:pt x="2246886" y="4541898"/>
                </a:lnTo>
                <a:lnTo>
                  <a:pt x="2246886" y="4264587"/>
                </a:lnTo>
                <a:cubicBezTo>
                  <a:pt x="2246886" y="4237259"/>
                  <a:pt x="2258528" y="4212518"/>
                  <a:pt x="2277350" y="4194610"/>
                </a:cubicBezTo>
                <a:lnTo>
                  <a:pt x="2280521" y="4192575"/>
                </a:lnTo>
                <a:lnTo>
                  <a:pt x="2278751" y="4191439"/>
                </a:lnTo>
                <a:cubicBezTo>
                  <a:pt x="2268769" y="4187422"/>
                  <a:pt x="2257794" y="4185201"/>
                  <a:pt x="2246274" y="4185201"/>
                </a:cubicBezTo>
                <a:cubicBezTo>
                  <a:pt x="2200195" y="4185201"/>
                  <a:pt x="2162840" y="4220743"/>
                  <a:pt x="2162840" y="4264587"/>
                </a:cubicBezTo>
                <a:lnTo>
                  <a:pt x="2162840" y="4541898"/>
                </a:lnTo>
                <a:lnTo>
                  <a:pt x="2142266" y="4541898"/>
                </a:lnTo>
                <a:lnTo>
                  <a:pt x="2142266" y="4264587"/>
                </a:lnTo>
                <a:cubicBezTo>
                  <a:pt x="2142266" y="4209931"/>
                  <a:pt x="2188832" y="4165624"/>
                  <a:pt x="2246274" y="4165624"/>
                </a:cubicBezTo>
                <a:close/>
                <a:moveTo>
                  <a:pt x="2093181" y="4156453"/>
                </a:moveTo>
                <a:lnTo>
                  <a:pt x="2113054" y="4161778"/>
                </a:lnTo>
                <a:lnTo>
                  <a:pt x="2041281" y="4429641"/>
                </a:lnTo>
                <a:cubicBezTo>
                  <a:pt x="2027135" y="4482434"/>
                  <a:pt x="1970688" y="4513179"/>
                  <a:pt x="1915203" y="4498312"/>
                </a:cubicBezTo>
                <a:cubicBezTo>
                  <a:pt x="1859717" y="4483445"/>
                  <a:pt x="1826205" y="4428595"/>
                  <a:pt x="1840351" y="4375802"/>
                </a:cubicBezTo>
                <a:lnTo>
                  <a:pt x="1879362" y="4230211"/>
                </a:lnTo>
                <a:lnTo>
                  <a:pt x="1899236" y="4235536"/>
                </a:lnTo>
                <a:lnTo>
                  <a:pt x="1860225" y="4381127"/>
                </a:lnTo>
                <a:cubicBezTo>
                  <a:pt x="1848877" y="4423477"/>
                  <a:pt x="1875760" y="4467476"/>
                  <a:pt x="1920269" y="4479403"/>
                </a:cubicBezTo>
                <a:cubicBezTo>
                  <a:pt x="1964778" y="4491329"/>
                  <a:pt x="2010060" y="4466665"/>
                  <a:pt x="2021407" y="4424316"/>
                </a:cubicBezTo>
                <a:close/>
                <a:moveTo>
                  <a:pt x="2859270" y="4104815"/>
                </a:moveTo>
                <a:cubicBezTo>
                  <a:pt x="2899217" y="4109665"/>
                  <a:pt x="2933621" y="4136857"/>
                  <a:pt x="2944230" y="4176452"/>
                </a:cubicBezTo>
                <a:lnTo>
                  <a:pt x="2983241" y="4322043"/>
                </a:lnTo>
                <a:lnTo>
                  <a:pt x="2963368" y="4327368"/>
                </a:lnTo>
                <a:lnTo>
                  <a:pt x="2924357" y="4181777"/>
                </a:lnTo>
                <a:cubicBezTo>
                  <a:pt x="2913009" y="4139428"/>
                  <a:pt x="2867728" y="4114764"/>
                  <a:pt x="2823218" y="4126690"/>
                </a:cubicBezTo>
                <a:cubicBezTo>
                  <a:pt x="2812091" y="4129672"/>
                  <a:pt x="2802066" y="4134658"/>
                  <a:pt x="2793463" y="4141122"/>
                </a:cubicBezTo>
                <a:lnTo>
                  <a:pt x="2792047" y="4142677"/>
                </a:lnTo>
                <a:lnTo>
                  <a:pt x="2795637" y="4143822"/>
                </a:lnTo>
                <a:cubicBezTo>
                  <a:pt x="2818453" y="4156249"/>
                  <a:pt x="2836101" y="4177133"/>
                  <a:pt x="2843174" y="4203530"/>
                </a:cubicBezTo>
                <a:lnTo>
                  <a:pt x="2882185" y="4349121"/>
                </a:lnTo>
                <a:lnTo>
                  <a:pt x="2862312" y="4354446"/>
                </a:lnTo>
                <a:lnTo>
                  <a:pt x="2823301" y="4208855"/>
                </a:lnTo>
                <a:cubicBezTo>
                  <a:pt x="2817627" y="4187680"/>
                  <a:pt x="2803470" y="4170927"/>
                  <a:pt x="2785167" y="4160958"/>
                </a:cubicBezTo>
                <a:lnTo>
                  <a:pt x="2777598" y="4158545"/>
                </a:lnTo>
                <a:lnTo>
                  <a:pt x="2772250" y="4164420"/>
                </a:lnTo>
                <a:cubicBezTo>
                  <a:pt x="2761384" y="4182204"/>
                  <a:pt x="2757500" y="4203791"/>
                  <a:pt x="2763174" y="4224966"/>
                </a:cubicBezTo>
                <a:lnTo>
                  <a:pt x="2834947" y="4492828"/>
                </a:lnTo>
                <a:lnTo>
                  <a:pt x="2815074" y="4498153"/>
                </a:lnTo>
                <a:lnTo>
                  <a:pt x="2743301" y="4230291"/>
                </a:lnTo>
                <a:cubicBezTo>
                  <a:pt x="2736228" y="4203895"/>
                  <a:pt x="2741069" y="4176984"/>
                  <a:pt x="2754615" y="4154814"/>
                </a:cubicBezTo>
                <a:lnTo>
                  <a:pt x="2757151" y="4152028"/>
                </a:lnTo>
                <a:lnTo>
                  <a:pt x="2755147" y="4151389"/>
                </a:lnTo>
                <a:cubicBezTo>
                  <a:pt x="2744466" y="4150092"/>
                  <a:pt x="2733290" y="4150787"/>
                  <a:pt x="2722163" y="4153768"/>
                </a:cubicBezTo>
                <a:cubicBezTo>
                  <a:pt x="2677654" y="4165694"/>
                  <a:pt x="2650771" y="4209694"/>
                  <a:pt x="2662118" y="4252044"/>
                </a:cubicBezTo>
                <a:lnTo>
                  <a:pt x="2733892" y="4519906"/>
                </a:lnTo>
                <a:lnTo>
                  <a:pt x="2714018" y="4525231"/>
                </a:lnTo>
                <a:lnTo>
                  <a:pt x="2642245" y="4257369"/>
                </a:lnTo>
                <a:cubicBezTo>
                  <a:pt x="2628099" y="4204576"/>
                  <a:pt x="2661611" y="4149726"/>
                  <a:pt x="2717096" y="4134859"/>
                </a:cubicBezTo>
                <a:cubicBezTo>
                  <a:pt x="2730968" y="4131142"/>
                  <a:pt x="2744899" y="4130276"/>
                  <a:pt x="2758214" y="4131893"/>
                </a:cubicBezTo>
                <a:lnTo>
                  <a:pt x="2771600" y="4136160"/>
                </a:lnTo>
                <a:lnTo>
                  <a:pt x="2781059" y="4125772"/>
                </a:lnTo>
                <a:cubicBezTo>
                  <a:pt x="2791782" y="4117714"/>
                  <a:pt x="2804281" y="4111498"/>
                  <a:pt x="2818152" y="4107781"/>
                </a:cubicBezTo>
                <a:cubicBezTo>
                  <a:pt x="2832023" y="4104064"/>
                  <a:pt x="2845954" y="4103198"/>
                  <a:pt x="2859270" y="4104815"/>
                </a:cubicBezTo>
                <a:close/>
                <a:moveTo>
                  <a:pt x="1742412" y="4070517"/>
                </a:moveTo>
                <a:cubicBezTo>
                  <a:pt x="1755727" y="4068900"/>
                  <a:pt x="1769659" y="4069766"/>
                  <a:pt x="1783530" y="4073483"/>
                </a:cubicBezTo>
                <a:cubicBezTo>
                  <a:pt x="1797401" y="4077200"/>
                  <a:pt x="1809899" y="4083415"/>
                  <a:pt x="1820622" y="4091473"/>
                </a:cubicBezTo>
                <a:lnTo>
                  <a:pt x="1830081" y="4101861"/>
                </a:lnTo>
                <a:lnTo>
                  <a:pt x="1843467" y="4097594"/>
                </a:lnTo>
                <a:cubicBezTo>
                  <a:pt x="1856783" y="4095977"/>
                  <a:pt x="1870715" y="4096844"/>
                  <a:pt x="1884586" y="4100560"/>
                </a:cubicBezTo>
                <a:cubicBezTo>
                  <a:pt x="1940071" y="4115428"/>
                  <a:pt x="1973583" y="4170277"/>
                  <a:pt x="1959437" y="4223070"/>
                </a:cubicBezTo>
                <a:lnTo>
                  <a:pt x="1920426" y="4368661"/>
                </a:lnTo>
                <a:lnTo>
                  <a:pt x="1900552" y="4363336"/>
                </a:lnTo>
                <a:lnTo>
                  <a:pt x="1939563" y="4217745"/>
                </a:lnTo>
                <a:cubicBezTo>
                  <a:pt x="1950911" y="4175396"/>
                  <a:pt x="1924028" y="4131396"/>
                  <a:pt x="1879519" y="4119470"/>
                </a:cubicBezTo>
                <a:cubicBezTo>
                  <a:pt x="1868392" y="4116488"/>
                  <a:pt x="1857216" y="4115794"/>
                  <a:pt x="1846535" y="4117090"/>
                </a:cubicBezTo>
                <a:lnTo>
                  <a:pt x="1844530" y="4117729"/>
                </a:lnTo>
                <a:lnTo>
                  <a:pt x="1847067" y="4120515"/>
                </a:lnTo>
                <a:cubicBezTo>
                  <a:pt x="1860613" y="4142685"/>
                  <a:pt x="1865454" y="4169596"/>
                  <a:pt x="1858381" y="4195993"/>
                </a:cubicBezTo>
                <a:lnTo>
                  <a:pt x="1819370" y="4341583"/>
                </a:lnTo>
                <a:lnTo>
                  <a:pt x="1799497" y="4336258"/>
                </a:lnTo>
                <a:lnTo>
                  <a:pt x="1838508" y="4190668"/>
                </a:lnTo>
                <a:cubicBezTo>
                  <a:pt x="1844182" y="4169493"/>
                  <a:pt x="1840298" y="4147905"/>
                  <a:pt x="1829432" y="4130121"/>
                </a:cubicBezTo>
                <a:lnTo>
                  <a:pt x="1824083" y="4124247"/>
                </a:lnTo>
                <a:lnTo>
                  <a:pt x="1816514" y="4126660"/>
                </a:lnTo>
                <a:cubicBezTo>
                  <a:pt x="1798212" y="4136629"/>
                  <a:pt x="1784055" y="4153382"/>
                  <a:pt x="1778381" y="4174557"/>
                </a:cubicBezTo>
                <a:lnTo>
                  <a:pt x="1706608" y="4442419"/>
                </a:lnTo>
                <a:lnTo>
                  <a:pt x="1686734" y="4437094"/>
                </a:lnTo>
                <a:lnTo>
                  <a:pt x="1758508" y="4169232"/>
                </a:lnTo>
                <a:cubicBezTo>
                  <a:pt x="1765581" y="4142835"/>
                  <a:pt x="1783229" y="4121950"/>
                  <a:pt x="1806044" y="4109524"/>
                </a:cubicBezTo>
                <a:lnTo>
                  <a:pt x="1809635" y="4108379"/>
                </a:lnTo>
                <a:lnTo>
                  <a:pt x="1808218" y="4106824"/>
                </a:lnTo>
                <a:cubicBezTo>
                  <a:pt x="1799616" y="4100360"/>
                  <a:pt x="1789590" y="4095373"/>
                  <a:pt x="1778463" y="4092392"/>
                </a:cubicBezTo>
                <a:cubicBezTo>
                  <a:pt x="1733954" y="4080466"/>
                  <a:pt x="1688673" y="4105129"/>
                  <a:pt x="1677325" y="4147479"/>
                </a:cubicBezTo>
                <a:lnTo>
                  <a:pt x="1605552" y="4415341"/>
                </a:lnTo>
                <a:lnTo>
                  <a:pt x="1585678" y="4410016"/>
                </a:lnTo>
                <a:lnTo>
                  <a:pt x="1657452" y="4142154"/>
                </a:lnTo>
                <a:cubicBezTo>
                  <a:pt x="1668061" y="4102559"/>
                  <a:pt x="1702465" y="4075366"/>
                  <a:pt x="1742412" y="4070517"/>
                </a:cubicBezTo>
                <a:close/>
                <a:moveTo>
                  <a:pt x="3046620" y="4046563"/>
                </a:moveTo>
                <a:lnTo>
                  <a:pt x="3118394" y="4314426"/>
                </a:lnTo>
                <a:cubicBezTo>
                  <a:pt x="3132540" y="4367219"/>
                  <a:pt x="3099028" y="4422068"/>
                  <a:pt x="3043543" y="4436935"/>
                </a:cubicBezTo>
                <a:cubicBezTo>
                  <a:pt x="2988058" y="4451803"/>
                  <a:pt x="2931611" y="4421058"/>
                  <a:pt x="2917465" y="4368264"/>
                </a:cubicBezTo>
                <a:lnTo>
                  <a:pt x="2878454" y="4222674"/>
                </a:lnTo>
                <a:lnTo>
                  <a:pt x="2898327" y="4217349"/>
                </a:lnTo>
                <a:lnTo>
                  <a:pt x="2937338" y="4362939"/>
                </a:lnTo>
                <a:cubicBezTo>
                  <a:pt x="2948686" y="4405289"/>
                  <a:pt x="2993967" y="4429952"/>
                  <a:pt x="3038476" y="4418026"/>
                </a:cubicBezTo>
                <a:cubicBezTo>
                  <a:pt x="3082985" y="4406100"/>
                  <a:pt x="3109868" y="4362100"/>
                  <a:pt x="3098520" y="4319751"/>
                </a:cubicBezTo>
                <a:lnTo>
                  <a:pt x="3026747" y="4051888"/>
                </a:lnTo>
                <a:close/>
                <a:moveTo>
                  <a:pt x="1638027" y="4025001"/>
                </a:moveTo>
                <a:lnTo>
                  <a:pt x="1655845" y="4035288"/>
                </a:lnTo>
                <a:lnTo>
                  <a:pt x="1517190" y="4275447"/>
                </a:lnTo>
                <a:cubicBezTo>
                  <a:pt x="1489862" y="4322780"/>
                  <a:pt x="1427381" y="4337868"/>
                  <a:pt x="1377634" y="4309147"/>
                </a:cubicBezTo>
                <a:cubicBezTo>
                  <a:pt x="1327888" y="4280425"/>
                  <a:pt x="1309714" y="4218771"/>
                  <a:pt x="1337041" y="4171438"/>
                </a:cubicBezTo>
                <a:lnTo>
                  <a:pt x="1412405" y="4040905"/>
                </a:lnTo>
                <a:lnTo>
                  <a:pt x="1430223" y="4051192"/>
                </a:lnTo>
                <a:lnTo>
                  <a:pt x="1354859" y="4181725"/>
                </a:lnTo>
                <a:cubicBezTo>
                  <a:pt x="1332938" y="4219695"/>
                  <a:pt x="1347517" y="4269153"/>
                  <a:pt x="1387422" y="4292193"/>
                </a:cubicBezTo>
                <a:cubicBezTo>
                  <a:pt x="1427328" y="4315233"/>
                  <a:pt x="1477450" y="4303129"/>
                  <a:pt x="1499372" y="4265160"/>
                </a:cubicBezTo>
                <a:close/>
                <a:moveTo>
                  <a:pt x="3323113" y="3917465"/>
                </a:moveTo>
                <a:cubicBezTo>
                  <a:pt x="3352207" y="3921626"/>
                  <a:pt x="3378702" y="3938048"/>
                  <a:pt x="3394074" y="3964673"/>
                </a:cubicBezTo>
                <a:lnTo>
                  <a:pt x="3469437" y="4095206"/>
                </a:lnTo>
                <a:lnTo>
                  <a:pt x="3451619" y="4105494"/>
                </a:lnTo>
                <a:lnTo>
                  <a:pt x="3376256" y="3974961"/>
                </a:lnTo>
                <a:cubicBezTo>
                  <a:pt x="3354334" y="3936991"/>
                  <a:pt x="3304212" y="3924887"/>
                  <a:pt x="3264307" y="3947927"/>
                </a:cubicBezTo>
                <a:cubicBezTo>
                  <a:pt x="3254330" y="3953687"/>
                  <a:pt x="3245937" y="3961098"/>
                  <a:pt x="3239301" y="3969568"/>
                </a:cubicBezTo>
                <a:lnTo>
                  <a:pt x="3238335" y="3971437"/>
                </a:lnTo>
                <a:lnTo>
                  <a:pt x="3242099" y="3971613"/>
                </a:lnTo>
                <a:cubicBezTo>
                  <a:pt x="3267354" y="3977712"/>
                  <a:pt x="3289806" y="3993317"/>
                  <a:pt x="3303470" y="4016984"/>
                </a:cubicBezTo>
                <a:lnTo>
                  <a:pt x="3378833" y="4147517"/>
                </a:lnTo>
                <a:lnTo>
                  <a:pt x="3361015" y="4157804"/>
                </a:lnTo>
                <a:lnTo>
                  <a:pt x="3285652" y="4027271"/>
                </a:lnTo>
                <a:cubicBezTo>
                  <a:pt x="3274691" y="4008286"/>
                  <a:pt x="3256680" y="3995768"/>
                  <a:pt x="3236421" y="3990876"/>
                </a:cubicBezTo>
                <a:lnTo>
                  <a:pt x="3228486" y="3990504"/>
                </a:lnTo>
                <a:lnTo>
                  <a:pt x="3224840" y="3997562"/>
                </a:lnTo>
                <a:cubicBezTo>
                  <a:pt x="3218947" y="4017553"/>
                  <a:pt x="3220783" y="4039410"/>
                  <a:pt x="3231744" y="4058395"/>
                </a:cubicBezTo>
                <a:lnTo>
                  <a:pt x="3370399" y="4298553"/>
                </a:lnTo>
                <a:lnTo>
                  <a:pt x="3352581" y="4308841"/>
                </a:lnTo>
                <a:lnTo>
                  <a:pt x="3213926" y="4068682"/>
                </a:lnTo>
                <a:cubicBezTo>
                  <a:pt x="3200262" y="4045015"/>
                  <a:pt x="3197973" y="4017769"/>
                  <a:pt x="3205319" y="3992848"/>
                </a:cubicBezTo>
                <a:lnTo>
                  <a:pt x="3207049" y="3989500"/>
                </a:lnTo>
                <a:lnTo>
                  <a:pt x="3204947" y="3989402"/>
                </a:lnTo>
                <a:cubicBezTo>
                  <a:pt x="3194294" y="3990914"/>
                  <a:pt x="3183679" y="3994477"/>
                  <a:pt x="3173703" y="4000237"/>
                </a:cubicBezTo>
                <a:cubicBezTo>
                  <a:pt x="3133797" y="4023277"/>
                  <a:pt x="3119218" y="4072735"/>
                  <a:pt x="3141140" y="4110705"/>
                </a:cubicBezTo>
                <a:lnTo>
                  <a:pt x="3279795" y="4350864"/>
                </a:lnTo>
                <a:lnTo>
                  <a:pt x="3261977" y="4361151"/>
                </a:lnTo>
                <a:lnTo>
                  <a:pt x="3123322" y="4120992"/>
                </a:lnTo>
                <a:cubicBezTo>
                  <a:pt x="3095994" y="4073659"/>
                  <a:pt x="3114168" y="4012005"/>
                  <a:pt x="3163914" y="3983284"/>
                </a:cubicBezTo>
                <a:cubicBezTo>
                  <a:pt x="3176351" y="3976103"/>
                  <a:pt x="3189584" y="3971661"/>
                  <a:pt x="3202864" y="3969777"/>
                </a:cubicBezTo>
                <a:lnTo>
                  <a:pt x="3216898" y="3970434"/>
                </a:lnTo>
                <a:lnTo>
                  <a:pt x="3223346" y="3957951"/>
                </a:lnTo>
                <a:cubicBezTo>
                  <a:pt x="3231618" y="3947392"/>
                  <a:pt x="3242082" y="3938154"/>
                  <a:pt x="3254518" y="3930974"/>
                </a:cubicBezTo>
                <a:cubicBezTo>
                  <a:pt x="3266955" y="3923793"/>
                  <a:pt x="3280187" y="3919351"/>
                  <a:pt x="3293468" y="3917466"/>
                </a:cubicBezTo>
                <a:cubicBezTo>
                  <a:pt x="3303428" y="3916053"/>
                  <a:pt x="3313415" y="3916078"/>
                  <a:pt x="3323113" y="3917465"/>
                </a:cubicBezTo>
                <a:close/>
                <a:moveTo>
                  <a:pt x="1291808" y="3851205"/>
                </a:moveTo>
                <a:cubicBezTo>
                  <a:pt x="1301506" y="3849818"/>
                  <a:pt x="1311493" y="3849793"/>
                  <a:pt x="1321453" y="3851207"/>
                </a:cubicBezTo>
                <a:cubicBezTo>
                  <a:pt x="1334733" y="3853091"/>
                  <a:pt x="1347966" y="3857534"/>
                  <a:pt x="1360402" y="3864714"/>
                </a:cubicBezTo>
                <a:cubicBezTo>
                  <a:pt x="1372839" y="3871894"/>
                  <a:pt x="1383302" y="3881133"/>
                  <a:pt x="1391574" y="3891692"/>
                </a:cubicBezTo>
                <a:lnTo>
                  <a:pt x="1398023" y="3904174"/>
                </a:lnTo>
                <a:lnTo>
                  <a:pt x="1412057" y="3903517"/>
                </a:lnTo>
                <a:cubicBezTo>
                  <a:pt x="1425337" y="3905401"/>
                  <a:pt x="1438570" y="3909844"/>
                  <a:pt x="1451006" y="3917024"/>
                </a:cubicBezTo>
                <a:cubicBezTo>
                  <a:pt x="1500753" y="3945745"/>
                  <a:pt x="1518927" y="4007399"/>
                  <a:pt x="1491599" y="4054733"/>
                </a:cubicBezTo>
                <a:lnTo>
                  <a:pt x="1416236" y="4185266"/>
                </a:lnTo>
                <a:lnTo>
                  <a:pt x="1398418" y="4174978"/>
                </a:lnTo>
                <a:lnTo>
                  <a:pt x="1473781" y="4044445"/>
                </a:lnTo>
                <a:cubicBezTo>
                  <a:pt x="1495703" y="4006476"/>
                  <a:pt x="1481124" y="3957017"/>
                  <a:pt x="1441218" y="3933978"/>
                </a:cubicBezTo>
                <a:cubicBezTo>
                  <a:pt x="1431242" y="3928218"/>
                  <a:pt x="1420627" y="3924655"/>
                  <a:pt x="1409973" y="3923142"/>
                </a:cubicBezTo>
                <a:lnTo>
                  <a:pt x="1407872" y="3923241"/>
                </a:lnTo>
                <a:lnTo>
                  <a:pt x="1409601" y="3926589"/>
                </a:lnTo>
                <a:cubicBezTo>
                  <a:pt x="1416948" y="3951509"/>
                  <a:pt x="1414659" y="3978756"/>
                  <a:pt x="1400995" y="4002422"/>
                </a:cubicBezTo>
                <a:lnTo>
                  <a:pt x="1325632" y="4132955"/>
                </a:lnTo>
                <a:lnTo>
                  <a:pt x="1307814" y="4122668"/>
                </a:lnTo>
                <a:lnTo>
                  <a:pt x="1383177" y="3992135"/>
                </a:lnTo>
                <a:cubicBezTo>
                  <a:pt x="1394138" y="3973150"/>
                  <a:pt x="1395974" y="3951293"/>
                  <a:pt x="1390081" y="3931303"/>
                </a:cubicBezTo>
                <a:lnTo>
                  <a:pt x="1386435" y="3924244"/>
                </a:lnTo>
                <a:lnTo>
                  <a:pt x="1378500" y="3924616"/>
                </a:lnTo>
                <a:cubicBezTo>
                  <a:pt x="1358241" y="3929508"/>
                  <a:pt x="1340230" y="3942026"/>
                  <a:pt x="1329269" y="3961011"/>
                </a:cubicBezTo>
                <a:lnTo>
                  <a:pt x="1190613" y="4201170"/>
                </a:lnTo>
                <a:lnTo>
                  <a:pt x="1172795" y="4190883"/>
                </a:lnTo>
                <a:lnTo>
                  <a:pt x="1311451" y="3950724"/>
                </a:lnTo>
                <a:cubicBezTo>
                  <a:pt x="1325115" y="3927057"/>
                  <a:pt x="1347567" y="3911452"/>
                  <a:pt x="1372822" y="3905354"/>
                </a:cubicBezTo>
                <a:lnTo>
                  <a:pt x="1376586" y="3905177"/>
                </a:lnTo>
                <a:lnTo>
                  <a:pt x="1375620" y="3903308"/>
                </a:lnTo>
                <a:cubicBezTo>
                  <a:pt x="1368984" y="3894839"/>
                  <a:pt x="1360590" y="3887427"/>
                  <a:pt x="1350614" y="3881667"/>
                </a:cubicBezTo>
                <a:cubicBezTo>
                  <a:pt x="1310708" y="3858628"/>
                  <a:pt x="1260587" y="3870731"/>
                  <a:pt x="1238665" y="3908701"/>
                </a:cubicBezTo>
                <a:lnTo>
                  <a:pt x="1100009" y="4148860"/>
                </a:lnTo>
                <a:lnTo>
                  <a:pt x="1082191" y="4138572"/>
                </a:lnTo>
                <a:lnTo>
                  <a:pt x="1220847" y="3898414"/>
                </a:lnTo>
                <a:cubicBezTo>
                  <a:pt x="1236219" y="3871789"/>
                  <a:pt x="1262713" y="3855367"/>
                  <a:pt x="1291808" y="3851205"/>
                </a:cubicBezTo>
                <a:close/>
                <a:moveTo>
                  <a:pt x="3459358" y="3812710"/>
                </a:moveTo>
                <a:lnTo>
                  <a:pt x="3598013" y="4052868"/>
                </a:lnTo>
                <a:cubicBezTo>
                  <a:pt x="3625341" y="4100201"/>
                  <a:pt x="3607167" y="4161856"/>
                  <a:pt x="3557421" y="4190577"/>
                </a:cubicBezTo>
                <a:cubicBezTo>
                  <a:pt x="3507674" y="4219298"/>
                  <a:pt x="3445193" y="4204210"/>
                  <a:pt x="3417865" y="4156877"/>
                </a:cubicBezTo>
                <a:lnTo>
                  <a:pt x="3342502" y="4026344"/>
                </a:lnTo>
                <a:lnTo>
                  <a:pt x="3360320" y="4016057"/>
                </a:lnTo>
                <a:lnTo>
                  <a:pt x="3435683" y="4146590"/>
                </a:lnTo>
                <a:cubicBezTo>
                  <a:pt x="3457605" y="4184559"/>
                  <a:pt x="3507727" y="4196663"/>
                  <a:pt x="3547632" y="4173623"/>
                </a:cubicBezTo>
                <a:cubicBezTo>
                  <a:pt x="3587538" y="4150584"/>
                  <a:pt x="3602117" y="4101125"/>
                  <a:pt x="3580195" y="4063156"/>
                </a:cubicBezTo>
                <a:lnTo>
                  <a:pt x="3441540" y="3822997"/>
                </a:lnTo>
                <a:close/>
                <a:moveTo>
                  <a:pt x="1010355" y="3737193"/>
                </a:moveTo>
                <a:lnTo>
                  <a:pt x="1024903" y="3751741"/>
                </a:lnTo>
                <a:lnTo>
                  <a:pt x="918323" y="3858321"/>
                </a:lnTo>
                <a:cubicBezTo>
                  <a:pt x="887321" y="3889323"/>
                  <a:pt x="888602" y="3940869"/>
                  <a:pt x="921185" y="3973452"/>
                </a:cubicBezTo>
                <a:cubicBezTo>
                  <a:pt x="953768" y="4006035"/>
                  <a:pt x="1005315" y="4007317"/>
                  <a:pt x="1036317" y="3976315"/>
                </a:cubicBezTo>
                <a:lnTo>
                  <a:pt x="1232406" y="3780226"/>
                </a:lnTo>
                <a:lnTo>
                  <a:pt x="1246954" y="3794774"/>
                </a:lnTo>
                <a:lnTo>
                  <a:pt x="1050865" y="3990863"/>
                </a:lnTo>
                <a:cubicBezTo>
                  <a:pt x="1012218" y="4029510"/>
                  <a:pt x="947961" y="4027913"/>
                  <a:pt x="907343" y="3987295"/>
                </a:cubicBezTo>
                <a:cubicBezTo>
                  <a:pt x="866725" y="3946677"/>
                  <a:pt x="865127" y="3882420"/>
                  <a:pt x="903775" y="3843772"/>
                </a:cubicBezTo>
                <a:close/>
                <a:moveTo>
                  <a:pt x="3702756" y="3615743"/>
                </a:moveTo>
                <a:cubicBezTo>
                  <a:pt x="3728729" y="3615097"/>
                  <a:pt x="3754455" y="3624359"/>
                  <a:pt x="3773778" y="3643683"/>
                </a:cubicBezTo>
                <a:lnTo>
                  <a:pt x="3880358" y="3750263"/>
                </a:lnTo>
                <a:lnTo>
                  <a:pt x="3865810" y="3764811"/>
                </a:lnTo>
                <a:lnTo>
                  <a:pt x="3759230" y="3658231"/>
                </a:lnTo>
                <a:cubicBezTo>
                  <a:pt x="3728228" y="3627229"/>
                  <a:pt x="3676681" y="3628511"/>
                  <a:pt x="3644098" y="3661094"/>
                </a:cubicBezTo>
                <a:cubicBezTo>
                  <a:pt x="3635953" y="3669239"/>
                  <a:pt x="3629763" y="3678570"/>
                  <a:pt x="3625546" y="3688469"/>
                </a:cubicBezTo>
                <a:lnTo>
                  <a:pt x="3625097" y="3690524"/>
                </a:lnTo>
                <a:lnTo>
                  <a:pt x="3628778" y="3689721"/>
                </a:lnTo>
                <a:cubicBezTo>
                  <a:pt x="3654751" y="3689075"/>
                  <a:pt x="3680477" y="3698337"/>
                  <a:pt x="3699800" y="3717661"/>
                </a:cubicBezTo>
                <a:lnTo>
                  <a:pt x="3806380" y="3824241"/>
                </a:lnTo>
                <a:lnTo>
                  <a:pt x="3791832" y="3838789"/>
                </a:lnTo>
                <a:lnTo>
                  <a:pt x="3685252" y="3732209"/>
                </a:lnTo>
                <a:cubicBezTo>
                  <a:pt x="3669751" y="3716708"/>
                  <a:pt x="3649114" y="3709278"/>
                  <a:pt x="3628279" y="3709796"/>
                </a:cubicBezTo>
                <a:lnTo>
                  <a:pt x="3620518" y="3711491"/>
                </a:lnTo>
                <a:lnTo>
                  <a:pt x="3618823" y="3719252"/>
                </a:lnTo>
                <a:cubicBezTo>
                  <a:pt x="3618305" y="3740087"/>
                  <a:pt x="3625735" y="3760724"/>
                  <a:pt x="3641236" y="3776225"/>
                </a:cubicBezTo>
                <a:lnTo>
                  <a:pt x="3837325" y="3972314"/>
                </a:lnTo>
                <a:lnTo>
                  <a:pt x="3822777" y="3986862"/>
                </a:lnTo>
                <a:lnTo>
                  <a:pt x="3626688" y="3790773"/>
                </a:lnTo>
                <a:cubicBezTo>
                  <a:pt x="3607364" y="3771450"/>
                  <a:pt x="3598101" y="3745724"/>
                  <a:pt x="3598747" y="3719751"/>
                </a:cubicBezTo>
                <a:lnTo>
                  <a:pt x="3599551" y="3716070"/>
                </a:lnTo>
                <a:lnTo>
                  <a:pt x="3597496" y="3716519"/>
                </a:lnTo>
                <a:cubicBezTo>
                  <a:pt x="3587597" y="3720736"/>
                  <a:pt x="3578266" y="3726926"/>
                  <a:pt x="3570120" y="3735071"/>
                </a:cubicBezTo>
                <a:cubicBezTo>
                  <a:pt x="3537538" y="3767654"/>
                  <a:pt x="3536256" y="3819201"/>
                  <a:pt x="3567258" y="3850203"/>
                </a:cubicBezTo>
                <a:lnTo>
                  <a:pt x="3763347" y="4046292"/>
                </a:lnTo>
                <a:lnTo>
                  <a:pt x="3748799" y="4060840"/>
                </a:lnTo>
                <a:lnTo>
                  <a:pt x="3552710" y="3864751"/>
                </a:lnTo>
                <a:cubicBezTo>
                  <a:pt x="3514063" y="3826104"/>
                  <a:pt x="3515660" y="3761847"/>
                  <a:pt x="3556278" y="3721229"/>
                </a:cubicBezTo>
                <a:cubicBezTo>
                  <a:pt x="3566433" y="3711074"/>
                  <a:pt x="3578064" y="3703359"/>
                  <a:pt x="3590404" y="3698101"/>
                </a:cubicBezTo>
                <a:lnTo>
                  <a:pt x="3604130" y="3695103"/>
                </a:lnTo>
                <a:lnTo>
                  <a:pt x="3607128" y="3681377"/>
                </a:lnTo>
                <a:cubicBezTo>
                  <a:pt x="3612385" y="3669037"/>
                  <a:pt x="3620102" y="3657405"/>
                  <a:pt x="3630256" y="3647251"/>
                </a:cubicBezTo>
                <a:cubicBezTo>
                  <a:pt x="3650565" y="3626942"/>
                  <a:pt x="3676784" y="3616388"/>
                  <a:pt x="3702756" y="3615743"/>
                </a:cubicBezTo>
                <a:close/>
                <a:moveTo>
                  <a:pt x="2940691" y="3595112"/>
                </a:moveTo>
                <a:lnTo>
                  <a:pt x="2995012" y="3688770"/>
                </a:lnTo>
                <a:lnTo>
                  <a:pt x="3049334" y="3595112"/>
                </a:lnTo>
                <a:close/>
                <a:moveTo>
                  <a:pt x="1696091" y="3595112"/>
                </a:moveTo>
                <a:lnTo>
                  <a:pt x="1750412" y="3688770"/>
                </a:lnTo>
                <a:lnTo>
                  <a:pt x="1804734" y="3595112"/>
                </a:lnTo>
                <a:close/>
                <a:moveTo>
                  <a:pt x="933226" y="3522037"/>
                </a:moveTo>
                <a:cubicBezTo>
                  <a:pt x="959198" y="3522683"/>
                  <a:pt x="985417" y="3533237"/>
                  <a:pt x="1005726" y="3553546"/>
                </a:cubicBezTo>
                <a:cubicBezTo>
                  <a:pt x="1015880" y="3563700"/>
                  <a:pt x="1023596" y="3575332"/>
                  <a:pt x="1028853" y="3587672"/>
                </a:cubicBezTo>
                <a:lnTo>
                  <a:pt x="1031851" y="3601398"/>
                </a:lnTo>
                <a:lnTo>
                  <a:pt x="1045577" y="3604396"/>
                </a:lnTo>
                <a:cubicBezTo>
                  <a:pt x="1057917" y="3609653"/>
                  <a:pt x="1069549" y="3617369"/>
                  <a:pt x="1079703" y="3627524"/>
                </a:cubicBezTo>
                <a:cubicBezTo>
                  <a:pt x="1120321" y="3668142"/>
                  <a:pt x="1121919" y="3732399"/>
                  <a:pt x="1083272" y="3771046"/>
                </a:cubicBezTo>
                <a:lnTo>
                  <a:pt x="976692" y="3877626"/>
                </a:lnTo>
                <a:lnTo>
                  <a:pt x="962143" y="3863077"/>
                </a:lnTo>
                <a:lnTo>
                  <a:pt x="1068723" y="3756498"/>
                </a:lnTo>
                <a:cubicBezTo>
                  <a:pt x="1099725" y="3725495"/>
                  <a:pt x="1098444" y="3673949"/>
                  <a:pt x="1065861" y="3641366"/>
                </a:cubicBezTo>
                <a:cubicBezTo>
                  <a:pt x="1057715" y="3633220"/>
                  <a:pt x="1048384" y="3627031"/>
                  <a:pt x="1038485" y="3622813"/>
                </a:cubicBezTo>
                <a:lnTo>
                  <a:pt x="1036430" y="3622364"/>
                </a:lnTo>
                <a:lnTo>
                  <a:pt x="1037234" y="3626046"/>
                </a:lnTo>
                <a:cubicBezTo>
                  <a:pt x="1037880" y="3652018"/>
                  <a:pt x="1028617" y="3677744"/>
                  <a:pt x="1009294" y="3697068"/>
                </a:cubicBezTo>
                <a:lnTo>
                  <a:pt x="902714" y="3803648"/>
                </a:lnTo>
                <a:lnTo>
                  <a:pt x="888165" y="3789100"/>
                </a:lnTo>
                <a:lnTo>
                  <a:pt x="994745" y="3682520"/>
                </a:lnTo>
                <a:cubicBezTo>
                  <a:pt x="1010246" y="3667019"/>
                  <a:pt x="1017677" y="3646382"/>
                  <a:pt x="1017158" y="3625547"/>
                </a:cubicBezTo>
                <a:lnTo>
                  <a:pt x="1015464" y="3617786"/>
                </a:lnTo>
                <a:lnTo>
                  <a:pt x="1007702" y="3616091"/>
                </a:lnTo>
                <a:cubicBezTo>
                  <a:pt x="986868" y="3615573"/>
                  <a:pt x="966230" y="3623003"/>
                  <a:pt x="950730" y="3638504"/>
                </a:cubicBezTo>
                <a:lnTo>
                  <a:pt x="754641" y="3834593"/>
                </a:lnTo>
                <a:lnTo>
                  <a:pt x="740092" y="3820044"/>
                </a:lnTo>
                <a:lnTo>
                  <a:pt x="936181" y="3623955"/>
                </a:lnTo>
                <a:cubicBezTo>
                  <a:pt x="955505" y="3604632"/>
                  <a:pt x="981231" y="3595369"/>
                  <a:pt x="1007203" y="3596015"/>
                </a:cubicBezTo>
                <a:lnTo>
                  <a:pt x="1010885" y="3596819"/>
                </a:lnTo>
                <a:lnTo>
                  <a:pt x="1010436" y="3594764"/>
                </a:lnTo>
                <a:cubicBezTo>
                  <a:pt x="1006218" y="3584865"/>
                  <a:pt x="1000029" y="3575534"/>
                  <a:pt x="991883" y="3567388"/>
                </a:cubicBezTo>
                <a:cubicBezTo>
                  <a:pt x="959300" y="3534805"/>
                  <a:pt x="907754" y="3533524"/>
                  <a:pt x="876752" y="3564526"/>
                </a:cubicBezTo>
                <a:lnTo>
                  <a:pt x="680663" y="3760615"/>
                </a:lnTo>
                <a:lnTo>
                  <a:pt x="666115" y="3746066"/>
                </a:lnTo>
                <a:lnTo>
                  <a:pt x="862203" y="3549978"/>
                </a:lnTo>
                <a:cubicBezTo>
                  <a:pt x="881527" y="3530654"/>
                  <a:pt x="907253" y="3521391"/>
                  <a:pt x="933226" y="3522037"/>
                </a:cubicBezTo>
                <a:close/>
                <a:moveTo>
                  <a:pt x="3797506" y="3480001"/>
                </a:moveTo>
                <a:lnTo>
                  <a:pt x="3993595" y="3676089"/>
                </a:lnTo>
                <a:cubicBezTo>
                  <a:pt x="4032242" y="3714737"/>
                  <a:pt x="4030645" y="3778994"/>
                  <a:pt x="3990027" y="3819612"/>
                </a:cubicBezTo>
                <a:cubicBezTo>
                  <a:pt x="3949409" y="3860230"/>
                  <a:pt x="3885152" y="3861827"/>
                  <a:pt x="3846505" y="3823180"/>
                </a:cubicBezTo>
                <a:lnTo>
                  <a:pt x="3739925" y="3716600"/>
                </a:lnTo>
                <a:lnTo>
                  <a:pt x="3754473" y="3702051"/>
                </a:lnTo>
                <a:lnTo>
                  <a:pt x="3861053" y="3808631"/>
                </a:lnTo>
                <a:cubicBezTo>
                  <a:pt x="3892055" y="3839634"/>
                  <a:pt x="3943602" y="3838352"/>
                  <a:pt x="3976185" y="3805769"/>
                </a:cubicBezTo>
                <a:cubicBezTo>
                  <a:pt x="4008767" y="3773186"/>
                  <a:pt x="4010049" y="3721640"/>
                  <a:pt x="3979047" y="3690638"/>
                </a:cubicBezTo>
                <a:lnTo>
                  <a:pt x="3782958" y="3494549"/>
                </a:lnTo>
                <a:close/>
                <a:moveTo>
                  <a:pt x="2802075" y="3444977"/>
                </a:moveTo>
                <a:lnTo>
                  <a:pt x="2743850" y="3545365"/>
                </a:lnTo>
                <a:lnTo>
                  <a:pt x="2860300" y="3545365"/>
                </a:lnTo>
                <a:close/>
                <a:moveTo>
                  <a:pt x="1557475" y="3444977"/>
                </a:moveTo>
                <a:lnTo>
                  <a:pt x="1499250" y="3545365"/>
                </a:lnTo>
                <a:lnTo>
                  <a:pt x="1615700" y="3545365"/>
                </a:lnTo>
                <a:close/>
                <a:moveTo>
                  <a:pt x="3187949" y="3444977"/>
                </a:moveTo>
                <a:lnTo>
                  <a:pt x="3129724" y="3545365"/>
                </a:lnTo>
                <a:lnTo>
                  <a:pt x="3246174" y="3545365"/>
                </a:lnTo>
                <a:close/>
                <a:moveTo>
                  <a:pt x="1943349" y="3444977"/>
                </a:moveTo>
                <a:lnTo>
                  <a:pt x="1885124" y="3545365"/>
                </a:lnTo>
                <a:lnTo>
                  <a:pt x="2001574" y="3545365"/>
                </a:lnTo>
                <a:close/>
                <a:moveTo>
                  <a:pt x="700610" y="3339770"/>
                </a:moveTo>
                <a:lnTo>
                  <a:pt x="710897" y="3357588"/>
                </a:lnTo>
                <a:lnTo>
                  <a:pt x="580364" y="3432952"/>
                </a:lnTo>
                <a:cubicBezTo>
                  <a:pt x="542394" y="3454874"/>
                  <a:pt x="530291" y="3504995"/>
                  <a:pt x="553330" y="3544901"/>
                </a:cubicBezTo>
                <a:cubicBezTo>
                  <a:pt x="576370" y="3584807"/>
                  <a:pt x="625828" y="3599386"/>
                  <a:pt x="663798" y="3577464"/>
                </a:cubicBezTo>
                <a:lnTo>
                  <a:pt x="903957" y="3438808"/>
                </a:lnTo>
                <a:lnTo>
                  <a:pt x="914244" y="3456626"/>
                </a:lnTo>
                <a:lnTo>
                  <a:pt x="674085" y="3595282"/>
                </a:lnTo>
                <a:cubicBezTo>
                  <a:pt x="626752" y="3622610"/>
                  <a:pt x="565098" y="3604436"/>
                  <a:pt x="536377" y="3554689"/>
                </a:cubicBezTo>
                <a:cubicBezTo>
                  <a:pt x="507656" y="3504943"/>
                  <a:pt x="522743" y="3442462"/>
                  <a:pt x="570077" y="3415134"/>
                </a:cubicBezTo>
                <a:close/>
                <a:moveTo>
                  <a:pt x="3127203" y="3255731"/>
                </a:moveTo>
                <a:lnTo>
                  <a:pt x="3186689" y="3358292"/>
                </a:lnTo>
                <a:lnTo>
                  <a:pt x="3246174" y="3255731"/>
                </a:lnTo>
                <a:close/>
                <a:moveTo>
                  <a:pt x="2911838" y="3255731"/>
                </a:moveTo>
                <a:lnTo>
                  <a:pt x="2827844" y="3400548"/>
                </a:lnTo>
                <a:lnTo>
                  <a:pt x="2911837" y="3545365"/>
                </a:lnTo>
                <a:lnTo>
                  <a:pt x="3078187" y="3545365"/>
                </a:lnTo>
                <a:lnTo>
                  <a:pt x="3162180" y="3400548"/>
                </a:lnTo>
                <a:lnTo>
                  <a:pt x="3078187" y="3255731"/>
                </a:lnTo>
                <a:close/>
                <a:moveTo>
                  <a:pt x="2743850" y="3255731"/>
                </a:moveTo>
                <a:lnTo>
                  <a:pt x="2803335" y="3358292"/>
                </a:lnTo>
                <a:lnTo>
                  <a:pt x="2862821" y="3255731"/>
                </a:lnTo>
                <a:close/>
                <a:moveTo>
                  <a:pt x="1882603" y="3255731"/>
                </a:moveTo>
                <a:lnTo>
                  <a:pt x="1942089" y="3358293"/>
                </a:lnTo>
                <a:lnTo>
                  <a:pt x="2001574" y="3255731"/>
                </a:lnTo>
                <a:close/>
                <a:moveTo>
                  <a:pt x="1667238" y="3255731"/>
                </a:moveTo>
                <a:lnTo>
                  <a:pt x="1583244" y="3400548"/>
                </a:lnTo>
                <a:lnTo>
                  <a:pt x="1667238" y="3545365"/>
                </a:lnTo>
                <a:lnTo>
                  <a:pt x="1833587" y="3545365"/>
                </a:lnTo>
                <a:lnTo>
                  <a:pt x="1917581" y="3400548"/>
                </a:lnTo>
                <a:lnTo>
                  <a:pt x="1833587" y="3255731"/>
                </a:lnTo>
                <a:close/>
                <a:moveTo>
                  <a:pt x="1499250" y="3255731"/>
                </a:moveTo>
                <a:lnTo>
                  <a:pt x="1558735" y="3358292"/>
                </a:lnTo>
                <a:lnTo>
                  <a:pt x="1618221" y="3255731"/>
                </a:lnTo>
                <a:close/>
                <a:moveTo>
                  <a:pt x="4020018" y="3223173"/>
                </a:moveTo>
                <a:cubicBezTo>
                  <a:pt x="4032903" y="3224535"/>
                  <a:pt x="4045632" y="3228523"/>
                  <a:pt x="4057465" y="3235355"/>
                </a:cubicBezTo>
                <a:lnTo>
                  <a:pt x="4187998" y="3310719"/>
                </a:lnTo>
                <a:lnTo>
                  <a:pt x="4177711" y="3328537"/>
                </a:lnTo>
                <a:lnTo>
                  <a:pt x="4047178" y="3253173"/>
                </a:lnTo>
                <a:cubicBezTo>
                  <a:pt x="4009208" y="3231252"/>
                  <a:pt x="3959750" y="3245830"/>
                  <a:pt x="3936710" y="3285736"/>
                </a:cubicBezTo>
                <a:cubicBezTo>
                  <a:pt x="3930950" y="3295713"/>
                  <a:pt x="3927387" y="3306328"/>
                  <a:pt x="3925875" y="3316981"/>
                </a:cubicBezTo>
                <a:lnTo>
                  <a:pt x="3925973" y="3319082"/>
                </a:lnTo>
                <a:lnTo>
                  <a:pt x="3929321" y="3317353"/>
                </a:lnTo>
                <a:cubicBezTo>
                  <a:pt x="3954241" y="3310007"/>
                  <a:pt x="3981488" y="3312295"/>
                  <a:pt x="4005155" y="3325959"/>
                </a:cubicBezTo>
                <a:lnTo>
                  <a:pt x="4135688" y="3401323"/>
                </a:lnTo>
                <a:lnTo>
                  <a:pt x="4125400" y="3419141"/>
                </a:lnTo>
                <a:lnTo>
                  <a:pt x="3994867" y="3343777"/>
                </a:lnTo>
                <a:cubicBezTo>
                  <a:pt x="3975883" y="3332817"/>
                  <a:pt x="3954026" y="3330981"/>
                  <a:pt x="3934035" y="3336874"/>
                </a:cubicBezTo>
                <a:lnTo>
                  <a:pt x="3926977" y="3340519"/>
                </a:lnTo>
                <a:lnTo>
                  <a:pt x="3927348" y="3348455"/>
                </a:lnTo>
                <a:cubicBezTo>
                  <a:pt x="3932240" y="3368714"/>
                  <a:pt x="3944759" y="3386725"/>
                  <a:pt x="3963743" y="3397686"/>
                </a:cubicBezTo>
                <a:lnTo>
                  <a:pt x="4203902" y="3536341"/>
                </a:lnTo>
                <a:lnTo>
                  <a:pt x="4193615" y="3554159"/>
                </a:lnTo>
                <a:lnTo>
                  <a:pt x="3953456" y="3415504"/>
                </a:lnTo>
                <a:cubicBezTo>
                  <a:pt x="3929790" y="3401840"/>
                  <a:pt x="3914184" y="3379387"/>
                  <a:pt x="3908086" y="3354133"/>
                </a:cubicBezTo>
                <a:lnTo>
                  <a:pt x="3907910" y="3350369"/>
                </a:lnTo>
                <a:lnTo>
                  <a:pt x="3906041" y="3351334"/>
                </a:lnTo>
                <a:cubicBezTo>
                  <a:pt x="3897571" y="3357970"/>
                  <a:pt x="3890160" y="3366364"/>
                  <a:pt x="3884400" y="3376340"/>
                </a:cubicBezTo>
                <a:cubicBezTo>
                  <a:pt x="3861360" y="3416246"/>
                  <a:pt x="3873463" y="3466368"/>
                  <a:pt x="3911433" y="3488290"/>
                </a:cubicBezTo>
                <a:lnTo>
                  <a:pt x="4151592" y="3626945"/>
                </a:lnTo>
                <a:lnTo>
                  <a:pt x="4141305" y="3644763"/>
                </a:lnTo>
                <a:lnTo>
                  <a:pt x="3901146" y="3506108"/>
                </a:lnTo>
                <a:cubicBezTo>
                  <a:pt x="3853813" y="3478780"/>
                  <a:pt x="3838725" y="3416299"/>
                  <a:pt x="3867446" y="3366552"/>
                </a:cubicBezTo>
                <a:cubicBezTo>
                  <a:pt x="3874627" y="3354115"/>
                  <a:pt x="3883865" y="3343652"/>
                  <a:pt x="3894424" y="3335380"/>
                </a:cubicBezTo>
                <a:lnTo>
                  <a:pt x="3906906" y="3328932"/>
                </a:lnTo>
                <a:lnTo>
                  <a:pt x="3906249" y="3314898"/>
                </a:lnTo>
                <a:cubicBezTo>
                  <a:pt x="3908134" y="3301617"/>
                  <a:pt x="3912576" y="3288385"/>
                  <a:pt x="3919756" y="3275948"/>
                </a:cubicBezTo>
                <a:cubicBezTo>
                  <a:pt x="3941298" y="3238638"/>
                  <a:pt x="3981363" y="3219088"/>
                  <a:pt x="4020018" y="3223173"/>
                </a:cubicBezTo>
                <a:close/>
                <a:moveTo>
                  <a:pt x="2995012" y="3112327"/>
                </a:moveTo>
                <a:lnTo>
                  <a:pt x="2938170" y="3210330"/>
                </a:lnTo>
                <a:lnTo>
                  <a:pt x="3051854" y="3210330"/>
                </a:lnTo>
                <a:close/>
                <a:moveTo>
                  <a:pt x="1750412" y="3112327"/>
                </a:moveTo>
                <a:lnTo>
                  <a:pt x="1693570" y="3210330"/>
                </a:lnTo>
                <a:lnTo>
                  <a:pt x="1807254" y="3210330"/>
                </a:lnTo>
                <a:close/>
                <a:moveTo>
                  <a:pt x="643408" y="3108408"/>
                </a:moveTo>
                <a:cubicBezTo>
                  <a:pt x="682063" y="3104323"/>
                  <a:pt x="722129" y="3123873"/>
                  <a:pt x="743670" y="3161183"/>
                </a:cubicBezTo>
                <a:cubicBezTo>
                  <a:pt x="750850" y="3173620"/>
                  <a:pt x="755292" y="3186852"/>
                  <a:pt x="757177" y="3200133"/>
                </a:cubicBezTo>
                <a:lnTo>
                  <a:pt x="756520" y="3214167"/>
                </a:lnTo>
                <a:lnTo>
                  <a:pt x="769002" y="3220615"/>
                </a:lnTo>
                <a:cubicBezTo>
                  <a:pt x="779561" y="3228887"/>
                  <a:pt x="788800" y="3239351"/>
                  <a:pt x="795980" y="3251787"/>
                </a:cubicBezTo>
                <a:cubicBezTo>
                  <a:pt x="824701" y="3301534"/>
                  <a:pt x="809613" y="3364015"/>
                  <a:pt x="762280" y="3391342"/>
                </a:cubicBezTo>
                <a:lnTo>
                  <a:pt x="631747" y="3466706"/>
                </a:lnTo>
                <a:lnTo>
                  <a:pt x="621460" y="3448888"/>
                </a:lnTo>
                <a:lnTo>
                  <a:pt x="751993" y="3373524"/>
                </a:lnTo>
                <a:cubicBezTo>
                  <a:pt x="789963" y="3351603"/>
                  <a:pt x="802066" y="3301481"/>
                  <a:pt x="779026" y="3261575"/>
                </a:cubicBezTo>
                <a:cubicBezTo>
                  <a:pt x="773267" y="3251599"/>
                  <a:pt x="765855" y="3243205"/>
                  <a:pt x="757385" y="3236569"/>
                </a:cubicBezTo>
                <a:lnTo>
                  <a:pt x="755517" y="3235604"/>
                </a:lnTo>
                <a:lnTo>
                  <a:pt x="755340" y="3239368"/>
                </a:lnTo>
                <a:cubicBezTo>
                  <a:pt x="749242" y="3264622"/>
                  <a:pt x="733636" y="3287075"/>
                  <a:pt x="709970" y="3300738"/>
                </a:cubicBezTo>
                <a:lnTo>
                  <a:pt x="579437" y="3376102"/>
                </a:lnTo>
                <a:lnTo>
                  <a:pt x="569150" y="3358284"/>
                </a:lnTo>
                <a:lnTo>
                  <a:pt x="699683" y="3282920"/>
                </a:lnTo>
                <a:cubicBezTo>
                  <a:pt x="718667" y="3271960"/>
                  <a:pt x="731186" y="3253949"/>
                  <a:pt x="736078" y="3233690"/>
                </a:cubicBezTo>
                <a:lnTo>
                  <a:pt x="736449" y="3225754"/>
                </a:lnTo>
                <a:lnTo>
                  <a:pt x="729391" y="3222109"/>
                </a:lnTo>
                <a:cubicBezTo>
                  <a:pt x="709401" y="3216216"/>
                  <a:pt x="687543" y="3218051"/>
                  <a:pt x="668559" y="3229012"/>
                </a:cubicBezTo>
                <a:lnTo>
                  <a:pt x="428400" y="3367668"/>
                </a:lnTo>
                <a:lnTo>
                  <a:pt x="418113" y="3349850"/>
                </a:lnTo>
                <a:lnTo>
                  <a:pt x="658272" y="3211194"/>
                </a:lnTo>
                <a:cubicBezTo>
                  <a:pt x="681938" y="3197530"/>
                  <a:pt x="709185" y="3195242"/>
                  <a:pt x="734105" y="3202588"/>
                </a:cubicBezTo>
                <a:lnTo>
                  <a:pt x="737453" y="3204317"/>
                </a:lnTo>
                <a:lnTo>
                  <a:pt x="737551" y="3202216"/>
                </a:lnTo>
                <a:cubicBezTo>
                  <a:pt x="736039" y="3191563"/>
                  <a:pt x="732476" y="3180948"/>
                  <a:pt x="726716" y="3170971"/>
                </a:cubicBezTo>
                <a:cubicBezTo>
                  <a:pt x="703677" y="3131065"/>
                  <a:pt x="654218" y="3116486"/>
                  <a:pt x="616249" y="3138408"/>
                </a:cubicBezTo>
                <a:lnTo>
                  <a:pt x="376090" y="3277064"/>
                </a:lnTo>
                <a:lnTo>
                  <a:pt x="365803" y="3259246"/>
                </a:lnTo>
                <a:lnTo>
                  <a:pt x="605961" y="3120590"/>
                </a:lnTo>
                <a:cubicBezTo>
                  <a:pt x="617795" y="3113758"/>
                  <a:pt x="630523" y="3109770"/>
                  <a:pt x="643408" y="3108408"/>
                </a:cubicBezTo>
                <a:close/>
                <a:moveTo>
                  <a:pt x="4038020" y="3071109"/>
                </a:moveTo>
                <a:lnTo>
                  <a:pt x="4278179" y="3209765"/>
                </a:lnTo>
                <a:cubicBezTo>
                  <a:pt x="4325512" y="3237092"/>
                  <a:pt x="4340600" y="3299573"/>
                  <a:pt x="4311879" y="3349320"/>
                </a:cubicBezTo>
                <a:cubicBezTo>
                  <a:pt x="4283158" y="3399067"/>
                  <a:pt x="4221504" y="3417241"/>
                  <a:pt x="4174170" y="3389913"/>
                </a:cubicBezTo>
                <a:lnTo>
                  <a:pt x="4043637" y="3314550"/>
                </a:lnTo>
                <a:lnTo>
                  <a:pt x="4053925" y="3296732"/>
                </a:lnTo>
                <a:lnTo>
                  <a:pt x="4184458" y="3372095"/>
                </a:lnTo>
                <a:cubicBezTo>
                  <a:pt x="4222427" y="3394017"/>
                  <a:pt x="4271886" y="3379438"/>
                  <a:pt x="4294925" y="3339532"/>
                </a:cubicBezTo>
                <a:cubicBezTo>
                  <a:pt x="4317965" y="3299626"/>
                  <a:pt x="4305862" y="3249505"/>
                  <a:pt x="4267892" y="3227583"/>
                </a:cubicBezTo>
                <a:lnTo>
                  <a:pt x="4027733" y="3088927"/>
                </a:lnTo>
                <a:close/>
                <a:moveTo>
                  <a:pt x="2995012" y="3027815"/>
                </a:moveTo>
                <a:lnTo>
                  <a:pt x="3100871" y="3210330"/>
                </a:lnTo>
                <a:lnTo>
                  <a:pt x="3324044" y="3210330"/>
                </a:lnTo>
                <a:lnTo>
                  <a:pt x="3212457" y="3402721"/>
                </a:lnTo>
                <a:lnTo>
                  <a:pt x="3324044" y="3595112"/>
                </a:lnTo>
                <a:lnTo>
                  <a:pt x="3100871" y="3595112"/>
                </a:lnTo>
                <a:lnTo>
                  <a:pt x="2995012" y="3777627"/>
                </a:lnTo>
                <a:lnTo>
                  <a:pt x="2889153" y="3595112"/>
                </a:lnTo>
                <a:lnTo>
                  <a:pt x="2665980" y="3595112"/>
                </a:lnTo>
                <a:lnTo>
                  <a:pt x="2777566" y="3402721"/>
                </a:lnTo>
                <a:lnTo>
                  <a:pt x="2665980" y="3210330"/>
                </a:lnTo>
                <a:lnTo>
                  <a:pt x="2889153" y="3210330"/>
                </a:lnTo>
                <a:close/>
                <a:moveTo>
                  <a:pt x="1750412" y="3027815"/>
                </a:moveTo>
                <a:lnTo>
                  <a:pt x="1856270" y="3210330"/>
                </a:lnTo>
                <a:lnTo>
                  <a:pt x="2079444" y="3210330"/>
                </a:lnTo>
                <a:lnTo>
                  <a:pt x="1967857" y="3402721"/>
                </a:lnTo>
                <a:lnTo>
                  <a:pt x="2079444" y="3595112"/>
                </a:lnTo>
                <a:lnTo>
                  <a:pt x="1856270" y="3595112"/>
                </a:lnTo>
                <a:lnTo>
                  <a:pt x="1750412" y="3777627"/>
                </a:lnTo>
                <a:lnTo>
                  <a:pt x="1644553" y="3595112"/>
                </a:lnTo>
                <a:lnTo>
                  <a:pt x="1421380" y="3595112"/>
                </a:lnTo>
                <a:lnTo>
                  <a:pt x="1532967" y="3402721"/>
                </a:lnTo>
                <a:lnTo>
                  <a:pt x="1421380" y="3210330"/>
                </a:lnTo>
                <a:lnTo>
                  <a:pt x="1644553" y="3210330"/>
                </a:lnTo>
                <a:close/>
                <a:moveTo>
                  <a:pt x="2220544" y="2946600"/>
                </a:moveTo>
                <a:lnTo>
                  <a:pt x="2379299" y="3220315"/>
                </a:lnTo>
                <a:lnTo>
                  <a:pt x="2538053" y="2946600"/>
                </a:lnTo>
                <a:close/>
                <a:moveTo>
                  <a:pt x="504280" y="2875722"/>
                </a:moveTo>
                <a:lnTo>
                  <a:pt x="509605" y="2895596"/>
                </a:lnTo>
                <a:lnTo>
                  <a:pt x="364014" y="2934607"/>
                </a:lnTo>
                <a:cubicBezTo>
                  <a:pt x="321664" y="2945954"/>
                  <a:pt x="297001" y="2991235"/>
                  <a:pt x="308927" y="3035745"/>
                </a:cubicBezTo>
                <a:cubicBezTo>
                  <a:pt x="320853" y="3080254"/>
                  <a:pt x="364853" y="3107137"/>
                  <a:pt x="407203" y="3095789"/>
                </a:cubicBezTo>
                <a:lnTo>
                  <a:pt x="675065" y="3024016"/>
                </a:lnTo>
                <a:lnTo>
                  <a:pt x="680390" y="3043889"/>
                </a:lnTo>
                <a:lnTo>
                  <a:pt x="412528" y="3115662"/>
                </a:lnTo>
                <a:cubicBezTo>
                  <a:pt x="359735" y="3129808"/>
                  <a:pt x="304885" y="3096296"/>
                  <a:pt x="290018" y="3040811"/>
                </a:cubicBezTo>
                <a:cubicBezTo>
                  <a:pt x="275151" y="2985326"/>
                  <a:pt x="305896" y="2928879"/>
                  <a:pt x="358689" y="2914733"/>
                </a:cubicBezTo>
                <a:close/>
                <a:moveTo>
                  <a:pt x="4186479" y="2765443"/>
                </a:moveTo>
                <a:cubicBezTo>
                  <a:pt x="4199278" y="2763423"/>
                  <a:pt x="4212604" y="2763981"/>
                  <a:pt x="4225803" y="2767518"/>
                </a:cubicBezTo>
                <a:lnTo>
                  <a:pt x="4371393" y="2806529"/>
                </a:lnTo>
                <a:lnTo>
                  <a:pt x="4366068" y="2826402"/>
                </a:lnTo>
                <a:lnTo>
                  <a:pt x="4220478" y="2787391"/>
                </a:lnTo>
                <a:cubicBezTo>
                  <a:pt x="4178128" y="2776043"/>
                  <a:pt x="4134128" y="2802926"/>
                  <a:pt x="4122202" y="2847435"/>
                </a:cubicBezTo>
                <a:cubicBezTo>
                  <a:pt x="4119220" y="2858563"/>
                  <a:pt x="4118526" y="2869738"/>
                  <a:pt x="4119823" y="2880420"/>
                </a:cubicBezTo>
                <a:lnTo>
                  <a:pt x="4120461" y="2882424"/>
                </a:lnTo>
                <a:lnTo>
                  <a:pt x="4123248" y="2879887"/>
                </a:lnTo>
                <a:cubicBezTo>
                  <a:pt x="4145418" y="2866342"/>
                  <a:pt x="4172328" y="2861500"/>
                  <a:pt x="4198725" y="2868573"/>
                </a:cubicBezTo>
                <a:lnTo>
                  <a:pt x="4344316" y="2907584"/>
                </a:lnTo>
                <a:lnTo>
                  <a:pt x="4338991" y="2927458"/>
                </a:lnTo>
                <a:lnTo>
                  <a:pt x="4193400" y="2888447"/>
                </a:lnTo>
                <a:cubicBezTo>
                  <a:pt x="4172225" y="2882773"/>
                  <a:pt x="4150638" y="2886656"/>
                  <a:pt x="4132853" y="2897523"/>
                </a:cubicBezTo>
                <a:lnTo>
                  <a:pt x="4126979" y="2902871"/>
                </a:lnTo>
                <a:lnTo>
                  <a:pt x="4129392" y="2910440"/>
                </a:lnTo>
                <a:cubicBezTo>
                  <a:pt x="4139361" y="2928742"/>
                  <a:pt x="4156114" y="2942900"/>
                  <a:pt x="4177289" y="2948573"/>
                </a:cubicBezTo>
                <a:lnTo>
                  <a:pt x="4445151" y="3020347"/>
                </a:lnTo>
                <a:lnTo>
                  <a:pt x="4439826" y="3040220"/>
                </a:lnTo>
                <a:lnTo>
                  <a:pt x="4171964" y="2968447"/>
                </a:lnTo>
                <a:cubicBezTo>
                  <a:pt x="4145567" y="2961374"/>
                  <a:pt x="4124683" y="2943726"/>
                  <a:pt x="4112256" y="2920910"/>
                </a:cubicBezTo>
                <a:lnTo>
                  <a:pt x="4111111" y="2917320"/>
                </a:lnTo>
                <a:lnTo>
                  <a:pt x="4109556" y="2918736"/>
                </a:lnTo>
                <a:cubicBezTo>
                  <a:pt x="4103092" y="2927338"/>
                  <a:pt x="4098106" y="2937364"/>
                  <a:pt x="4095124" y="2948491"/>
                </a:cubicBezTo>
                <a:cubicBezTo>
                  <a:pt x="4083198" y="2993000"/>
                  <a:pt x="4107861" y="3038281"/>
                  <a:pt x="4150211" y="3049629"/>
                </a:cubicBezTo>
                <a:lnTo>
                  <a:pt x="4418073" y="3121402"/>
                </a:lnTo>
                <a:lnTo>
                  <a:pt x="4412748" y="3141276"/>
                </a:lnTo>
                <a:lnTo>
                  <a:pt x="4144886" y="3069502"/>
                </a:lnTo>
                <a:cubicBezTo>
                  <a:pt x="4092093" y="3055357"/>
                  <a:pt x="4061348" y="2998910"/>
                  <a:pt x="4076215" y="2943424"/>
                </a:cubicBezTo>
                <a:cubicBezTo>
                  <a:pt x="4079932" y="2929553"/>
                  <a:pt x="4086147" y="2917055"/>
                  <a:pt x="4094205" y="2906332"/>
                </a:cubicBezTo>
                <a:lnTo>
                  <a:pt x="4104594" y="2896873"/>
                </a:lnTo>
                <a:lnTo>
                  <a:pt x="4100327" y="2883487"/>
                </a:lnTo>
                <a:cubicBezTo>
                  <a:pt x="4098710" y="2870172"/>
                  <a:pt x="4099576" y="2856240"/>
                  <a:pt x="4103293" y="2842369"/>
                </a:cubicBezTo>
                <a:cubicBezTo>
                  <a:pt x="4114443" y="2800755"/>
                  <a:pt x="4148083" y="2771501"/>
                  <a:pt x="4186479" y="2765443"/>
                </a:cubicBezTo>
                <a:close/>
                <a:moveTo>
                  <a:pt x="508908" y="2637439"/>
                </a:moveTo>
                <a:cubicBezTo>
                  <a:pt x="547304" y="2643497"/>
                  <a:pt x="580944" y="2672751"/>
                  <a:pt x="592094" y="2714365"/>
                </a:cubicBezTo>
                <a:cubicBezTo>
                  <a:pt x="595811" y="2728236"/>
                  <a:pt x="596677" y="2742168"/>
                  <a:pt x="595061" y="2755483"/>
                </a:cubicBezTo>
                <a:lnTo>
                  <a:pt x="590794" y="2768869"/>
                </a:lnTo>
                <a:lnTo>
                  <a:pt x="601182" y="2778328"/>
                </a:lnTo>
                <a:cubicBezTo>
                  <a:pt x="609240" y="2789051"/>
                  <a:pt x="615456" y="2801550"/>
                  <a:pt x="619172" y="2815421"/>
                </a:cubicBezTo>
                <a:cubicBezTo>
                  <a:pt x="634039" y="2870906"/>
                  <a:pt x="603294" y="2927353"/>
                  <a:pt x="550501" y="2941499"/>
                </a:cubicBezTo>
                <a:lnTo>
                  <a:pt x="404910" y="2980510"/>
                </a:lnTo>
                <a:lnTo>
                  <a:pt x="399585" y="2960636"/>
                </a:lnTo>
                <a:lnTo>
                  <a:pt x="545176" y="2921625"/>
                </a:lnTo>
                <a:cubicBezTo>
                  <a:pt x="587526" y="2910278"/>
                  <a:pt x="612189" y="2864996"/>
                  <a:pt x="600263" y="2820487"/>
                </a:cubicBezTo>
                <a:cubicBezTo>
                  <a:pt x="597282" y="2809360"/>
                  <a:pt x="592295" y="2799334"/>
                  <a:pt x="585831" y="2790732"/>
                </a:cubicBezTo>
                <a:lnTo>
                  <a:pt x="584276" y="2789316"/>
                </a:lnTo>
                <a:lnTo>
                  <a:pt x="583131" y="2792906"/>
                </a:lnTo>
                <a:cubicBezTo>
                  <a:pt x="570705" y="2815722"/>
                  <a:pt x="549820" y="2833370"/>
                  <a:pt x="523423" y="2840443"/>
                </a:cubicBezTo>
                <a:lnTo>
                  <a:pt x="377833" y="2879454"/>
                </a:lnTo>
                <a:lnTo>
                  <a:pt x="372508" y="2859581"/>
                </a:lnTo>
                <a:lnTo>
                  <a:pt x="518098" y="2820570"/>
                </a:lnTo>
                <a:cubicBezTo>
                  <a:pt x="539273" y="2814896"/>
                  <a:pt x="556026" y="2800739"/>
                  <a:pt x="565995" y="2782436"/>
                </a:cubicBezTo>
                <a:lnTo>
                  <a:pt x="568408" y="2774867"/>
                </a:lnTo>
                <a:lnTo>
                  <a:pt x="562534" y="2769519"/>
                </a:lnTo>
                <a:cubicBezTo>
                  <a:pt x="544750" y="2758653"/>
                  <a:pt x="523162" y="2754769"/>
                  <a:pt x="501987" y="2760443"/>
                </a:cubicBezTo>
                <a:lnTo>
                  <a:pt x="234125" y="2832216"/>
                </a:lnTo>
                <a:lnTo>
                  <a:pt x="228800" y="2812343"/>
                </a:lnTo>
                <a:lnTo>
                  <a:pt x="496662" y="2740569"/>
                </a:lnTo>
                <a:cubicBezTo>
                  <a:pt x="523059" y="2733496"/>
                  <a:pt x="549970" y="2738338"/>
                  <a:pt x="572139" y="2751884"/>
                </a:cubicBezTo>
                <a:lnTo>
                  <a:pt x="574926" y="2754420"/>
                </a:lnTo>
                <a:lnTo>
                  <a:pt x="575565" y="2752416"/>
                </a:lnTo>
                <a:cubicBezTo>
                  <a:pt x="576861" y="2741735"/>
                  <a:pt x="576167" y="2730559"/>
                  <a:pt x="573185" y="2719432"/>
                </a:cubicBezTo>
                <a:cubicBezTo>
                  <a:pt x="561259" y="2674923"/>
                  <a:pt x="517259" y="2648040"/>
                  <a:pt x="474910" y="2659387"/>
                </a:cubicBezTo>
                <a:lnTo>
                  <a:pt x="207047" y="2731161"/>
                </a:lnTo>
                <a:lnTo>
                  <a:pt x="201722" y="2711287"/>
                </a:lnTo>
                <a:lnTo>
                  <a:pt x="469585" y="2639514"/>
                </a:lnTo>
                <a:cubicBezTo>
                  <a:pt x="482783" y="2635977"/>
                  <a:pt x="496110" y="2635419"/>
                  <a:pt x="508908" y="2637439"/>
                </a:cubicBezTo>
                <a:close/>
                <a:moveTo>
                  <a:pt x="4164511" y="2613900"/>
                </a:moveTo>
                <a:lnTo>
                  <a:pt x="4432373" y="2685674"/>
                </a:lnTo>
                <a:cubicBezTo>
                  <a:pt x="4485166" y="2699820"/>
                  <a:pt x="4515911" y="2756267"/>
                  <a:pt x="4501044" y="2811752"/>
                </a:cubicBezTo>
                <a:cubicBezTo>
                  <a:pt x="4486177" y="2867237"/>
                  <a:pt x="4431327" y="2900749"/>
                  <a:pt x="4378534" y="2886603"/>
                </a:cubicBezTo>
                <a:lnTo>
                  <a:pt x="4232943" y="2847592"/>
                </a:lnTo>
                <a:lnTo>
                  <a:pt x="4238268" y="2827719"/>
                </a:lnTo>
                <a:lnTo>
                  <a:pt x="4383859" y="2866730"/>
                </a:lnTo>
                <a:cubicBezTo>
                  <a:pt x="4426209" y="2878077"/>
                  <a:pt x="4470209" y="2851194"/>
                  <a:pt x="4482135" y="2806685"/>
                </a:cubicBezTo>
                <a:cubicBezTo>
                  <a:pt x="4494061" y="2762176"/>
                  <a:pt x="4469398" y="2716895"/>
                  <a:pt x="4427048" y="2705547"/>
                </a:cubicBezTo>
                <a:lnTo>
                  <a:pt x="4159186" y="2633774"/>
                </a:lnTo>
                <a:close/>
                <a:moveTo>
                  <a:pt x="3520426" y="2572762"/>
                </a:moveTo>
                <a:lnTo>
                  <a:pt x="3574747" y="2666420"/>
                </a:lnTo>
                <a:lnTo>
                  <a:pt x="3629068" y="2572762"/>
                </a:lnTo>
                <a:close/>
                <a:moveTo>
                  <a:pt x="1111653" y="2572762"/>
                </a:moveTo>
                <a:lnTo>
                  <a:pt x="1165974" y="2666420"/>
                </a:lnTo>
                <a:lnTo>
                  <a:pt x="1220296" y="2572762"/>
                </a:lnTo>
                <a:close/>
                <a:moveTo>
                  <a:pt x="1815441" y="2507832"/>
                </a:moveTo>
                <a:lnTo>
                  <a:pt x="1645279" y="2801215"/>
                </a:lnTo>
                <a:lnTo>
                  <a:pt x="1985603" y="2801215"/>
                </a:lnTo>
                <a:close/>
                <a:moveTo>
                  <a:pt x="2943156" y="2507830"/>
                </a:moveTo>
                <a:lnTo>
                  <a:pt x="2772993" y="2801215"/>
                </a:lnTo>
                <a:lnTo>
                  <a:pt x="3113319" y="2801215"/>
                </a:lnTo>
                <a:close/>
                <a:moveTo>
                  <a:pt x="973037" y="2422628"/>
                </a:moveTo>
                <a:lnTo>
                  <a:pt x="914812" y="2523015"/>
                </a:lnTo>
                <a:lnTo>
                  <a:pt x="1031262" y="2523015"/>
                </a:lnTo>
                <a:close/>
                <a:moveTo>
                  <a:pt x="3381810" y="2422627"/>
                </a:moveTo>
                <a:lnTo>
                  <a:pt x="3323585" y="2523015"/>
                </a:lnTo>
                <a:lnTo>
                  <a:pt x="3440035" y="2523015"/>
                </a:lnTo>
                <a:close/>
                <a:moveTo>
                  <a:pt x="3767684" y="2422627"/>
                </a:moveTo>
                <a:lnTo>
                  <a:pt x="3709459" y="2523015"/>
                </a:lnTo>
                <a:lnTo>
                  <a:pt x="3825909" y="2523015"/>
                </a:lnTo>
                <a:close/>
                <a:moveTo>
                  <a:pt x="1358911" y="2422627"/>
                </a:moveTo>
                <a:lnTo>
                  <a:pt x="1300686" y="2523015"/>
                </a:lnTo>
                <a:lnTo>
                  <a:pt x="1417136" y="2523015"/>
                </a:lnTo>
                <a:close/>
                <a:moveTo>
                  <a:pt x="284020" y="2376672"/>
                </a:moveTo>
                <a:lnTo>
                  <a:pt x="434747" y="2376672"/>
                </a:lnTo>
                <a:lnTo>
                  <a:pt x="434747" y="2397247"/>
                </a:lnTo>
                <a:lnTo>
                  <a:pt x="284020" y="2397247"/>
                </a:lnTo>
                <a:cubicBezTo>
                  <a:pt x="240176" y="2397247"/>
                  <a:pt x="204634" y="2434602"/>
                  <a:pt x="204634" y="2480681"/>
                </a:cubicBezTo>
                <a:cubicBezTo>
                  <a:pt x="204634" y="2526760"/>
                  <a:pt x="240176" y="2564115"/>
                  <a:pt x="284020" y="2564115"/>
                </a:cubicBezTo>
                <a:lnTo>
                  <a:pt x="561331" y="2564115"/>
                </a:lnTo>
                <a:lnTo>
                  <a:pt x="561331" y="2584690"/>
                </a:lnTo>
                <a:lnTo>
                  <a:pt x="284020" y="2584690"/>
                </a:lnTo>
                <a:cubicBezTo>
                  <a:pt x="229364" y="2584690"/>
                  <a:pt x="185057" y="2538123"/>
                  <a:pt x="185057" y="2480681"/>
                </a:cubicBezTo>
                <a:cubicBezTo>
                  <a:pt x="185057" y="2423239"/>
                  <a:pt x="229364" y="2376672"/>
                  <a:pt x="284020" y="2376672"/>
                </a:cubicBezTo>
                <a:close/>
                <a:moveTo>
                  <a:pt x="4267320" y="2272052"/>
                </a:moveTo>
                <a:lnTo>
                  <a:pt x="4418047" y="2272052"/>
                </a:lnTo>
                <a:lnTo>
                  <a:pt x="4418047" y="2292626"/>
                </a:lnTo>
                <a:lnTo>
                  <a:pt x="4267320" y="2292626"/>
                </a:lnTo>
                <a:cubicBezTo>
                  <a:pt x="4223476" y="2292626"/>
                  <a:pt x="4187934" y="2329981"/>
                  <a:pt x="4187934" y="2376061"/>
                </a:cubicBezTo>
                <a:cubicBezTo>
                  <a:pt x="4187934" y="2387580"/>
                  <a:pt x="4190155" y="2398555"/>
                  <a:pt x="4194173" y="2408537"/>
                </a:cubicBezTo>
                <a:lnTo>
                  <a:pt x="4195308" y="2410307"/>
                </a:lnTo>
                <a:lnTo>
                  <a:pt x="4197343" y="2407136"/>
                </a:lnTo>
                <a:cubicBezTo>
                  <a:pt x="4215252" y="2388314"/>
                  <a:pt x="4239992" y="2376672"/>
                  <a:pt x="4267320" y="2376672"/>
                </a:cubicBezTo>
                <a:lnTo>
                  <a:pt x="4418047" y="2376672"/>
                </a:lnTo>
                <a:lnTo>
                  <a:pt x="4418047" y="2397247"/>
                </a:lnTo>
                <a:lnTo>
                  <a:pt x="4267320" y="2397247"/>
                </a:lnTo>
                <a:cubicBezTo>
                  <a:pt x="4245398" y="2397247"/>
                  <a:pt x="4225552" y="2406585"/>
                  <a:pt x="4211186" y="2421684"/>
                </a:cubicBezTo>
                <a:lnTo>
                  <a:pt x="4206896" y="2428371"/>
                </a:lnTo>
                <a:lnTo>
                  <a:pt x="4211186" y="2435057"/>
                </a:lnTo>
                <a:cubicBezTo>
                  <a:pt x="4225552" y="2450156"/>
                  <a:pt x="4245398" y="2459495"/>
                  <a:pt x="4267320" y="2459495"/>
                </a:cubicBezTo>
                <a:lnTo>
                  <a:pt x="4544632" y="2459495"/>
                </a:lnTo>
                <a:lnTo>
                  <a:pt x="4544632" y="2480069"/>
                </a:lnTo>
                <a:lnTo>
                  <a:pt x="4267320" y="2480069"/>
                </a:lnTo>
                <a:cubicBezTo>
                  <a:pt x="4239992" y="2480069"/>
                  <a:pt x="4215252" y="2468428"/>
                  <a:pt x="4197343" y="2449606"/>
                </a:cubicBezTo>
                <a:lnTo>
                  <a:pt x="4195308" y="2446434"/>
                </a:lnTo>
                <a:lnTo>
                  <a:pt x="4194173" y="2448205"/>
                </a:lnTo>
                <a:cubicBezTo>
                  <a:pt x="4190155" y="2458187"/>
                  <a:pt x="4187934" y="2469161"/>
                  <a:pt x="4187934" y="2480681"/>
                </a:cubicBezTo>
                <a:cubicBezTo>
                  <a:pt x="4187934" y="2526760"/>
                  <a:pt x="4223476" y="2564115"/>
                  <a:pt x="4267320" y="2564115"/>
                </a:cubicBezTo>
                <a:lnTo>
                  <a:pt x="4544632" y="2564115"/>
                </a:lnTo>
                <a:lnTo>
                  <a:pt x="4544632" y="2584690"/>
                </a:lnTo>
                <a:lnTo>
                  <a:pt x="4267320" y="2584690"/>
                </a:lnTo>
                <a:cubicBezTo>
                  <a:pt x="4212665" y="2584690"/>
                  <a:pt x="4168358" y="2538123"/>
                  <a:pt x="4168358" y="2480681"/>
                </a:cubicBezTo>
                <a:cubicBezTo>
                  <a:pt x="4168358" y="2466320"/>
                  <a:pt x="4171127" y="2452639"/>
                  <a:pt x="4176135" y="2440196"/>
                </a:cubicBezTo>
                <a:lnTo>
                  <a:pt x="4183721" y="2428371"/>
                </a:lnTo>
                <a:lnTo>
                  <a:pt x="4176135" y="2416545"/>
                </a:lnTo>
                <a:cubicBezTo>
                  <a:pt x="4171127" y="2404102"/>
                  <a:pt x="4168358" y="2390421"/>
                  <a:pt x="4168358" y="2376061"/>
                </a:cubicBezTo>
                <a:cubicBezTo>
                  <a:pt x="4168358" y="2318618"/>
                  <a:pt x="4212665" y="2272052"/>
                  <a:pt x="4267320" y="2272052"/>
                </a:cubicBezTo>
                <a:close/>
                <a:moveTo>
                  <a:pt x="3706938" y="2233381"/>
                </a:moveTo>
                <a:lnTo>
                  <a:pt x="3766424" y="2335942"/>
                </a:lnTo>
                <a:lnTo>
                  <a:pt x="3825909" y="2233381"/>
                </a:lnTo>
                <a:close/>
                <a:moveTo>
                  <a:pt x="3491572" y="2233381"/>
                </a:moveTo>
                <a:lnTo>
                  <a:pt x="3407579" y="2378198"/>
                </a:lnTo>
                <a:lnTo>
                  <a:pt x="3491573" y="2523015"/>
                </a:lnTo>
                <a:lnTo>
                  <a:pt x="3657921" y="2523015"/>
                </a:lnTo>
                <a:lnTo>
                  <a:pt x="3741915" y="2378198"/>
                </a:lnTo>
                <a:lnTo>
                  <a:pt x="3657922" y="2233381"/>
                </a:lnTo>
                <a:close/>
                <a:moveTo>
                  <a:pt x="3323585" y="2233381"/>
                </a:moveTo>
                <a:lnTo>
                  <a:pt x="3383070" y="2335942"/>
                </a:lnTo>
                <a:lnTo>
                  <a:pt x="3442556" y="2233381"/>
                </a:lnTo>
                <a:close/>
                <a:moveTo>
                  <a:pt x="1298165" y="2233381"/>
                </a:moveTo>
                <a:lnTo>
                  <a:pt x="1357651" y="2335943"/>
                </a:lnTo>
                <a:lnTo>
                  <a:pt x="1417136" y="2233381"/>
                </a:lnTo>
                <a:close/>
                <a:moveTo>
                  <a:pt x="1082800" y="2233381"/>
                </a:moveTo>
                <a:lnTo>
                  <a:pt x="998806" y="2378198"/>
                </a:lnTo>
                <a:lnTo>
                  <a:pt x="1082800" y="2523015"/>
                </a:lnTo>
                <a:lnTo>
                  <a:pt x="1249149" y="2523015"/>
                </a:lnTo>
                <a:lnTo>
                  <a:pt x="1333143" y="2378198"/>
                </a:lnTo>
                <a:lnTo>
                  <a:pt x="1249149" y="2233381"/>
                </a:lnTo>
                <a:close/>
                <a:moveTo>
                  <a:pt x="914812" y="2233381"/>
                </a:moveTo>
                <a:lnTo>
                  <a:pt x="974297" y="2335942"/>
                </a:lnTo>
                <a:lnTo>
                  <a:pt x="1033782" y="2233381"/>
                </a:lnTo>
                <a:close/>
                <a:moveTo>
                  <a:pt x="4168358" y="2139533"/>
                </a:moveTo>
                <a:lnTo>
                  <a:pt x="4445669" y="2139533"/>
                </a:lnTo>
                <a:cubicBezTo>
                  <a:pt x="4500324" y="2139533"/>
                  <a:pt x="4544632" y="2186099"/>
                  <a:pt x="4544632" y="2243541"/>
                </a:cubicBezTo>
                <a:cubicBezTo>
                  <a:pt x="4544632" y="2300984"/>
                  <a:pt x="4500324" y="2347550"/>
                  <a:pt x="4445669" y="2347550"/>
                </a:cubicBezTo>
                <a:lnTo>
                  <a:pt x="4294942" y="2347550"/>
                </a:lnTo>
                <a:lnTo>
                  <a:pt x="4294942" y="2326975"/>
                </a:lnTo>
                <a:lnTo>
                  <a:pt x="4445669" y="2326975"/>
                </a:lnTo>
                <a:cubicBezTo>
                  <a:pt x="4489513" y="2326975"/>
                  <a:pt x="4525055" y="2289620"/>
                  <a:pt x="4525055" y="2243541"/>
                </a:cubicBezTo>
                <a:cubicBezTo>
                  <a:pt x="4525055" y="2197462"/>
                  <a:pt x="4489513" y="2160107"/>
                  <a:pt x="4445669" y="2160107"/>
                </a:cubicBezTo>
                <a:lnTo>
                  <a:pt x="4168358" y="2160107"/>
                </a:lnTo>
                <a:close/>
                <a:moveTo>
                  <a:pt x="185057" y="2139533"/>
                </a:moveTo>
                <a:lnTo>
                  <a:pt x="462369" y="2139533"/>
                </a:lnTo>
                <a:cubicBezTo>
                  <a:pt x="517024" y="2139533"/>
                  <a:pt x="561331" y="2186099"/>
                  <a:pt x="561331" y="2243541"/>
                </a:cubicBezTo>
                <a:cubicBezTo>
                  <a:pt x="561331" y="2257902"/>
                  <a:pt x="558562" y="2271583"/>
                  <a:pt x="553554" y="2284026"/>
                </a:cubicBezTo>
                <a:lnTo>
                  <a:pt x="545968" y="2295851"/>
                </a:lnTo>
                <a:lnTo>
                  <a:pt x="553554" y="2307677"/>
                </a:lnTo>
                <a:cubicBezTo>
                  <a:pt x="558562" y="2320120"/>
                  <a:pt x="561331" y="2333801"/>
                  <a:pt x="561331" y="2348162"/>
                </a:cubicBezTo>
                <a:cubicBezTo>
                  <a:pt x="561331" y="2405604"/>
                  <a:pt x="517024" y="2452170"/>
                  <a:pt x="462369" y="2452170"/>
                </a:cubicBezTo>
                <a:lnTo>
                  <a:pt x="311642" y="2452170"/>
                </a:lnTo>
                <a:lnTo>
                  <a:pt x="311642" y="2431596"/>
                </a:lnTo>
                <a:lnTo>
                  <a:pt x="462369" y="2431596"/>
                </a:lnTo>
                <a:cubicBezTo>
                  <a:pt x="506212" y="2431596"/>
                  <a:pt x="541755" y="2394241"/>
                  <a:pt x="541755" y="2348162"/>
                </a:cubicBezTo>
                <a:cubicBezTo>
                  <a:pt x="541755" y="2336642"/>
                  <a:pt x="539533" y="2325667"/>
                  <a:pt x="535516" y="2315685"/>
                </a:cubicBezTo>
                <a:lnTo>
                  <a:pt x="534381" y="2313915"/>
                </a:lnTo>
                <a:lnTo>
                  <a:pt x="532346" y="2317086"/>
                </a:lnTo>
                <a:cubicBezTo>
                  <a:pt x="514437" y="2335908"/>
                  <a:pt x="489696" y="2347550"/>
                  <a:pt x="462369" y="2347550"/>
                </a:cubicBezTo>
                <a:lnTo>
                  <a:pt x="311642" y="2347550"/>
                </a:lnTo>
                <a:lnTo>
                  <a:pt x="311642" y="2326975"/>
                </a:lnTo>
                <a:lnTo>
                  <a:pt x="462369" y="2326975"/>
                </a:lnTo>
                <a:cubicBezTo>
                  <a:pt x="484290" y="2326975"/>
                  <a:pt x="504137" y="2317637"/>
                  <a:pt x="518503" y="2302538"/>
                </a:cubicBezTo>
                <a:lnTo>
                  <a:pt x="522793" y="2295851"/>
                </a:lnTo>
                <a:lnTo>
                  <a:pt x="518503" y="2289165"/>
                </a:lnTo>
                <a:cubicBezTo>
                  <a:pt x="504137" y="2274067"/>
                  <a:pt x="484290" y="2264728"/>
                  <a:pt x="462369" y="2264728"/>
                </a:cubicBezTo>
                <a:lnTo>
                  <a:pt x="185057" y="2264728"/>
                </a:lnTo>
                <a:lnTo>
                  <a:pt x="185057" y="2244153"/>
                </a:lnTo>
                <a:lnTo>
                  <a:pt x="462369" y="2244153"/>
                </a:lnTo>
                <a:cubicBezTo>
                  <a:pt x="489696" y="2244153"/>
                  <a:pt x="514437" y="2255795"/>
                  <a:pt x="532346" y="2274617"/>
                </a:cubicBezTo>
                <a:lnTo>
                  <a:pt x="534381" y="2277788"/>
                </a:lnTo>
                <a:lnTo>
                  <a:pt x="535516" y="2276018"/>
                </a:lnTo>
                <a:cubicBezTo>
                  <a:pt x="539533" y="2266036"/>
                  <a:pt x="541755" y="2255061"/>
                  <a:pt x="541755" y="2243541"/>
                </a:cubicBezTo>
                <a:cubicBezTo>
                  <a:pt x="541755" y="2197462"/>
                  <a:pt x="506212" y="2160107"/>
                  <a:pt x="462369" y="2160107"/>
                </a:cubicBezTo>
                <a:lnTo>
                  <a:pt x="185057" y="2160107"/>
                </a:lnTo>
                <a:close/>
                <a:moveTo>
                  <a:pt x="3574747" y="2089977"/>
                </a:moveTo>
                <a:lnTo>
                  <a:pt x="3517905" y="2187980"/>
                </a:lnTo>
                <a:lnTo>
                  <a:pt x="3631589" y="2187980"/>
                </a:lnTo>
                <a:close/>
                <a:moveTo>
                  <a:pt x="1165974" y="2089977"/>
                </a:moveTo>
                <a:lnTo>
                  <a:pt x="1109132" y="2187980"/>
                </a:lnTo>
                <a:lnTo>
                  <a:pt x="1222816" y="2187980"/>
                </a:lnTo>
                <a:close/>
                <a:moveTo>
                  <a:pt x="3574747" y="2005465"/>
                </a:moveTo>
                <a:lnTo>
                  <a:pt x="3680606" y="2187980"/>
                </a:lnTo>
                <a:lnTo>
                  <a:pt x="3903779" y="2187980"/>
                </a:lnTo>
                <a:lnTo>
                  <a:pt x="3792192" y="2380371"/>
                </a:lnTo>
                <a:lnTo>
                  <a:pt x="3903779" y="2572762"/>
                </a:lnTo>
                <a:lnTo>
                  <a:pt x="3680606" y="2572762"/>
                </a:lnTo>
                <a:lnTo>
                  <a:pt x="3574747" y="2755277"/>
                </a:lnTo>
                <a:lnTo>
                  <a:pt x="3468888" y="2572762"/>
                </a:lnTo>
                <a:lnTo>
                  <a:pt x="3245715" y="2572762"/>
                </a:lnTo>
                <a:lnTo>
                  <a:pt x="3357302" y="2380371"/>
                </a:lnTo>
                <a:lnTo>
                  <a:pt x="3245715" y="2187980"/>
                </a:lnTo>
                <a:lnTo>
                  <a:pt x="3468888" y="2187980"/>
                </a:lnTo>
                <a:close/>
                <a:moveTo>
                  <a:pt x="1165974" y="2005465"/>
                </a:moveTo>
                <a:lnTo>
                  <a:pt x="1271832" y="2187980"/>
                </a:lnTo>
                <a:lnTo>
                  <a:pt x="1495006" y="2187980"/>
                </a:lnTo>
                <a:lnTo>
                  <a:pt x="1383419" y="2380371"/>
                </a:lnTo>
                <a:lnTo>
                  <a:pt x="1495006" y="2572762"/>
                </a:lnTo>
                <a:lnTo>
                  <a:pt x="1271832" y="2572762"/>
                </a:lnTo>
                <a:lnTo>
                  <a:pt x="1165974" y="2755277"/>
                </a:lnTo>
                <a:lnTo>
                  <a:pt x="1060115" y="2572762"/>
                </a:lnTo>
                <a:lnTo>
                  <a:pt x="836942" y="2572762"/>
                </a:lnTo>
                <a:lnTo>
                  <a:pt x="948528" y="2380371"/>
                </a:lnTo>
                <a:lnTo>
                  <a:pt x="836942" y="2187980"/>
                </a:lnTo>
                <a:lnTo>
                  <a:pt x="1060115" y="2187980"/>
                </a:lnTo>
                <a:close/>
                <a:moveTo>
                  <a:pt x="2765627" y="1954761"/>
                </a:moveTo>
                <a:lnTo>
                  <a:pt x="2939473" y="2254496"/>
                </a:lnTo>
                <a:lnTo>
                  <a:pt x="3113319" y="1954761"/>
                </a:lnTo>
                <a:close/>
                <a:moveTo>
                  <a:pt x="2136221" y="1954761"/>
                </a:moveTo>
                <a:lnTo>
                  <a:pt x="1890750" y="2377988"/>
                </a:lnTo>
                <a:lnTo>
                  <a:pt x="2136221" y="2801215"/>
                </a:lnTo>
                <a:lnTo>
                  <a:pt x="2622376" y="2801215"/>
                </a:lnTo>
                <a:lnTo>
                  <a:pt x="2867848" y="2377988"/>
                </a:lnTo>
                <a:lnTo>
                  <a:pt x="2622376" y="1954761"/>
                </a:lnTo>
                <a:close/>
                <a:moveTo>
                  <a:pt x="1645279" y="1954761"/>
                </a:moveTo>
                <a:lnTo>
                  <a:pt x="1819124" y="2254494"/>
                </a:lnTo>
                <a:lnTo>
                  <a:pt x="1992969" y="1954761"/>
                </a:lnTo>
                <a:close/>
                <a:moveTo>
                  <a:pt x="311829" y="1835544"/>
                </a:moveTo>
                <a:cubicBezTo>
                  <a:pt x="324628" y="1833525"/>
                  <a:pt x="337954" y="1834082"/>
                  <a:pt x="351153" y="1837619"/>
                </a:cubicBezTo>
                <a:lnTo>
                  <a:pt x="496743" y="1876630"/>
                </a:lnTo>
                <a:lnTo>
                  <a:pt x="491418" y="1896503"/>
                </a:lnTo>
                <a:lnTo>
                  <a:pt x="345828" y="1857492"/>
                </a:lnTo>
                <a:cubicBezTo>
                  <a:pt x="303478" y="1846145"/>
                  <a:pt x="259478" y="1873028"/>
                  <a:pt x="247552" y="1917537"/>
                </a:cubicBezTo>
                <a:cubicBezTo>
                  <a:pt x="235626" y="1962046"/>
                  <a:pt x="260289" y="2007327"/>
                  <a:pt x="302639" y="2018675"/>
                </a:cubicBezTo>
                <a:lnTo>
                  <a:pt x="570501" y="2090449"/>
                </a:lnTo>
                <a:lnTo>
                  <a:pt x="565176" y="2110322"/>
                </a:lnTo>
                <a:lnTo>
                  <a:pt x="297314" y="2038548"/>
                </a:lnTo>
                <a:cubicBezTo>
                  <a:pt x="244521" y="2024403"/>
                  <a:pt x="213776" y="1967955"/>
                  <a:pt x="228643" y="1912470"/>
                </a:cubicBezTo>
                <a:cubicBezTo>
                  <a:pt x="239793" y="1870856"/>
                  <a:pt x="273433" y="1841602"/>
                  <a:pt x="311829" y="1835544"/>
                </a:cubicBezTo>
                <a:close/>
                <a:moveTo>
                  <a:pt x="4324774" y="1743712"/>
                </a:moveTo>
                <a:lnTo>
                  <a:pt x="4330099" y="1763586"/>
                </a:lnTo>
                <a:lnTo>
                  <a:pt x="4184509" y="1802597"/>
                </a:lnTo>
                <a:cubicBezTo>
                  <a:pt x="4142159" y="1813944"/>
                  <a:pt x="4117496" y="1859226"/>
                  <a:pt x="4129422" y="1903735"/>
                </a:cubicBezTo>
                <a:cubicBezTo>
                  <a:pt x="4132403" y="1914862"/>
                  <a:pt x="4137390" y="1924888"/>
                  <a:pt x="4143853" y="1933490"/>
                </a:cubicBezTo>
                <a:lnTo>
                  <a:pt x="4145409" y="1934906"/>
                </a:lnTo>
                <a:lnTo>
                  <a:pt x="4146553" y="1931316"/>
                </a:lnTo>
                <a:cubicBezTo>
                  <a:pt x="4158980" y="1908500"/>
                  <a:pt x="4179865" y="1890852"/>
                  <a:pt x="4206261" y="1883779"/>
                </a:cubicBezTo>
                <a:lnTo>
                  <a:pt x="4351852" y="1844768"/>
                </a:lnTo>
                <a:lnTo>
                  <a:pt x="4357177" y="1864641"/>
                </a:lnTo>
                <a:lnTo>
                  <a:pt x="4211586" y="1903652"/>
                </a:lnTo>
                <a:cubicBezTo>
                  <a:pt x="4190412" y="1909326"/>
                  <a:pt x="4173658" y="1923483"/>
                  <a:pt x="4163690" y="1941786"/>
                </a:cubicBezTo>
                <a:lnTo>
                  <a:pt x="4161277" y="1949355"/>
                </a:lnTo>
                <a:lnTo>
                  <a:pt x="4167151" y="1954703"/>
                </a:lnTo>
                <a:cubicBezTo>
                  <a:pt x="4184935" y="1965569"/>
                  <a:pt x="4206523" y="1969453"/>
                  <a:pt x="4227697" y="1963779"/>
                </a:cubicBezTo>
                <a:lnTo>
                  <a:pt x="4495560" y="1892006"/>
                </a:lnTo>
                <a:lnTo>
                  <a:pt x="4500885" y="1911879"/>
                </a:lnTo>
                <a:lnTo>
                  <a:pt x="4233022" y="1983653"/>
                </a:lnTo>
                <a:cubicBezTo>
                  <a:pt x="4206626" y="1990726"/>
                  <a:pt x="4179715" y="1985884"/>
                  <a:pt x="4157545" y="1972338"/>
                </a:cubicBezTo>
                <a:lnTo>
                  <a:pt x="4154759" y="1969802"/>
                </a:lnTo>
                <a:lnTo>
                  <a:pt x="4154120" y="1971806"/>
                </a:lnTo>
                <a:cubicBezTo>
                  <a:pt x="4152824" y="1982487"/>
                  <a:pt x="4153518" y="1993663"/>
                  <a:pt x="4156499" y="2004790"/>
                </a:cubicBezTo>
                <a:cubicBezTo>
                  <a:pt x="4168426" y="2049300"/>
                  <a:pt x="4212425" y="2076183"/>
                  <a:pt x="4254775" y="2064835"/>
                </a:cubicBezTo>
                <a:lnTo>
                  <a:pt x="4522637" y="1993061"/>
                </a:lnTo>
                <a:lnTo>
                  <a:pt x="4527962" y="2012935"/>
                </a:lnTo>
                <a:lnTo>
                  <a:pt x="4260100" y="2084708"/>
                </a:lnTo>
                <a:cubicBezTo>
                  <a:pt x="4207307" y="2098854"/>
                  <a:pt x="4152457" y="2065342"/>
                  <a:pt x="4137590" y="2009857"/>
                </a:cubicBezTo>
                <a:cubicBezTo>
                  <a:pt x="4133873" y="1995986"/>
                  <a:pt x="4133007" y="1982054"/>
                  <a:pt x="4134624" y="1968739"/>
                </a:cubicBezTo>
                <a:lnTo>
                  <a:pt x="4138891" y="1955353"/>
                </a:lnTo>
                <a:lnTo>
                  <a:pt x="4128503" y="1945894"/>
                </a:lnTo>
                <a:cubicBezTo>
                  <a:pt x="4120445" y="1935171"/>
                  <a:pt x="4114229" y="1922672"/>
                  <a:pt x="4110512" y="1908801"/>
                </a:cubicBezTo>
                <a:cubicBezTo>
                  <a:pt x="4095645" y="1853316"/>
                  <a:pt x="4126390" y="1796869"/>
                  <a:pt x="4179184" y="1782723"/>
                </a:cubicBezTo>
                <a:close/>
                <a:moveTo>
                  <a:pt x="4356481" y="1606485"/>
                </a:moveTo>
                <a:cubicBezTo>
                  <a:pt x="4394876" y="1612543"/>
                  <a:pt x="4428517" y="1641797"/>
                  <a:pt x="4439667" y="1683411"/>
                </a:cubicBezTo>
                <a:cubicBezTo>
                  <a:pt x="4454534" y="1738896"/>
                  <a:pt x="4423789" y="1795343"/>
                  <a:pt x="4370996" y="1809489"/>
                </a:cubicBezTo>
                <a:lnTo>
                  <a:pt x="4225405" y="1848500"/>
                </a:lnTo>
                <a:lnTo>
                  <a:pt x="4220080" y="1828626"/>
                </a:lnTo>
                <a:lnTo>
                  <a:pt x="4365671" y="1789615"/>
                </a:lnTo>
                <a:cubicBezTo>
                  <a:pt x="4408020" y="1778268"/>
                  <a:pt x="4432684" y="1732987"/>
                  <a:pt x="4420758" y="1688477"/>
                </a:cubicBezTo>
                <a:cubicBezTo>
                  <a:pt x="4408831" y="1643968"/>
                  <a:pt x="4364832" y="1617085"/>
                  <a:pt x="4322482" y="1628433"/>
                </a:cubicBezTo>
                <a:lnTo>
                  <a:pt x="4054620" y="1700206"/>
                </a:lnTo>
                <a:lnTo>
                  <a:pt x="4049295" y="1680333"/>
                </a:lnTo>
                <a:lnTo>
                  <a:pt x="4317157" y="1608560"/>
                </a:lnTo>
                <a:cubicBezTo>
                  <a:pt x="4330355" y="1605023"/>
                  <a:pt x="4343682" y="1604465"/>
                  <a:pt x="4356481" y="1606485"/>
                </a:cubicBezTo>
                <a:close/>
                <a:moveTo>
                  <a:pt x="316938" y="1582946"/>
                </a:moveTo>
                <a:lnTo>
                  <a:pt x="584801" y="1654720"/>
                </a:lnTo>
                <a:cubicBezTo>
                  <a:pt x="637594" y="1668865"/>
                  <a:pt x="668339" y="1725312"/>
                  <a:pt x="653472" y="1780798"/>
                </a:cubicBezTo>
                <a:cubicBezTo>
                  <a:pt x="649755" y="1794669"/>
                  <a:pt x="643539" y="1807167"/>
                  <a:pt x="635481" y="1817890"/>
                </a:cubicBezTo>
                <a:lnTo>
                  <a:pt x="625093" y="1827349"/>
                </a:lnTo>
                <a:lnTo>
                  <a:pt x="629360" y="1840735"/>
                </a:lnTo>
                <a:cubicBezTo>
                  <a:pt x="630977" y="1854050"/>
                  <a:pt x="630111" y="1867982"/>
                  <a:pt x="626394" y="1881853"/>
                </a:cubicBezTo>
                <a:cubicBezTo>
                  <a:pt x="611527" y="1937338"/>
                  <a:pt x="556677" y="1970850"/>
                  <a:pt x="503884" y="1956704"/>
                </a:cubicBezTo>
                <a:lnTo>
                  <a:pt x="358293" y="1917693"/>
                </a:lnTo>
                <a:lnTo>
                  <a:pt x="363618" y="1897820"/>
                </a:lnTo>
                <a:lnTo>
                  <a:pt x="509209" y="1936831"/>
                </a:lnTo>
                <a:cubicBezTo>
                  <a:pt x="551559" y="1948179"/>
                  <a:pt x="595559" y="1921296"/>
                  <a:pt x="607485" y="1876787"/>
                </a:cubicBezTo>
                <a:cubicBezTo>
                  <a:pt x="610466" y="1865659"/>
                  <a:pt x="611161" y="1854484"/>
                  <a:pt x="609864" y="1843802"/>
                </a:cubicBezTo>
                <a:lnTo>
                  <a:pt x="609225" y="1841798"/>
                </a:lnTo>
                <a:lnTo>
                  <a:pt x="606439" y="1844335"/>
                </a:lnTo>
                <a:cubicBezTo>
                  <a:pt x="584269" y="1857880"/>
                  <a:pt x="557358" y="1862722"/>
                  <a:pt x="530962" y="1855649"/>
                </a:cubicBezTo>
                <a:lnTo>
                  <a:pt x="385371" y="1816638"/>
                </a:lnTo>
                <a:lnTo>
                  <a:pt x="390696" y="1796764"/>
                </a:lnTo>
                <a:lnTo>
                  <a:pt x="536287" y="1835775"/>
                </a:lnTo>
                <a:cubicBezTo>
                  <a:pt x="557462" y="1841449"/>
                  <a:pt x="579049" y="1837566"/>
                  <a:pt x="596833" y="1826699"/>
                </a:cubicBezTo>
                <a:lnTo>
                  <a:pt x="602708" y="1821351"/>
                </a:lnTo>
                <a:lnTo>
                  <a:pt x="600295" y="1813782"/>
                </a:lnTo>
                <a:cubicBezTo>
                  <a:pt x="590326" y="1795480"/>
                  <a:pt x="573573" y="1781322"/>
                  <a:pt x="552398" y="1775649"/>
                </a:cubicBezTo>
                <a:lnTo>
                  <a:pt x="284536" y="1703875"/>
                </a:lnTo>
                <a:lnTo>
                  <a:pt x="289861" y="1684002"/>
                </a:lnTo>
                <a:lnTo>
                  <a:pt x="557723" y="1755775"/>
                </a:lnTo>
                <a:cubicBezTo>
                  <a:pt x="584120" y="1762848"/>
                  <a:pt x="605004" y="1780496"/>
                  <a:pt x="617431" y="1803312"/>
                </a:cubicBezTo>
                <a:lnTo>
                  <a:pt x="618576" y="1806902"/>
                </a:lnTo>
                <a:lnTo>
                  <a:pt x="620131" y="1805486"/>
                </a:lnTo>
                <a:cubicBezTo>
                  <a:pt x="626595" y="1796884"/>
                  <a:pt x="631581" y="1786858"/>
                  <a:pt x="634563" y="1775731"/>
                </a:cubicBezTo>
                <a:cubicBezTo>
                  <a:pt x="646489" y="1731222"/>
                  <a:pt x="621825" y="1685941"/>
                  <a:pt x="579476" y="1674593"/>
                </a:cubicBezTo>
                <a:lnTo>
                  <a:pt x="311613" y="1602820"/>
                </a:lnTo>
                <a:close/>
                <a:moveTo>
                  <a:pt x="2379299" y="1535661"/>
                </a:moveTo>
                <a:lnTo>
                  <a:pt x="2213178" y="1822076"/>
                </a:lnTo>
                <a:lnTo>
                  <a:pt x="2545419" y="1822076"/>
                </a:lnTo>
                <a:close/>
                <a:moveTo>
                  <a:pt x="2940691" y="1531362"/>
                </a:moveTo>
                <a:lnTo>
                  <a:pt x="2995012" y="1625020"/>
                </a:lnTo>
                <a:lnTo>
                  <a:pt x="3049333" y="1531362"/>
                </a:lnTo>
                <a:close/>
                <a:moveTo>
                  <a:pt x="1696091" y="1531362"/>
                </a:moveTo>
                <a:lnTo>
                  <a:pt x="1750412" y="1625020"/>
                </a:lnTo>
                <a:lnTo>
                  <a:pt x="1804734" y="1531362"/>
                </a:lnTo>
                <a:close/>
                <a:moveTo>
                  <a:pt x="2802075" y="1381227"/>
                </a:moveTo>
                <a:lnTo>
                  <a:pt x="2743850" y="1481615"/>
                </a:lnTo>
                <a:lnTo>
                  <a:pt x="2860300" y="1481615"/>
                </a:lnTo>
                <a:close/>
                <a:moveTo>
                  <a:pt x="1557475" y="1381227"/>
                </a:moveTo>
                <a:lnTo>
                  <a:pt x="1499250" y="1481615"/>
                </a:lnTo>
                <a:lnTo>
                  <a:pt x="1615700" y="1481615"/>
                </a:lnTo>
                <a:close/>
                <a:moveTo>
                  <a:pt x="3187949" y="1381227"/>
                </a:moveTo>
                <a:lnTo>
                  <a:pt x="3129724" y="1481615"/>
                </a:lnTo>
                <a:lnTo>
                  <a:pt x="3246174" y="1481615"/>
                </a:lnTo>
                <a:close/>
                <a:moveTo>
                  <a:pt x="1943349" y="1381226"/>
                </a:moveTo>
                <a:lnTo>
                  <a:pt x="1885124" y="1481615"/>
                </a:lnTo>
                <a:lnTo>
                  <a:pt x="2001574" y="1481615"/>
                </a:lnTo>
                <a:close/>
                <a:moveTo>
                  <a:pt x="518070" y="1322129"/>
                </a:moveTo>
                <a:cubicBezTo>
                  <a:pt x="530955" y="1323491"/>
                  <a:pt x="543683" y="1327479"/>
                  <a:pt x="555516" y="1334311"/>
                </a:cubicBezTo>
                <a:lnTo>
                  <a:pt x="686049" y="1409672"/>
                </a:lnTo>
                <a:lnTo>
                  <a:pt x="675762" y="1427490"/>
                </a:lnTo>
                <a:lnTo>
                  <a:pt x="545229" y="1352129"/>
                </a:lnTo>
                <a:cubicBezTo>
                  <a:pt x="507259" y="1330207"/>
                  <a:pt x="457801" y="1344786"/>
                  <a:pt x="434761" y="1384690"/>
                </a:cubicBezTo>
                <a:cubicBezTo>
                  <a:pt x="411722" y="1424596"/>
                  <a:pt x="423825" y="1474717"/>
                  <a:pt x="461795" y="1496639"/>
                </a:cubicBezTo>
                <a:lnTo>
                  <a:pt x="701954" y="1635295"/>
                </a:lnTo>
                <a:lnTo>
                  <a:pt x="691666" y="1653113"/>
                </a:lnTo>
                <a:lnTo>
                  <a:pt x="451508" y="1514457"/>
                </a:lnTo>
                <a:cubicBezTo>
                  <a:pt x="404175" y="1487130"/>
                  <a:pt x="389087" y="1424649"/>
                  <a:pt x="417808" y="1374902"/>
                </a:cubicBezTo>
                <a:cubicBezTo>
                  <a:pt x="439349" y="1337594"/>
                  <a:pt x="479415" y="1318043"/>
                  <a:pt x="518070" y="1322129"/>
                </a:cubicBezTo>
                <a:close/>
                <a:moveTo>
                  <a:pt x="2379298" y="1288677"/>
                </a:moveTo>
                <a:lnTo>
                  <a:pt x="2688669" y="1822076"/>
                </a:lnTo>
                <a:lnTo>
                  <a:pt x="3340893" y="1822076"/>
                </a:lnTo>
                <a:lnTo>
                  <a:pt x="3014781" y="2384338"/>
                </a:lnTo>
                <a:lnTo>
                  <a:pt x="3340893" y="2946600"/>
                </a:lnTo>
                <a:lnTo>
                  <a:pt x="2688669" y="2946600"/>
                </a:lnTo>
                <a:lnTo>
                  <a:pt x="2379298" y="3480000"/>
                </a:lnTo>
                <a:lnTo>
                  <a:pt x="2069926" y="2946600"/>
                </a:lnTo>
                <a:lnTo>
                  <a:pt x="1417703" y="2946600"/>
                </a:lnTo>
                <a:lnTo>
                  <a:pt x="1743814" y="2384338"/>
                </a:lnTo>
                <a:lnTo>
                  <a:pt x="1417703" y="1822076"/>
                </a:lnTo>
                <a:lnTo>
                  <a:pt x="2069926" y="1822076"/>
                </a:lnTo>
                <a:close/>
                <a:moveTo>
                  <a:pt x="4097938" y="1257519"/>
                </a:moveTo>
                <a:lnTo>
                  <a:pt x="4108225" y="1275336"/>
                </a:lnTo>
                <a:lnTo>
                  <a:pt x="3977692" y="1350700"/>
                </a:lnTo>
                <a:cubicBezTo>
                  <a:pt x="3939722" y="1372619"/>
                  <a:pt x="3927619" y="1422741"/>
                  <a:pt x="3950658" y="1462647"/>
                </a:cubicBezTo>
                <a:cubicBezTo>
                  <a:pt x="3956418" y="1472623"/>
                  <a:pt x="3963830" y="1481017"/>
                  <a:pt x="3972299" y="1487653"/>
                </a:cubicBezTo>
                <a:lnTo>
                  <a:pt x="3974168" y="1488618"/>
                </a:lnTo>
                <a:lnTo>
                  <a:pt x="3974345" y="1484854"/>
                </a:lnTo>
                <a:cubicBezTo>
                  <a:pt x="3980443" y="1459600"/>
                  <a:pt x="3996048" y="1437147"/>
                  <a:pt x="4019715" y="1423484"/>
                </a:cubicBezTo>
                <a:lnTo>
                  <a:pt x="4150248" y="1348123"/>
                </a:lnTo>
                <a:lnTo>
                  <a:pt x="4160535" y="1365941"/>
                </a:lnTo>
                <a:lnTo>
                  <a:pt x="4030002" y="1441302"/>
                </a:lnTo>
                <a:cubicBezTo>
                  <a:pt x="4011017" y="1452262"/>
                  <a:pt x="3998499" y="1470273"/>
                  <a:pt x="3993607" y="1490532"/>
                </a:cubicBezTo>
                <a:lnTo>
                  <a:pt x="3993235" y="1498468"/>
                </a:lnTo>
                <a:lnTo>
                  <a:pt x="4000293" y="1502113"/>
                </a:lnTo>
                <a:cubicBezTo>
                  <a:pt x="4020284" y="1508006"/>
                  <a:pt x="4042141" y="1506171"/>
                  <a:pt x="4061126" y="1495210"/>
                </a:cubicBezTo>
                <a:lnTo>
                  <a:pt x="4301285" y="1356557"/>
                </a:lnTo>
                <a:lnTo>
                  <a:pt x="4311572" y="1374372"/>
                </a:lnTo>
                <a:lnTo>
                  <a:pt x="4071413" y="1513028"/>
                </a:lnTo>
                <a:cubicBezTo>
                  <a:pt x="4047747" y="1526692"/>
                  <a:pt x="4020500" y="1528980"/>
                  <a:pt x="3995580" y="1521634"/>
                </a:cubicBezTo>
                <a:lnTo>
                  <a:pt x="3992232" y="1519905"/>
                </a:lnTo>
                <a:lnTo>
                  <a:pt x="3992133" y="1522006"/>
                </a:lnTo>
                <a:cubicBezTo>
                  <a:pt x="3993645" y="1532659"/>
                  <a:pt x="3997209" y="1543274"/>
                  <a:pt x="4002969" y="1553251"/>
                </a:cubicBezTo>
                <a:cubicBezTo>
                  <a:pt x="4026008" y="1593157"/>
                  <a:pt x="4075466" y="1607736"/>
                  <a:pt x="4113436" y="1585814"/>
                </a:cubicBezTo>
                <a:lnTo>
                  <a:pt x="4353595" y="1447158"/>
                </a:lnTo>
                <a:lnTo>
                  <a:pt x="4363882" y="1464976"/>
                </a:lnTo>
                <a:lnTo>
                  <a:pt x="4123723" y="1603632"/>
                </a:lnTo>
                <a:cubicBezTo>
                  <a:pt x="4076390" y="1630960"/>
                  <a:pt x="4014736" y="1612786"/>
                  <a:pt x="3986015" y="1563039"/>
                </a:cubicBezTo>
                <a:cubicBezTo>
                  <a:pt x="3978835" y="1550602"/>
                  <a:pt x="3974392" y="1537370"/>
                  <a:pt x="3972508" y="1524089"/>
                </a:cubicBezTo>
                <a:lnTo>
                  <a:pt x="3973165" y="1510055"/>
                </a:lnTo>
                <a:lnTo>
                  <a:pt x="3960682" y="1503607"/>
                </a:lnTo>
                <a:cubicBezTo>
                  <a:pt x="3950124" y="1495335"/>
                  <a:pt x="3940885" y="1484871"/>
                  <a:pt x="3933705" y="1472435"/>
                </a:cubicBezTo>
                <a:cubicBezTo>
                  <a:pt x="3904984" y="1422688"/>
                  <a:pt x="3920071" y="1360210"/>
                  <a:pt x="3967405" y="1332882"/>
                </a:cubicBezTo>
                <a:close/>
                <a:moveTo>
                  <a:pt x="3127203" y="1191982"/>
                </a:moveTo>
                <a:lnTo>
                  <a:pt x="3186689" y="1294543"/>
                </a:lnTo>
                <a:lnTo>
                  <a:pt x="3246174" y="1191982"/>
                </a:lnTo>
                <a:close/>
                <a:moveTo>
                  <a:pt x="2911838" y="1191982"/>
                </a:moveTo>
                <a:lnTo>
                  <a:pt x="2827844" y="1336799"/>
                </a:lnTo>
                <a:lnTo>
                  <a:pt x="2911838" y="1481615"/>
                </a:lnTo>
                <a:lnTo>
                  <a:pt x="3078187" y="1481615"/>
                </a:lnTo>
                <a:lnTo>
                  <a:pt x="3162180" y="1336799"/>
                </a:lnTo>
                <a:lnTo>
                  <a:pt x="3078187" y="1191982"/>
                </a:lnTo>
                <a:close/>
                <a:moveTo>
                  <a:pt x="2743850" y="1191982"/>
                </a:moveTo>
                <a:lnTo>
                  <a:pt x="2803335" y="1294543"/>
                </a:lnTo>
                <a:lnTo>
                  <a:pt x="2862821" y="1191982"/>
                </a:lnTo>
                <a:close/>
                <a:moveTo>
                  <a:pt x="1882603" y="1191982"/>
                </a:moveTo>
                <a:lnTo>
                  <a:pt x="1942089" y="1294543"/>
                </a:lnTo>
                <a:lnTo>
                  <a:pt x="2001574" y="1191982"/>
                </a:lnTo>
                <a:close/>
                <a:moveTo>
                  <a:pt x="1667238" y="1191982"/>
                </a:moveTo>
                <a:lnTo>
                  <a:pt x="1583244" y="1336799"/>
                </a:lnTo>
                <a:lnTo>
                  <a:pt x="1667238" y="1481615"/>
                </a:lnTo>
                <a:lnTo>
                  <a:pt x="1833587" y="1481615"/>
                </a:lnTo>
                <a:lnTo>
                  <a:pt x="1917581" y="1336799"/>
                </a:lnTo>
                <a:lnTo>
                  <a:pt x="1833587" y="1191982"/>
                </a:lnTo>
                <a:close/>
                <a:moveTo>
                  <a:pt x="1499250" y="1191982"/>
                </a:moveTo>
                <a:lnTo>
                  <a:pt x="1558735" y="1294543"/>
                </a:lnTo>
                <a:lnTo>
                  <a:pt x="1618220" y="1191982"/>
                </a:lnTo>
                <a:close/>
                <a:moveTo>
                  <a:pt x="4093047" y="1116761"/>
                </a:moveTo>
                <a:cubicBezTo>
                  <a:pt x="4131702" y="1112675"/>
                  <a:pt x="4171767" y="1132225"/>
                  <a:pt x="4193308" y="1169535"/>
                </a:cubicBezTo>
                <a:cubicBezTo>
                  <a:pt x="4222029" y="1219282"/>
                  <a:pt x="4206941" y="1281763"/>
                  <a:pt x="4159608" y="1309091"/>
                </a:cubicBezTo>
                <a:lnTo>
                  <a:pt x="4029075" y="1384452"/>
                </a:lnTo>
                <a:lnTo>
                  <a:pt x="4018788" y="1366636"/>
                </a:lnTo>
                <a:lnTo>
                  <a:pt x="4149321" y="1291273"/>
                </a:lnTo>
                <a:cubicBezTo>
                  <a:pt x="4187291" y="1269351"/>
                  <a:pt x="4199394" y="1219229"/>
                  <a:pt x="4176354" y="1179324"/>
                </a:cubicBezTo>
                <a:cubicBezTo>
                  <a:pt x="4153315" y="1139418"/>
                  <a:pt x="4103857" y="1124839"/>
                  <a:pt x="4065887" y="1146761"/>
                </a:cubicBezTo>
                <a:lnTo>
                  <a:pt x="3825728" y="1285416"/>
                </a:lnTo>
                <a:lnTo>
                  <a:pt x="3815441" y="1267598"/>
                </a:lnTo>
                <a:lnTo>
                  <a:pt x="4055600" y="1128942"/>
                </a:lnTo>
                <a:cubicBezTo>
                  <a:pt x="4067433" y="1122111"/>
                  <a:pt x="4080162" y="1118122"/>
                  <a:pt x="4093047" y="1116761"/>
                </a:cubicBezTo>
                <a:close/>
                <a:moveTo>
                  <a:pt x="588382" y="1079460"/>
                </a:moveTo>
                <a:lnTo>
                  <a:pt x="828541" y="1218116"/>
                </a:lnTo>
                <a:cubicBezTo>
                  <a:pt x="875874" y="1245444"/>
                  <a:pt x="890962" y="1307925"/>
                  <a:pt x="862241" y="1357672"/>
                </a:cubicBezTo>
                <a:cubicBezTo>
                  <a:pt x="855060" y="1370109"/>
                  <a:pt x="845822" y="1380570"/>
                  <a:pt x="835263" y="1388842"/>
                </a:cubicBezTo>
                <a:lnTo>
                  <a:pt x="822781" y="1395290"/>
                </a:lnTo>
                <a:lnTo>
                  <a:pt x="823438" y="1409324"/>
                </a:lnTo>
                <a:cubicBezTo>
                  <a:pt x="821553" y="1422605"/>
                  <a:pt x="817111" y="1435837"/>
                  <a:pt x="809930" y="1448274"/>
                </a:cubicBezTo>
                <a:cubicBezTo>
                  <a:pt x="781209" y="1498020"/>
                  <a:pt x="719555" y="1516194"/>
                  <a:pt x="672222" y="1488867"/>
                </a:cubicBezTo>
                <a:lnTo>
                  <a:pt x="541689" y="1413503"/>
                </a:lnTo>
                <a:lnTo>
                  <a:pt x="551976" y="1395685"/>
                </a:lnTo>
                <a:lnTo>
                  <a:pt x="682509" y="1471049"/>
                </a:lnTo>
                <a:cubicBezTo>
                  <a:pt x="720479" y="1492970"/>
                  <a:pt x="769937" y="1478392"/>
                  <a:pt x="792977" y="1438486"/>
                </a:cubicBezTo>
                <a:cubicBezTo>
                  <a:pt x="798737" y="1428509"/>
                  <a:pt x="802300" y="1417894"/>
                  <a:pt x="803812" y="1407241"/>
                </a:cubicBezTo>
                <a:lnTo>
                  <a:pt x="803714" y="1405140"/>
                </a:lnTo>
                <a:lnTo>
                  <a:pt x="800366" y="1406869"/>
                </a:lnTo>
                <a:cubicBezTo>
                  <a:pt x="775446" y="1414215"/>
                  <a:pt x="748199" y="1411927"/>
                  <a:pt x="724532" y="1398263"/>
                </a:cubicBezTo>
                <a:lnTo>
                  <a:pt x="593999" y="1322901"/>
                </a:lnTo>
                <a:lnTo>
                  <a:pt x="604286" y="1305083"/>
                </a:lnTo>
                <a:lnTo>
                  <a:pt x="734819" y="1380445"/>
                </a:lnTo>
                <a:cubicBezTo>
                  <a:pt x="753804" y="1391405"/>
                  <a:pt x="775661" y="1393241"/>
                  <a:pt x="795652" y="1387348"/>
                </a:cubicBezTo>
                <a:lnTo>
                  <a:pt x="802710" y="1383703"/>
                </a:lnTo>
                <a:lnTo>
                  <a:pt x="802338" y="1375767"/>
                </a:lnTo>
                <a:cubicBezTo>
                  <a:pt x="797446" y="1355510"/>
                  <a:pt x="784928" y="1337499"/>
                  <a:pt x="765943" y="1326538"/>
                </a:cubicBezTo>
                <a:lnTo>
                  <a:pt x="525785" y="1187883"/>
                </a:lnTo>
                <a:lnTo>
                  <a:pt x="536072" y="1170065"/>
                </a:lnTo>
                <a:lnTo>
                  <a:pt x="776231" y="1308720"/>
                </a:lnTo>
                <a:cubicBezTo>
                  <a:pt x="799897" y="1322384"/>
                  <a:pt x="815503" y="1344836"/>
                  <a:pt x="821601" y="1370091"/>
                </a:cubicBezTo>
                <a:lnTo>
                  <a:pt x="821777" y="1373853"/>
                </a:lnTo>
                <a:lnTo>
                  <a:pt x="823646" y="1372888"/>
                </a:lnTo>
                <a:cubicBezTo>
                  <a:pt x="832116" y="1366253"/>
                  <a:pt x="839527" y="1357860"/>
                  <a:pt x="845287" y="1347884"/>
                </a:cubicBezTo>
                <a:cubicBezTo>
                  <a:pt x="868327" y="1307978"/>
                  <a:pt x="856223" y="1257856"/>
                  <a:pt x="818254" y="1235934"/>
                </a:cubicBezTo>
                <a:lnTo>
                  <a:pt x="578095" y="1097279"/>
                </a:lnTo>
                <a:close/>
                <a:moveTo>
                  <a:pt x="1750412" y="1048577"/>
                </a:moveTo>
                <a:lnTo>
                  <a:pt x="1693570" y="1146581"/>
                </a:lnTo>
                <a:lnTo>
                  <a:pt x="1807254" y="1146581"/>
                </a:lnTo>
                <a:close/>
                <a:moveTo>
                  <a:pt x="2995012" y="1048577"/>
                </a:moveTo>
                <a:lnTo>
                  <a:pt x="2938170" y="1146581"/>
                </a:lnTo>
                <a:lnTo>
                  <a:pt x="3051854" y="1146581"/>
                </a:lnTo>
                <a:close/>
                <a:moveTo>
                  <a:pt x="2995012" y="964066"/>
                </a:moveTo>
                <a:lnTo>
                  <a:pt x="3100871" y="1146581"/>
                </a:lnTo>
                <a:lnTo>
                  <a:pt x="3324044" y="1146581"/>
                </a:lnTo>
                <a:lnTo>
                  <a:pt x="3212457" y="1338972"/>
                </a:lnTo>
                <a:lnTo>
                  <a:pt x="3324044" y="1531362"/>
                </a:lnTo>
                <a:lnTo>
                  <a:pt x="3100871" y="1531362"/>
                </a:lnTo>
                <a:lnTo>
                  <a:pt x="2995012" y="1713877"/>
                </a:lnTo>
                <a:lnTo>
                  <a:pt x="2889153" y="1531362"/>
                </a:lnTo>
                <a:lnTo>
                  <a:pt x="2665980" y="1531362"/>
                </a:lnTo>
                <a:lnTo>
                  <a:pt x="2777566" y="1338972"/>
                </a:lnTo>
                <a:lnTo>
                  <a:pt x="2665980" y="1146581"/>
                </a:lnTo>
                <a:lnTo>
                  <a:pt x="2889153" y="1146581"/>
                </a:lnTo>
                <a:close/>
                <a:moveTo>
                  <a:pt x="1750412" y="964066"/>
                </a:moveTo>
                <a:lnTo>
                  <a:pt x="1856271" y="1146581"/>
                </a:lnTo>
                <a:lnTo>
                  <a:pt x="2079444" y="1146581"/>
                </a:lnTo>
                <a:lnTo>
                  <a:pt x="1967857" y="1338972"/>
                </a:lnTo>
                <a:lnTo>
                  <a:pt x="2079444" y="1531362"/>
                </a:lnTo>
                <a:lnTo>
                  <a:pt x="1856271" y="1531362"/>
                </a:lnTo>
                <a:lnTo>
                  <a:pt x="1750412" y="1713877"/>
                </a:lnTo>
                <a:lnTo>
                  <a:pt x="1644553" y="1531362"/>
                </a:lnTo>
                <a:lnTo>
                  <a:pt x="1421380" y="1531362"/>
                </a:lnTo>
                <a:lnTo>
                  <a:pt x="1532966" y="1338972"/>
                </a:lnTo>
                <a:lnTo>
                  <a:pt x="1421380" y="1146581"/>
                </a:lnTo>
                <a:lnTo>
                  <a:pt x="1644553" y="1146581"/>
                </a:lnTo>
                <a:close/>
                <a:moveTo>
                  <a:pt x="812160" y="873105"/>
                </a:moveTo>
                <a:cubicBezTo>
                  <a:pt x="838132" y="872459"/>
                  <a:pt x="863859" y="881721"/>
                  <a:pt x="883182" y="901045"/>
                </a:cubicBezTo>
                <a:lnTo>
                  <a:pt x="989762" y="1007625"/>
                </a:lnTo>
                <a:lnTo>
                  <a:pt x="975214" y="1022174"/>
                </a:lnTo>
                <a:lnTo>
                  <a:pt x="868634" y="915594"/>
                </a:lnTo>
                <a:cubicBezTo>
                  <a:pt x="837632" y="884591"/>
                  <a:pt x="786085" y="885873"/>
                  <a:pt x="753502" y="918456"/>
                </a:cubicBezTo>
                <a:cubicBezTo>
                  <a:pt x="720919" y="951039"/>
                  <a:pt x="719638" y="1002585"/>
                  <a:pt x="750640" y="1033587"/>
                </a:cubicBezTo>
                <a:lnTo>
                  <a:pt x="946729" y="1229676"/>
                </a:lnTo>
                <a:lnTo>
                  <a:pt x="932180" y="1244225"/>
                </a:lnTo>
                <a:lnTo>
                  <a:pt x="736092" y="1048136"/>
                </a:lnTo>
                <a:cubicBezTo>
                  <a:pt x="697444" y="1009489"/>
                  <a:pt x="699042" y="945232"/>
                  <a:pt x="739660" y="904613"/>
                </a:cubicBezTo>
                <a:cubicBezTo>
                  <a:pt x="759969" y="884304"/>
                  <a:pt x="786188" y="873751"/>
                  <a:pt x="812160" y="873105"/>
                </a:cubicBezTo>
                <a:close/>
                <a:moveTo>
                  <a:pt x="3752995" y="846599"/>
                </a:moveTo>
                <a:lnTo>
                  <a:pt x="3767543" y="861148"/>
                </a:lnTo>
                <a:lnTo>
                  <a:pt x="3660964" y="967728"/>
                </a:lnTo>
                <a:cubicBezTo>
                  <a:pt x="3629961" y="998730"/>
                  <a:pt x="3631243" y="1050276"/>
                  <a:pt x="3663826" y="1082859"/>
                </a:cubicBezTo>
                <a:cubicBezTo>
                  <a:pt x="3671971" y="1091005"/>
                  <a:pt x="3681303" y="1097195"/>
                  <a:pt x="3691201" y="1101412"/>
                </a:cubicBezTo>
                <a:lnTo>
                  <a:pt x="3693257" y="1101861"/>
                </a:lnTo>
                <a:lnTo>
                  <a:pt x="3692453" y="1098179"/>
                </a:lnTo>
                <a:cubicBezTo>
                  <a:pt x="3691807" y="1072206"/>
                  <a:pt x="3701069" y="1046481"/>
                  <a:pt x="3720393" y="1027157"/>
                </a:cubicBezTo>
                <a:lnTo>
                  <a:pt x="3826973" y="920578"/>
                </a:lnTo>
                <a:lnTo>
                  <a:pt x="3841521" y="935126"/>
                </a:lnTo>
                <a:lnTo>
                  <a:pt x="3734941" y="1041706"/>
                </a:lnTo>
                <a:cubicBezTo>
                  <a:pt x="3719440" y="1057207"/>
                  <a:pt x="3712010" y="1077843"/>
                  <a:pt x="3712528" y="1098679"/>
                </a:cubicBezTo>
                <a:lnTo>
                  <a:pt x="3714223" y="1106440"/>
                </a:lnTo>
                <a:lnTo>
                  <a:pt x="3721984" y="1108135"/>
                </a:lnTo>
                <a:cubicBezTo>
                  <a:pt x="3742819" y="1108653"/>
                  <a:pt x="3763456" y="1101223"/>
                  <a:pt x="3778957" y="1085721"/>
                </a:cubicBezTo>
                <a:lnTo>
                  <a:pt x="3975046" y="889632"/>
                </a:lnTo>
                <a:lnTo>
                  <a:pt x="3989594" y="904181"/>
                </a:lnTo>
                <a:lnTo>
                  <a:pt x="3793506" y="1100270"/>
                </a:lnTo>
                <a:cubicBezTo>
                  <a:pt x="3774182" y="1119593"/>
                  <a:pt x="3748456" y="1128856"/>
                  <a:pt x="3722483" y="1128210"/>
                </a:cubicBezTo>
                <a:lnTo>
                  <a:pt x="3718802" y="1127406"/>
                </a:lnTo>
                <a:lnTo>
                  <a:pt x="3719251" y="1129461"/>
                </a:lnTo>
                <a:cubicBezTo>
                  <a:pt x="3723469" y="1139360"/>
                  <a:pt x="3729658" y="1148692"/>
                  <a:pt x="3737804" y="1156837"/>
                </a:cubicBezTo>
                <a:cubicBezTo>
                  <a:pt x="3770387" y="1189420"/>
                  <a:pt x="3821933" y="1190701"/>
                  <a:pt x="3852935" y="1159700"/>
                </a:cubicBezTo>
                <a:lnTo>
                  <a:pt x="4049024" y="963610"/>
                </a:lnTo>
                <a:lnTo>
                  <a:pt x="4063572" y="978159"/>
                </a:lnTo>
                <a:lnTo>
                  <a:pt x="3867483" y="1174248"/>
                </a:lnTo>
                <a:cubicBezTo>
                  <a:pt x="3828836" y="1212895"/>
                  <a:pt x="3764579" y="1211297"/>
                  <a:pt x="3723961" y="1170680"/>
                </a:cubicBezTo>
                <a:cubicBezTo>
                  <a:pt x="3713806" y="1160525"/>
                  <a:pt x="3706091" y="1148893"/>
                  <a:pt x="3700833" y="1136553"/>
                </a:cubicBezTo>
                <a:lnTo>
                  <a:pt x="3697836" y="1122827"/>
                </a:lnTo>
                <a:lnTo>
                  <a:pt x="3684110" y="1119830"/>
                </a:lnTo>
                <a:cubicBezTo>
                  <a:pt x="3671770" y="1114572"/>
                  <a:pt x="3660138" y="1106856"/>
                  <a:pt x="3649983" y="1096702"/>
                </a:cubicBezTo>
                <a:cubicBezTo>
                  <a:pt x="3609365" y="1056084"/>
                  <a:pt x="3607768" y="991827"/>
                  <a:pt x="3646415" y="953180"/>
                </a:cubicBezTo>
                <a:close/>
                <a:moveTo>
                  <a:pt x="2364844" y="720528"/>
                </a:moveTo>
                <a:cubicBezTo>
                  <a:pt x="1456715" y="720528"/>
                  <a:pt x="720531" y="1456711"/>
                  <a:pt x="720531" y="2364839"/>
                </a:cubicBezTo>
                <a:cubicBezTo>
                  <a:pt x="720531" y="3272967"/>
                  <a:pt x="1456715" y="4009151"/>
                  <a:pt x="2364844" y="4009151"/>
                </a:cubicBezTo>
                <a:cubicBezTo>
                  <a:pt x="3272973" y="4009151"/>
                  <a:pt x="4009157" y="3272967"/>
                  <a:pt x="4009157" y="2364839"/>
                </a:cubicBezTo>
                <a:cubicBezTo>
                  <a:pt x="4009157" y="1456711"/>
                  <a:pt x="3272973" y="720528"/>
                  <a:pt x="2364844" y="720528"/>
                </a:cubicBezTo>
                <a:close/>
                <a:moveTo>
                  <a:pt x="3749844" y="705422"/>
                </a:moveTo>
                <a:cubicBezTo>
                  <a:pt x="3775816" y="706068"/>
                  <a:pt x="3802035" y="716622"/>
                  <a:pt x="3822344" y="736931"/>
                </a:cubicBezTo>
                <a:cubicBezTo>
                  <a:pt x="3862962" y="777549"/>
                  <a:pt x="3864559" y="841806"/>
                  <a:pt x="3825912" y="880453"/>
                </a:cubicBezTo>
                <a:lnTo>
                  <a:pt x="3719332" y="987033"/>
                </a:lnTo>
                <a:lnTo>
                  <a:pt x="3704784" y="972484"/>
                </a:lnTo>
                <a:lnTo>
                  <a:pt x="3811364" y="865904"/>
                </a:lnTo>
                <a:cubicBezTo>
                  <a:pt x="3842366" y="834902"/>
                  <a:pt x="3841084" y="783356"/>
                  <a:pt x="3808501" y="750773"/>
                </a:cubicBezTo>
                <a:cubicBezTo>
                  <a:pt x="3775918" y="718190"/>
                  <a:pt x="3724372" y="716909"/>
                  <a:pt x="3693370" y="747911"/>
                </a:cubicBezTo>
                <a:lnTo>
                  <a:pt x="3497281" y="943999"/>
                </a:lnTo>
                <a:lnTo>
                  <a:pt x="3482733" y="929451"/>
                </a:lnTo>
                <a:lnTo>
                  <a:pt x="3678822" y="733363"/>
                </a:lnTo>
                <a:cubicBezTo>
                  <a:pt x="3698145" y="714039"/>
                  <a:pt x="3723871" y="704777"/>
                  <a:pt x="3749844" y="705422"/>
                </a:cubicBezTo>
                <a:close/>
                <a:moveTo>
                  <a:pt x="980888" y="663385"/>
                </a:moveTo>
                <a:lnTo>
                  <a:pt x="1176977" y="859474"/>
                </a:lnTo>
                <a:cubicBezTo>
                  <a:pt x="1215624" y="898121"/>
                  <a:pt x="1214027" y="962378"/>
                  <a:pt x="1173409" y="1002996"/>
                </a:cubicBezTo>
                <a:cubicBezTo>
                  <a:pt x="1163254" y="1013151"/>
                  <a:pt x="1151622" y="1020866"/>
                  <a:pt x="1139282" y="1026124"/>
                </a:cubicBezTo>
                <a:lnTo>
                  <a:pt x="1125556" y="1029121"/>
                </a:lnTo>
                <a:lnTo>
                  <a:pt x="1122559" y="1042848"/>
                </a:lnTo>
                <a:cubicBezTo>
                  <a:pt x="1117301" y="1055187"/>
                  <a:pt x="1109585" y="1066819"/>
                  <a:pt x="1099431" y="1076974"/>
                </a:cubicBezTo>
                <a:cubicBezTo>
                  <a:pt x="1058813" y="1117592"/>
                  <a:pt x="994556" y="1119190"/>
                  <a:pt x="955909" y="1080542"/>
                </a:cubicBezTo>
                <a:lnTo>
                  <a:pt x="849329" y="973962"/>
                </a:lnTo>
                <a:lnTo>
                  <a:pt x="863877" y="959414"/>
                </a:lnTo>
                <a:lnTo>
                  <a:pt x="970457" y="1065993"/>
                </a:lnTo>
                <a:cubicBezTo>
                  <a:pt x="1001459" y="1096996"/>
                  <a:pt x="1053005" y="1095714"/>
                  <a:pt x="1085588" y="1063131"/>
                </a:cubicBezTo>
                <a:cubicBezTo>
                  <a:pt x="1093734" y="1054986"/>
                  <a:pt x="1099923" y="1045655"/>
                  <a:pt x="1104141" y="1035755"/>
                </a:cubicBezTo>
                <a:lnTo>
                  <a:pt x="1104590" y="1033701"/>
                </a:lnTo>
                <a:lnTo>
                  <a:pt x="1100909" y="1034504"/>
                </a:lnTo>
                <a:cubicBezTo>
                  <a:pt x="1074936" y="1035150"/>
                  <a:pt x="1049210" y="1025888"/>
                  <a:pt x="1029886" y="1006564"/>
                </a:cubicBezTo>
                <a:lnTo>
                  <a:pt x="923307" y="899984"/>
                </a:lnTo>
                <a:lnTo>
                  <a:pt x="937855" y="885436"/>
                </a:lnTo>
                <a:lnTo>
                  <a:pt x="1044435" y="992016"/>
                </a:lnTo>
                <a:cubicBezTo>
                  <a:pt x="1059936" y="1007517"/>
                  <a:pt x="1080573" y="1014947"/>
                  <a:pt x="1101408" y="1014429"/>
                </a:cubicBezTo>
                <a:lnTo>
                  <a:pt x="1109169" y="1012734"/>
                </a:lnTo>
                <a:lnTo>
                  <a:pt x="1110864" y="1004973"/>
                </a:lnTo>
                <a:cubicBezTo>
                  <a:pt x="1111382" y="984138"/>
                  <a:pt x="1103952" y="963501"/>
                  <a:pt x="1088451" y="948000"/>
                </a:cubicBezTo>
                <a:lnTo>
                  <a:pt x="892362" y="751912"/>
                </a:lnTo>
                <a:lnTo>
                  <a:pt x="906910" y="737363"/>
                </a:lnTo>
                <a:lnTo>
                  <a:pt x="1102999" y="933451"/>
                </a:lnTo>
                <a:cubicBezTo>
                  <a:pt x="1122323" y="952775"/>
                  <a:pt x="1131585" y="978501"/>
                  <a:pt x="1130939" y="1004474"/>
                </a:cubicBezTo>
                <a:lnTo>
                  <a:pt x="1130135" y="1008155"/>
                </a:lnTo>
                <a:lnTo>
                  <a:pt x="1132191" y="1007706"/>
                </a:lnTo>
                <a:cubicBezTo>
                  <a:pt x="1142089" y="1003489"/>
                  <a:pt x="1151421" y="997300"/>
                  <a:pt x="1159566" y="989154"/>
                </a:cubicBezTo>
                <a:cubicBezTo>
                  <a:pt x="1192149" y="956571"/>
                  <a:pt x="1193431" y="905024"/>
                  <a:pt x="1162429" y="874022"/>
                </a:cubicBezTo>
                <a:lnTo>
                  <a:pt x="966340" y="677934"/>
                </a:lnTo>
                <a:close/>
                <a:moveTo>
                  <a:pt x="2364844" y="649478"/>
                </a:moveTo>
                <a:cubicBezTo>
                  <a:pt x="3312213" y="649478"/>
                  <a:pt x="4080207" y="1417471"/>
                  <a:pt x="4080207" y="2364839"/>
                </a:cubicBezTo>
                <a:cubicBezTo>
                  <a:pt x="4080207" y="3312207"/>
                  <a:pt x="3312213" y="4080201"/>
                  <a:pt x="2364844" y="4080201"/>
                </a:cubicBezTo>
                <a:cubicBezTo>
                  <a:pt x="1417475" y="4080201"/>
                  <a:pt x="649481" y="3312207"/>
                  <a:pt x="649481" y="2364839"/>
                </a:cubicBezTo>
                <a:cubicBezTo>
                  <a:pt x="649481" y="1417471"/>
                  <a:pt x="1417475" y="649478"/>
                  <a:pt x="2364844" y="649478"/>
                </a:cubicBezTo>
                <a:close/>
                <a:moveTo>
                  <a:pt x="3539074" y="523055"/>
                </a:moveTo>
                <a:lnTo>
                  <a:pt x="3556892" y="533342"/>
                </a:lnTo>
                <a:lnTo>
                  <a:pt x="3418236" y="773500"/>
                </a:lnTo>
                <a:cubicBezTo>
                  <a:pt x="3404572" y="797167"/>
                  <a:pt x="3382120" y="812772"/>
                  <a:pt x="3356865" y="818871"/>
                </a:cubicBezTo>
                <a:lnTo>
                  <a:pt x="3353101" y="819047"/>
                </a:lnTo>
                <a:lnTo>
                  <a:pt x="3354067" y="820916"/>
                </a:lnTo>
                <a:cubicBezTo>
                  <a:pt x="3360703" y="829386"/>
                  <a:pt x="3369096" y="836797"/>
                  <a:pt x="3379073" y="842557"/>
                </a:cubicBezTo>
                <a:cubicBezTo>
                  <a:pt x="3418978" y="865596"/>
                  <a:pt x="3469100" y="853493"/>
                  <a:pt x="3491022" y="815523"/>
                </a:cubicBezTo>
                <a:lnTo>
                  <a:pt x="3629678" y="575365"/>
                </a:lnTo>
                <a:lnTo>
                  <a:pt x="3647496" y="585652"/>
                </a:lnTo>
                <a:lnTo>
                  <a:pt x="3508840" y="825810"/>
                </a:lnTo>
                <a:cubicBezTo>
                  <a:pt x="3481512" y="873143"/>
                  <a:pt x="3419031" y="888232"/>
                  <a:pt x="3369285" y="859510"/>
                </a:cubicBezTo>
                <a:cubicBezTo>
                  <a:pt x="3356848" y="852330"/>
                  <a:pt x="3346384" y="843092"/>
                  <a:pt x="3338112" y="832533"/>
                </a:cubicBezTo>
                <a:lnTo>
                  <a:pt x="3331664" y="820050"/>
                </a:lnTo>
                <a:lnTo>
                  <a:pt x="3317630" y="820707"/>
                </a:lnTo>
                <a:cubicBezTo>
                  <a:pt x="3304350" y="818823"/>
                  <a:pt x="3291117" y="814380"/>
                  <a:pt x="3278681" y="807200"/>
                </a:cubicBezTo>
                <a:cubicBezTo>
                  <a:pt x="3228934" y="778479"/>
                  <a:pt x="3210760" y="716825"/>
                  <a:pt x="3238088" y="669492"/>
                </a:cubicBezTo>
                <a:lnTo>
                  <a:pt x="3313451" y="538959"/>
                </a:lnTo>
                <a:lnTo>
                  <a:pt x="3331269" y="549246"/>
                </a:lnTo>
                <a:lnTo>
                  <a:pt x="3255906" y="679779"/>
                </a:lnTo>
                <a:cubicBezTo>
                  <a:pt x="3233984" y="717749"/>
                  <a:pt x="3248563" y="767207"/>
                  <a:pt x="3288469" y="790247"/>
                </a:cubicBezTo>
                <a:cubicBezTo>
                  <a:pt x="3298445" y="796006"/>
                  <a:pt x="3309060" y="799570"/>
                  <a:pt x="3319713" y="801082"/>
                </a:cubicBezTo>
                <a:lnTo>
                  <a:pt x="3321815" y="800984"/>
                </a:lnTo>
                <a:lnTo>
                  <a:pt x="3320085" y="797636"/>
                </a:lnTo>
                <a:cubicBezTo>
                  <a:pt x="3312739" y="772715"/>
                  <a:pt x="3315028" y="745469"/>
                  <a:pt x="3328692" y="721802"/>
                </a:cubicBezTo>
                <a:lnTo>
                  <a:pt x="3404055" y="591269"/>
                </a:lnTo>
                <a:lnTo>
                  <a:pt x="3421873" y="601556"/>
                </a:lnTo>
                <a:lnTo>
                  <a:pt x="3346510" y="732090"/>
                </a:lnTo>
                <a:cubicBezTo>
                  <a:pt x="3335549" y="751074"/>
                  <a:pt x="3333713" y="772931"/>
                  <a:pt x="3339606" y="792922"/>
                </a:cubicBezTo>
                <a:lnTo>
                  <a:pt x="3343252" y="799980"/>
                </a:lnTo>
                <a:lnTo>
                  <a:pt x="3351187" y="799608"/>
                </a:lnTo>
                <a:cubicBezTo>
                  <a:pt x="3371446" y="794716"/>
                  <a:pt x="3389457" y="782198"/>
                  <a:pt x="3400418" y="763213"/>
                </a:cubicBezTo>
                <a:close/>
                <a:moveTo>
                  <a:pt x="1240859" y="520139"/>
                </a:moveTo>
                <a:cubicBezTo>
                  <a:pt x="1269953" y="524301"/>
                  <a:pt x="1296448" y="540723"/>
                  <a:pt x="1311820" y="567348"/>
                </a:cubicBezTo>
                <a:lnTo>
                  <a:pt x="1387183" y="697881"/>
                </a:lnTo>
                <a:lnTo>
                  <a:pt x="1369365" y="708168"/>
                </a:lnTo>
                <a:lnTo>
                  <a:pt x="1294002" y="577635"/>
                </a:lnTo>
                <a:cubicBezTo>
                  <a:pt x="1272080" y="539665"/>
                  <a:pt x="1221958" y="527562"/>
                  <a:pt x="1182052" y="550602"/>
                </a:cubicBezTo>
                <a:cubicBezTo>
                  <a:pt x="1142147" y="573641"/>
                  <a:pt x="1127568" y="623099"/>
                  <a:pt x="1149489" y="661069"/>
                </a:cubicBezTo>
                <a:lnTo>
                  <a:pt x="1288145" y="901227"/>
                </a:lnTo>
                <a:lnTo>
                  <a:pt x="1270327" y="911514"/>
                </a:lnTo>
                <a:lnTo>
                  <a:pt x="1131671" y="671356"/>
                </a:lnTo>
                <a:cubicBezTo>
                  <a:pt x="1104344" y="624023"/>
                  <a:pt x="1122518" y="562369"/>
                  <a:pt x="1172264" y="533648"/>
                </a:cubicBezTo>
                <a:cubicBezTo>
                  <a:pt x="1184701" y="526468"/>
                  <a:pt x="1197933" y="522026"/>
                  <a:pt x="1211214" y="520141"/>
                </a:cubicBezTo>
                <a:cubicBezTo>
                  <a:pt x="1221174" y="518727"/>
                  <a:pt x="1231161" y="518752"/>
                  <a:pt x="1240859" y="520139"/>
                </a:cubicBezTo>
                <a:close/>
                <a:moveTo>
                  <a:pt x="3283458" y="401569"/>
                </a:moveTo>
                <a:cubicBezTo>
                  <a:pt x="3293156" y="400182"/>
                  <a:pt x="3303143" y="400157"/>
                  <a:pt x="3313103" y="401570"/>
                </a:cubicBezTo>
                <a:cubicBezTo>
                  <a:pt x="3326383" y="403455"/>
                  <a:pt x="3339616" y="407898"/>
                  <a:pt x="3352052" y="415078"/>
                </a:cubicBezTo>
                <a:cubicBezTo>
                  <a:pt x="3401799" y="443799"/>
                  <a:pt x="3419973" y="505453"/>
                  <a:pt x="3392645" y="552787"/>
                </a:cubicBezTo>
                <a:lnTo>
                  <a:pt x="3317282" y="683319"/>
                </a:lnTo>
                <a:lnTo>
                  <a:pt x="3299464" y="673032"/>
                </a:lnTo>
                <a:lnTo>
                  <a:pt x="3374827" y="542499"/>
                </a:lnTo>
                <a:cubicBezTo>
                  <a:pt x="3396749" y="504529"/>
                  <a:pt x="3382170" y="455071"/>
                  <a:pt x="3342264" y="432031"/>
                </a:cubicBezTo>
                <a:cubicBezTo>
                  <a:pt x="3302359" y="408992"/>
                  <a:pt x="3252237" y="421095"/>
                  <a:pt x="3230315" y="459065"/>
                </a:cubicBezTo>
                <a:lnTo>
                  <a:pt x="3091659" y="699224"/>
                </a:lnTo>
                <a:lnTo>
                  <a:pt x="3073841" y="688936"/>
                </a:lnTo>
                <a:lnTo>
                  <a:pt x="3212497" y="448778"/>
                </a:lnTo>
                <a:cubicBezTo>
                  <a:pt x="3227869" y="422153"/>
                  <a:pt x="3254364" y="405731"/>
                  <a:pt x="3283458" y="401569"/>
                </a:cubicBezTo>
                <a:close/>
                <a:moveTo>
                  <a:pt x="1467707" y="363074"/>
                </a:moveTo>
                <a:lnTo>
                  <a:pt x="1606363" y="603233"/>
                </a:lnTo>
                <a:cubicBezTo>
                  <a:pt x="1633691" y="650565"/>
                  <a:pt x="1615517" y="712220"/>
                  <a:pt x="1565770" y="740941"/>
                </a:cubicBezTo>
                <a:cubicBezTo>
                  <a:pt x="1553333" y="748121"/>
                  <a:pt x="1540101" y="752563"/>
                  <a:pt x="1526821" y="754448"/>
                </a:cubicBezTo>
                <a:lnTo>
                  <a:pt x="1512787" y="753791"/>
                </a:lnTo>
                <a:lnTo>
                  <a:pt x="1506339" y="766273"/>
                </a:lnTo>
                <a:cubicBezTo>
                  <a:pt x="1498066" y="776832"/>
                  <a:pt x="1487603" y="786071"/>
                  <a:pt x="1475166" y="793251"/>
                </a:cubicBezTo>
                <a:cubicBezTo>
                  <a:pt x="1425420" y="821972"/>
                  <a:pt x="1362939" y="806884"/>
                  <a:pt x="1335611" y="759551"/>
                </a:cubicBezTo>
                <a:lnTo>
                  <a:pt x="1260248" y="629018"/>
                </a:lnTo>
                <a:lnTo>
                  <a:pt x="1278066" y="618731"/>
                </a:lnTo>
                <a:lnTo>
                  <a:pt x="1353429" y="749264"/>
                </a:lnTo>
                <a:cubicBezTo>
                  <a:pt x="1375351" y="787234"/>
                  <a:pt x="1425472" y="799337"/>
                  <a:pt x="1465378" y="776297"/>
                </a:cubicBezTo>
                <a:cubicBezTo>
                  <a:pt x="1475354" y="770538"/>
                  <a:pt x="1483748" y="763126"/>
                  <a:pt x="1490384" y="754656"/>
                </a:cubicBezTo>
                <a:lnTo>
                  <a:pt x="1491350" y="752788"/>
                </a:lnTo>
                <a:lnTo>
                  <a:pt x="1487586" y="752611"/>
                </a:lnTo>
                <a:cubicBezTo>
                  <a:pt x="1462331" y="746513"/>
                  <a:pt x="1439879" y="730907"/>
                  <a:pt x="1426215" y="707241"/>
                </a:cubicBezTo>
                <a:lnTo>
                  <a:pt x="1350852" y="576708"/>
                </a:lnTo>
                <a:lnTo>
                  <a:pt x="1368670" y="566421"/>
                </a:lnTo>
                <a:lnTo>
                  <a:pt x="1444033" y="696954"/>
                </a:lnTo>
                <a:cubicBezTo>
                  <a:pt x="1454994" y="715938"/>
                  <a:pt x="1473004" y="728457"/>
                  <a:pt x="1493264" y="733349"/>
                </a:cubicBezTo>
                <a:lnTo>
                  <a:pt x="1501199" y="733720"/>
                </a:lnTo>
                <a:lnTo>
                  <a:pt x="1504845" y="726663"/>
                </a:lnTo>
                <a:cubicBezTo>
                  <a:pt x="1510737" y="706672"/>
                  <a:pt x="1508902" y="684815"/>
                  <a:pt x="1497941" y="665830"/>
                </a:cubicBezTo>
                <a:lnTo>
                  <a:pt x="1359285" y="425671"/>
                </a:lnTo>
                <a:lnTo>
                  <a:pt x="1377103" y="415384"/>
                </a:lnTo>
                <a:lnTo>
                  <a:pt x="1515759" y="655543"/>
                </a:lnTo>
                <a:cubicBezTo>
                  <a:pt x="1529423" y="679209"/>
                  <a:pt x="1531712" y="706456"/>
                  <a:pt x="1524365" y="731376"/>
                </a:cubicBezTo>
                <a:lnTo>
                  <a:pt x="1522636" y="734724"/>
                </a:lnTo>
                <a:lnTo>
                  <a:pt x="1524737" y="734822"/>
                </a:lnTo>
                <a:cubicBezTo>
                  <a:pt x="1535391" y="733310"/>
                  <a:pt x="1546006" y="729747"/>
                  <a:pt x="1555982" y="723987"/>
                </a:cubicBezTo>
                <a:cubicBezTo>
                  <a:pt x="1595888" y="700948"/>
                  <a:pt x="1610467" y="651489"/>
                  <a:pt x="1588545" y="613520"/>
                </a:cubicBezTo>
                <a:lnTo>
                  <a:pt x="1449889" y="373361"/>
                </a:lnTo>
                <a:close/>
                <a:moveTo>
                  <a:pt x="1727260" y="284322"/>
                </a:moveTo>
                <a:cubicBezTo>
                  <a:pt x="1767207" y="289171"/>
                  <a:pt x="1801611" y="316364"/>
                  <a:pt x="1812220" y="355960"/>
                </a:cubicBezTo>
                <a:lnTo>
                  <a:pt x="1851231" y="501550"/>
                </a:lnTo>
                <a:lnTo>
                  <a:pt x="1831358" y="506875"/>
                </a:lnTo>
                <a:lnTo>
                  <a:pt x="1792347" y="361284"/>
                </a:lnTo>
                <a:cubicBezTo>
                  <a:pt x="1780999" y="318934"/>
                  <a:pt x="1735718" y="294271"/>
                  <a:pt x="1691209" y="306197"/>
                </a:cubicBezTo>
                <a:cubicBezTo>
                  <a:pt x="1646700" y="318123"/>
                  <a:pt x="1619817" y="362124"/>
                  <a:pt x="1631164" y="404473"/>
                </a:cubicBezTo>
                <a:lnTo>
                  <a:pt x="1702938" y="672335"/>
                </a:lnTo>
                <a:lnTo>
                  <a:pt x="1683064" y="677660"/>
                </a:lnTo>
                <a:lnTo>
                  <a:pt x="1611291" y="409798"/>
                </a:lnTo>
                <a:cubicBezTo>
                  <a:pt x="1597145" y="357005"/>
                  <a:pt x="1630657" y="302155"/>
                  <a:pt x="1686142" y="287288"/>
                </a:cubicBezTo>
                <a:cubicBezTo>
                  <a:pt x="1700014" y="283571"/>
                  <a:pt x="1713945" y="282705"/>
                  <a:pt x="1727260" y="284322"/>
                </a:cubicBezTo>
                <a:close/>
                <a:moveTo>
                  <a:pt x="3023079" y="281806"/>
                </a:moveTo>
                <a:lnTo>
                  <a:pt x="3042953" y="287131"/>
                </a:lnTo>
                <a:lnTo>
                  <a:pt x="2971179" y="554994"/>
                </a:lnTo>
                <a:cubicBezTo>
                  <a:pt x="2964106" y="581391"/>
                  <a:pt x="2946458" y="602275"/>
                  <a:pt x="2923642" y="614702"/>
                </a:cubicBezTo>
                <a:lnTo>
                  <a:pt x="2920052" y="615846"/>
                </a:lnTo>
                <a:lnTo>
                  <a:pt x="2921469" y="617402"/>
                </a:lnTo>
                <a:cubicBezTo>
                  <a:pt x="2930071" y="623866"/>
                  <a:pt x="2940096" y="628852"/>
                  <a:pt x="2951223" y="631833"/>
                </a:cubicBezTo>
                <a:cubicBezTo>
                  <a:pt x="2995733" y="643760"/>
                  <a:pt x="3041014" y="619096"/>
                  <a:pt x="3052361" y="576747"/>
                </a:cubicBezTo>
                <a:lnTo>
                  <a:pt x="3124135" y="308884"/>
                </a:lnTo>
                <a:lnTo>
                  <a:pt x="3144008" y="314209"/>
                </a:lnTo>
                <a:lnTo>
                  <a:pt x="3072235" y="582072"/>
                </a:lnTo>
                <a:cubicBezTo>
                  <a:pt x="3058089" y="634865"/>
                  <a:pt x="3001642" y="665610"/>
                  <a:pt x="2946157" y="650743"/>
                </a:cubicBezTo>
                <a:cubicBezTo>
                  <a:pt x="2932285" y="647026"/>
                  <a:pt x="2919787" y="640810"/>
                  <a:pt x="2909064" y="632752"/>
                </a:cubicBezTo>
                <a:lnTo>
                  <a:pt x="2899605" y="622364"/>
                </a:lnTo>
                <a:lnTo>
                  <a:pt x="2886219" y="626631"/>
                </a:lnTo>
                <a:cubicBezTo>
                  <a:pt x="2872904" y="628248"/>
                  <a:pt x="2858972" y="627382"/>
                  <a:pt x="2845101" y="623665"/>
                </a:cubicBezTo>
                <a:cubicBezTo>
                  <a:pt x="2789616" y="608798"/>
                  <a:pt x="2756104" y="553948"/>
                  <a:pt x="2770250" y="501155"/>
                </a:cubicBezTo>
                <a:lnTo>
                  <a:pt x="2809261" y="355564"/>
                </a:lnTo>
                <a:lnTo>
                  <a:pt x="2829134" y="360889"/>
                </a:lnTo>
                <a:lnTo>
                  <a:pt x="2790123" y="506480"/>
                </a:lnTo>
                <a:cubicBezTo>
                  <a:pt x="2778776" y="548830"/>
                  <a:pt x="2805658" y="592830"/>
                  <a:pt x="2850168" y="604756"/>
                </a:cubicBezTo>
                <a:cubicBezTo>
                  <a:pt x="2861295" y="607737"/>
                  <a:pt x="2872471" y="608432"/>
                  <a:pt x="2883152" y="607135"/>
                </a:cubicBezTo>
                <a:lnTo>
                  <a:pt x="2885157" y="606496"/>
                </a:lnTo>
                <a:lnTo>
                  <a:pt x="2882620" y="603710"/>
                </a:lnTo>
                <a:cubicBezTo>
                  <a:pt x="2869074" y="581540"/>
                  <a:pt x="2864233" y="554630"/>
                  <a:pt x="2871306" y="528233"/>
                </a:cubicBezTo>
                <a:lnTo>
                  <a:pt x="2910317" y="382642"/>
                </a:lnTo>
                <a:lnTo>
                  <a:pt x="2930190" y="387967"/>
                </a:lnTo>
                <a:lnTo>
                  <a:pt x="2891179" y="533558"/>
                </a:lnTo>
                <a:cubicBezTo>
                  <a:pt x="2885505" y="554733"/>
                  <a:pt x="2889389" y="576320"/>
                  <a:pt x="2900255" y="594105"/>
                </a:cubicBezTo>
                <a:lnTo>
                  <a:pt x="2905603" y="599978"/>
                </a:lnTo>
                <a:lnTo>
                  <a:pt x="2913172" y="597566"/>
                </a:lnTo>
                <a:cubicBezTo>
                  <a:pt x="2931475" y="587597"/>
                  <a:pt x="2945632" y="570844"/>
                  <a:pt x="2951306" y="549669"/>
                </a:cubicBezTo>
                <a:close/>
                <a:moveTo>
                  <a:pt x="2773366" y="222947"/>
                </a:moveTo>
                <a:cubicBezTo>
                  <a:pt x="2786681" y="221330"/>
                  <a:pt x="2800613" y="222196"/>
                  <a:pt x="2814484" y="225913"/>
                </a:cubicBezTo>
                <a:cubicBezTo>
                  <a:pt x="2869969" y="240780"/>
                  <a:pt x="2903481" y="295630"/>
                  <a:pt x="2889335" y="348424"/>
                </a:cubicBezTo>
                <a:lnTo>
                  <a:pt x="2850324" y="494015"/>
                </a:lnTo>
                <a:lnTo>
                  <a:pt x="2830451" y="488690"/>
                </a:lnTo>
                <a:lnTo>
                  <a:pt x="2869462" y="343098"/>
                </a:lnTo>
                <a:cubicBezTo>
                  <a:pt x="2880810" y="300748"/>
                  <a:pt x="2853927" y="256749"/>
                  <a:pt x="2809417" y="244822"/>
                </a:cubicBezTo>
                <a:cubicBezTo>
                  <a:pt x="2764908" y="232896"/>
                  <a:pt x="2719627" y="257560"/>
                  <a:pt x="2708279" y="299910"/>
                </a:cubicBezTo>
                <a:lnTo>
                  <a:pt x="2636506" y="567772"/>
                </a:lnTo>
                <a:lnTo>
                  <a:pt x="2616632" y="562447"/>
                </a:lnTo>
                <a:lnTo>
                  <a:pt x="2688406" y="294584"/>
                </a:lnTo>
                <a:cubicBezTo>
                  <a:pt x="2699015" y="254989"/>
                  <a:pt x="2733419" y="227797"/>
                  <a:pt x="2773366" y="222947"/>
                </a:cubicBezTo>
                <a:close/>
                <a:moveTo>
                  <a:pt x="2015666" y="198992"/>
                </a:moveTo>
                <a:lnTo>
                  <a:pt x="2087440" y="466855"/>
                </a:lnTo>
                <a:cubicBezTo>
                  <a:pt x="2101586" y="519648"/>
                  <a:pt x="2068074" y="574498"/>
                  <a:pt x="2012588" y="589365"/>
                </a:cubicBezTo>
                <a:cubicBezTo>
                  <a:pt x="1998717" y="593082"/>
                  <a:pt x="1984786" y="593948"/>
                  <a:pt x="1971470" y="592331"/>
                </a:cubicBezTo>
                <a:lnTo>
                  <a:pt x="1958084" y="588064"/>
                </a:lnTo>
                <a:lnTo>
                  <a:pt x="1948625" y="598452"/>
                </a:lnTo>
                <a:cubicBezTo>
                  <a:pt x="1937902" y="606510"/>
                  <a:pt x="1925404" y="612726"/>
                  <a:pt x="1911533" y="616443"/>
                </a:cubicBezTo>
                <a:cubicBezTo>
                  <a:pt x="1856048" y="631310"/>
                  <a:pt x="1799601" y="600565"/>
                  <a:pt x="1785455" y="547772"/>
                </a:cubicBezTo>
                <a:lnTo>
                  <a:pt x="1746444" y="402181"/>
                </a:lnTo>
                <a:lnTo>
                  <a:pt x="1766317" y="396856"/>
                </a:lnTo>
                <a:lnTo>
                  <a:pt x="1805328" y="542447"/>
                </a:lnTo>
                <a:cubicBezTo>
                  <a:pt x="1816676" y="584796"/>
                  <a:pt x="1861957" y="609460"/>
                  <a:pt x="1906466" y="597533"/>
                </a:cubicBezTo>
                <a:cubicBezTo>
                  <a:pt x="1917593" y="594552"/>
                  <a:pt x="1927619" y="589565"/>
                  <a:pt x="1936221" y="583102"/>
                </a:cubicBezTo>
                <a:lnTo>
                  <a:pt x="1937637" y="581547"/>
                </a:lnTo>
                <a:lnTo>
                  <a:pt x="1934047" y="580402"/>
                </a:lnTo>
                <a:cubicBezTo>
                  <a:pt x="1911232" y="567975"/>
                  <a:pt x="1893583" y="547090"/>
                  <a:pt x="1886510" y="520694"/>
                </a:cubicBezTo>
                <a:lnTo>
                  <a:pt x="1847499" y="375103"/>
                </a:lnTo>
                <a:lnTo>
                  <a:pt x="1867373" y="369778"/>
                </a:lnTo>
                <a:lnTo>
                  <a:pt x="1906384" y="515369"/>
                </a:lnTo>
                <a:cubicBezTo>
                  <a:pt x="1912058" y="536543"/>
                  <a:pt x="1926215" y="553297"/>
                  <a:pt x="1944517" y="563265"/>
                </a:cubicBezTo>
                <a:lnTo>
                  <a:pt x="1952086" y="565678"/>
                </a:lnTo>
                <a:lnTo>
                  <a:pt x="1957434" y="559804"/>
                </a:lnTo>
                <a:cubicBezTo>
                  <a:pt x="1968300" y="542020"/>
                  <a:pt x="1972184" y="520432"/>
                  <a:pt x="1966511" y="499258"/>
                </a:cubicBezTo>
                <a:lnTo>
                  <a:pt x="1894737" y="231395"/>
                </a:lnTo>
                <a:lnTo>
                  <a:pt x="1914610" y="226070"/>
                </a:lnTo>
                <a:lnTo>
                  <a:pt x="1986384" y="493933"/>
                </a:lnTo>
                <a:cubicBezTo>
                  <a:pt x="1993457" y="520329"/>
                  <a:pt x="1988616" y="547240"/>
                  <a:pt x="1975070" y="569410"/>
                </a:cubicBezTo>
                <a:lnTo>
                  <a:pt x="1972533" y="572196"/>
                </a:lnTo>
                <a:lnTo>
                  <a:pt x="1974537" y="572835"/>
                </a:lnTo>
                <a:cubicBezTo>
                  <a:pt x="1985219" y="574131"/>
                  <a:pt x="1996395" y="573437"/>
                  <a:pt x="2007522" y="570456"/>
                </a:cubicBezTo>
                <a:cubicBezTo>
                  <a:pt x="2052031" y="558530"/>
                  <a:pt x="2078914" y="514530"/>
                  <a:pt x="2067566" y="472180"/>
                </a:cubicBezTo>
                <a:lnTo>
                  <a:pt x="1995793" y="204317"/>
                </a:lnTo>
                <a:close/>
                <a:moveTo>
                  <a:pt x="2462228" y="182327"/>
                </a:moveTo>
                <a:lnTo>
                  <a:pt x="2482802" y="182327"/>
                </a:lnTo>
                <a:lnTo>
                  <a:pt x="2482802" y="459640"/>
                </a:lnTo>
                <a:cubicBezTo>
                  <a:pt x="2482802" y="486968"/>
                  <a:pt x="2471161" y="511708"/>
                  <a:pt x="2452339" y="529617"/>
                </a:cubicBezTo>
                <a:lnTo>
                  <a:pt x="2449167" y="531652"/>
                </a:lnTo>
                <a:lnTo>
                  <a:pt x="2450938" y="532787"/>
                </a:lnTo>
                <a:cubicBezTo>
                  <a:pt x="2460920" y="536804"/>
                  <a:pt x="2471894" y="539026"/>
                  <a:pt x="2483414" y="539026"/>
                </a:cubicBezTo>
                <a:cubicBezTo>
                  <a:pt x="2529493" y="539026"/>
                  <a:pt x="2566848" y="503484"/>
                  <a:pt x="2566848" y="459640"/>
                </a:cubicBezTo>
                <a:lnTo>
                  <a:pt x="2566848" y="182327"/>
                </a:lnTo>
                <a:lnTo>
                  <a:pt x="2587423" y="182327"/>
                </a:lnTo>
                <a:lnTo>
                  <a:pt x="2587423" y="459640"/>
                </a:lnTo>
                <a:cubicBezTo>
                  <a:pt x="2587423" y="514296"/>
                  <a:pt x="2540857" y="558602"/>
                  <a:pt x="2483414" y="558602"/>
                </a:cubicBezTo>
                <a:cubicBezTo>
                  <a:pt x="2469053" y="558602"/>
                  <a:pt x="2455373" y="555833"/>
                  <a:pt x="2442929" y="550825"/>
                </a:cubicBezTo>
                <a:lnTo>
                  <a:pt x="2431104" y="543239"/>
                </a:lnTo>
                <a:lnTo>
                  <a:pt x="2419278" y="550825"/>
                </a:lnTo>
                <a:cubicBezTo>
                  <a:pt x="2406835" y="555833"/>
                  <a:pt x="2393154" y="558602"/>
                  <a:pt x="2378794" y="558602"/>
                </a:cubicBezTo>
                <a:cubicBezTo>
                  <a:pt x="2321351" y="558602"/>
                  <a:pt x="2274785" y="514296"/>
                  <a:pt x="2274785" y="459640"/>
                </a:cubicBezTo>
                <a:lnTo>
                  <a:pt x="2274785" y="308912"/>
                </a:lnTo>
                <a:lnTo>
                  <a:pt x="2295360" y="308912"/>
                </a:lnTo>
                <a:lnTo>
                  <a:pt x="2295360" y="459640"/>
                </a:lnTo>
                <a:cubicBezTo>
                  <a:pt x="2295360" y="503484"/>
                  <a:pt x="2332714" y="539026"/>
                  <a:pt x="2378794" y="539026"/>
                </a:cubicBezTo>
                <a:cubicBezTo>
                  <a:pt x="2390313" y="539026"/>
                  <a:pt x="2401288" y="536804"/>
                  <a:pt x="2411270" y="532787"/>
                </a:cubicBezTo>
                <a:lnTo>
                  <a:pt x="2413041" y="531652"/>
                </a:lnTo>
                <a:lnTo>
                  <a:pt x="2409869" y="529617"/>
                </a:lnTo>
                <a:cubicBezTo>
                  <a:pt x="2391047" y="511708"/>
                  <a:pt x="2379406" y="486968"/>
                  <a:pt x="2379406" y="459640"/>
                </a:cubicBezTo>
                <a:lnTo>
                  <a:pt x="2379406" y="308912"/>
                </a:lnTo>
                <a:lnTo>
                  <a:pt x="2399980" y="308912"/>
                </a:lnTo>
                <a:lnTo>
                  <a:pt x="2399980" y="459640"/>
                </a:lnTo>
                <a:cubicBezTo>
                  <a:pt x="2399980" y="481561"/>
                  <a:pt x="2409318" y="501408"/>
                  <a:pt x="2424418" y="515774"/>
                </a:cubicBezTo>
                <a:lnTo>
                  <a:pt x="2431104" y="520064"/>
                </a:lnTo>
                <a:lnTo>
                  <a:pt x="2437790" y="515774"/>
                </a:lnTo>
                <a:cubicBezTo>
                  <a:pt x="2452889" y="501408"/>
                  <a:pt x="2462228" y="481561"/>
                  <a:pt x="2462228" y="459640"/>
                </a:cubicBezTo>
                <a:close/>
                <a:moveTo>
                  <a:pt x="2246274" y="182327"/>
                </a:moveTo>
                <a:cubicBezTo>
                  <a:pt x="2303717" y="182327"/>
                  <a:pt x="2350283" y="226634"/>
                  <a:pt x="2350283" y="281290"/>
                </a:cubicBezTo>
                <a:lnTo>
                  <a:pt x="2350283" y="432018"/>
                </a:lnTo>
                <a:lnTo>
                  <a:pt x="2329709" y="432018"/>
                </a:lnTo>
                <a:lnTo>
                  <a:pt x="2329709" y="281290"/>
                </a:lnTo>
                <a:cubicBezTo>
                  <a:pt x="2329709" y="237446"/>
                  <a:pt x="2292354" y="201904"/>
                  <a:pt x="2246274" y="201904"/>
                </a:cubicBezTo>
                <a:cubicBezTo>
                  <a:pt x="2200195" y="201904"/>
                  <a:pt x="2162840" y="237446"/>
                  <a:pt x="2162840" y="281290"/>
                </a:cubicBezTo>
                <a:lnTo>
                  <a:pt x="2162840" y="558602"/>
                </a:lnTo>
                <a:lnTo>
                  <a:pt x="2142266" y="558602"/>
                </a:lnTo>
                <a:lnTo>
                  <a:pt x="2142266" y="281290"/>
                </a:lnTo>
                <a:cubicBezTo>
                  <a:pt x="2142266" y="226634"/>
                  <a:pt x="2188832" y="182327"/>
                  <a:pt x="2246274" y="182327"/>
                </a:cubicBezTo>
                <a:close/>
                <a:moveTo>
                  <a:pt x="2364844" y="97952"/>
                </a:moveTo>
                <a:cubicBezTo>
                  <a:pt x="1112874" y="97952"/>
                  <a:pt x="97952" y="1112874"/>
                  <a:pt x="97952" y="2364839"/>
                </a:cubicBezTo>
                <a:cubicBezTo>
                  <a:pt x="97952" y="3616808"/>
                  <a:pt x="1112874" y="4631729"/>
                  <a:pt x="2364844" y="4631729"/>
                </a:cubicBezTo>
                <a:cubicBezTo>
                  <a:pt x="3616814" y="4631729"/>
                  <a:pt x="4631736" y="3616808"/>
                  <a:pt x="4631736" y="2364839"/>
                </a:cubicBezTo>
                <a:cubicBezTo>
                  <a:pt x="4631736" y="1112874"/>
                  <a:pt x="3616814" y="97952"/>
                  <a:pt x="2364844" y="97952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39"/>
                </a:cubicBezTo>
                <a:cubicBezTo>
                  <a:pt x="4729688" y="3670905"/>
                  <a:pt x="3670911" y="4729681"/>
                  <a:pt x="2364844" y="4729681"/>
                </a:cubicBezTo>
                <a:cubicBezTo>
                  <a:pt x="1058777" y="4729681"/>
                  <a:pt x="0" y="3670905"/>
                  <a:pt x="0" y="2364839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9B58A35-8390-427F-94E8-34E6A906BDFD}"/>
              </a:ext>
            </a:extLst>
          </p:cNvPr>
          <p:cNvGrpSpPr/>
          <p:nvPr/>
        </p:nvGrpSpPr>
        <p:grpSpPr>
          <a:xfrm>
            <a:off x="702246" y="3641043"/>
            <a:ext cx="2645460" cy="2645457"/>
            <a:chOff x="931972" y="726393"/>
            <a:chExt cx="4729688" cy="4729684"/>
          </a:xfrm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</p:grpSpPr>
        <p:sp>
          <p:nvSpPr>
            <p:cNvPr id="70" name="円: 塗りつぶしなし 69">
              <a:extLst>
                <a:ext uri="{FF2B5EF4-FFF2-40B4-BE49-F238E27FC236}">
                  <a16:creationId xmlns:a16="http://schemas.microsoft.com/office/drawing/2014/main" id="{D7D1B81F-14E9-4A26-BE74-8943B8221FC2}"/>
                </a:ext>
              </a:extLst>
            </p:cNvPr>
            <p:cNvSpPr/>
            <p:nvPr/>
          </p:nvSpPr>
          <p:spPr>
            <a:xfrm>
              <a:off x="931972" y="726393"/>
              <a:ext cx="4729688" cy="4729684"/>
            </a:xfrm>
            <a:prstGeom prst="donut">
              <a:avLst>
                <a:gd name="adj" fmla="val 2071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CCACCF3-0A85-473A-9C95-18C43D791407}"/>
                </a:ext>
              </a:extLst>
            </p:cNvPr>
            <p:cNvGrpSpPr/>
            <p:nvPr/>
          </p:nvGrpSpPr>
          <p:grpSpPr>
            <a:xfrm>
              <a:off x="1117030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88DEAAF7-8E58-4808-B3B3-610CDFC260B0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FFF34568-17ED-4AE7-92FC-F2EB1BEB545C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90253169-2D37-43C7-BEE9-9C998906D220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C4FC4B2C-C747-4586-91BE-4961319C778E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D92B058B-850E-4D21-B908-98B174F0400C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0BF82D1-5EEA-4561-90F7-6D31BE6AA10B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8E31F281-67C7-48EA-B177-F85F4E04A36F}"/>
                </a:ext>
              </a:extLst>
            </p:cNvPr>
            <p:cNvGrpSpPr/>
            <p:nvPr/>
          </p:nvGrpSpPr>
          <p:grpSpPr>
            <a:xfrm rot="27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AAD8703A-8687-44D3-B246-679677647B53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5FD0D190-0797-444B-A715-B56184936C3C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0E13817-7D79-4A34-867F-A5E3C6D4E8AA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5CF4FE83-D682-4300-B3BB-0BD7673F1AC7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EFCC9F9C-422F-49CC-AA1A-4574C3782D5E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6AF7A67D-ABD6-476B-8D55-AF4985CE0D2F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66CA53A6-2C7D-4BC3-B027-7FBF370F2930}"/>
                </a:ext>
              </a:extLst>
            </p:cNvPr>
            <p:cNvGrpSpPr/>
            <p:nvPr/>
          </p:nvGrpSpPr>
          <p:grpSpPr>
            <a:xfrm rot="9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44A8FD18-F20D-48C8-B917-BA5DBBF9C2EF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21E0DB29-F6F6-452C-8356-7CB4D9A34508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3F66D9A8-9395-4346-A3DA-A8D548A7DBAE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3ACB7FD3-1770-4B90-8D43-51DDE3545965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8825810-BE02-4BE3-85EF-D008CF15DB05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8CFC5714-94CE-4218-A1AF-EEEDDAA5D344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B3C646F4-A98D-4E3D-A9CE-24ACED947E87}"/>
                </a:ext>
              </a:extLst>
            </p:cNvPr>
            <p:cNvGrpSpPr/>
            <p:nvPr/>
          </p:nvGrpSpPr>
          <p:grpSpPr>
            <a:xfrm rot="3600000">
              <a:off x="1117028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EDFB89C4-7793-452D-BAE2-BAF79E65727B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9AF8F68D-95CA-4FA0-9BA9-1D083B59B02F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FC8BEAAE-926A-4F7A-BBE5-723E737B8613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3809C66B-6291-43FB-A4CF-195E8731ABB0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F9BF387C-3181-4C96-BE48-371047A7901A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07AEE4ED-5ABC-4F69-AF8E-DB509249A86B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0E2CCD2F-6516-4E38-BEEE-6918B27493A2}"/>
                </a:ext>
              </a:extLst>
            </p:cNvPr>
            <p:cNvGrpSpPr/>
            <p:nvPr/>
          </p:nvGrpSpPr>
          <p:grpSpPr>
            <a:xfrm rot="18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591B3920-9181-454E-B55A-BB4EC2702640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FB68C8E0-4668-47F4-A439-EC07CD10B54F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170AF74-D37F-47B5-A343-772536B0D96E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0AFB3066-7320-4868-A179-FDF8A50C253F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95249CA-FC06-457C-A8C6-40A54A1CC94C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90CAB48A-616D-4362-B1B4-220D8BF841BE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898643A5-461C-498B-9314-C8221E4D701E}"/>
                </a:ext>
              </a:extLst>
            </p:cNvPr>
            <p:cNvGrpSpPr/>
            <p:nvPr/>
          </p:nvGrpSpPr>
          <p:grpSpPr>
            <a:xfrm rot="4500000">
              <a:off x="1117028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7056F96-3CA2-4887-A27F-0FD219DBA60F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40588D7C-1606-46F1-B435-612778E26F63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B7FDC027-34B6-42F1-AA00-0FE1B177667B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33472259-2978-4E09-A38C-83D035598020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50BD992C-EAE1-42CD-9F99-B40B63AEE7CE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CA9FBE49-1474-44D2-8746-5A7AB09D451C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sp>
          <p:nvSpPr>
            <p:cNvPr id="77" name="円: 塗りつぶしなし 76">
              <a:extLst>
                <a:ext uri="{FF2B5EF4-FFF2-40B4-BE49-F238E27FC236}">
                  <a16:creationId xmlns:a16="http://schemas.microsoft.com/office/drawing/2014/main" id="{63A91611-3682-4184-AD74-4AB35E9AE330}"/>
                </a:ext>
              </a:extLst>
            </p:cNvPr>
            <p:cNvSpPr/>
            <p:nvPr/>
          </p:nvSpPr>
          <p:spPr>
            <a:xfrm>
              <a:off x="1581453" y="1375873"/>
              <a:ext cx="3430726" cy="3430724"/>
            </a:xfrm>
            <a:prstGeom prst="donut">
              <a:avLst>
                <a:gd name="adj" fmla="val 2071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7E8D530-268D-4719-ABAE-920DE8D5E00E}"/>
                </a:ext>
              </a:extLst>
            </p:cNvPr>
            <p:cNvSpPr/>
            <p:nvPr/>
          </p:nvSpPr>
          <p:spPr>
            <a:xfrm rot="10800000">
              <a:off x="2349675" y="2548472"/>
              <a:ext cx="1923190" cy="1657924"/>
            </a:xfrm>
            <a:custGeom>
              <a:avLst/>
              <a:gdLst>
                <a:gd name="connsiteX0" fmla="*/ 1695614 w 1923190"/>
                <a:gd name="connsiteY0" fmla="*/ 1525239 h 1657924"/>
                <a:gd name="connsiteX1" fmla="*/ 961594 w 1923190"/>
                <a:gd name="connsiteY1" fmla="*/ 259685 h 1657924"/>
                <a:gd name="connsiteX2" fmla="*/ 227574 w 1923190"/>
                <a:gd name="connsiteY2" fmla="*/ 1525239 h 1657924"/>
                <a:gd name="connsiteX3" fmla="*/ 1923190 w 1923190"/>
                <a:gd name="connsiteY3" fmla="*/ 1657924 h 1657924"/>
                <a:gd name="connsiteX4" fmla="*/ 0 w 1923190"/>
                <a:gd name="connsiteY4" fmla="*/ 1657924 h 1657924"/>
                <a:gd name="connsiteX5" fmla="*/ 961595 w 1923190"/>
                <a:gd name="connsiteY5" fmla="*/ 0 h 165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3190" h="1657924">
                  <a:moveTo>
                    <a:pt x="1695614" y="1525239"/>
                  </a:moveTo>
                  <a:lnTo>
                    <a:pt x="961594" y="259685"/>
                  </a:lnTo>
                  <a:lnTo>
                    <a:pt x="227574" y="1525239"/>
                  </a:lnTo>
                  <a:close/>
                  <a:moveTo>
                    <a:pt x="1923190" y="1657924"/>
                  </a:moveTo>
                  <a:lnTo>
                    <a:pt x="0" y="1657924"/>
                  </a:lnTo>
                  <a:lnTo>
                    <a:pt x="96159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8BD17324-1B52-400E-9903-F4FC9170CB9F}"/>
                </a:ext>
              </a:extLst>
            </p:cNvPr>
            <p:cNvSpPr/>
            <p:nvPr/>
          </p:nvSpPr>
          <p:spPr>
            <a:xfrm>
              <a:off x="2349675" y="2015072"/>
              <a:ext cx="1923190" cy="1657924"/>
            </a:xfrm>
            <a:custGeom>
              <a:avLst/>
              <a:gdLst>
                <a:gd name="connsiteX0" fmla="*/ 961596 w 1923190"/>
                <a:gd name="connsiteY0" fmla="*/ 246985 h 1657924"/>
                <a:gd name="connsiteX1" fmla="*/ 227576 w 1923190"/>
                <a:gd name="connsiteY1" fmla="*/ 1512539 h 1657924"/>
                <a:gd name="connsiteX2" fmla="*/ 1695616 w 1923190"/>
                <a:gd name="connsiteY2" fmla="*/ 1512539 h 1657924"/>
                <a:gd name="connsiteX3" fmla="*/ 961595 w 1923190"/>
                <a:gd name="connsiteY3" fmla="*/ 0 h 1657924"/>
                <a:gd name="connsiteX4" fmla="*/ 1923190 w 1923190"/>
                <a:gd name="connsiteY4" fmla="*/ 1657924 h 1657924"/>
                <a:gd name="connsiteX5" fmla="*/ 0 w 1923190"/>
                <a:gd name="connsiteY5" fmla="*/ 1657924 h 165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3190" h="1657924">
                  <a:moveTo>
                    <a:pt x="961596" y="246985"/>
                  </a:moveTo>
                  <a:lnTo>
                    <a:pt x="227576" y="1512539"/>
                  </a:lnTo>
                  <a:lnTo>
                    <a:pt x="1695616" y="1512539"/>
                  </a:lnTo>
                  <a:close/>
                  <a:moveTo>
                    <a:pt x="961595" y="0"/>
                  </a:moveTo>
                  <a:lnTo>
                    <a:pt x="1923190" y="1657924"/>
                  </a:lnTo>
                  <a:lnTo>
                    <a:pt x="0" y="16579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70E2B5B-00D4-4A19-8EAB-25B0C14FDD1D}"/>
                </a:ext>
              </a:extLst>
            </p:cNvPr>
            <p:cNvGrpSpPr/>
            <p:nvPr/>
          </p:nvGrpSpPr>
          <p:grpSpPr>
            <a:xfrm>
              <a:off x="2353352" y="1690461"/>
              <a:ext cx="658064" cy="749812"/>
              <a:chOff x="2038525" y="2015072"/>
              <a:chExt cx="1923190" cy="2191324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4157F5D-4228-439F-9218-2F67DF82A447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C0F2377B-1323-4F68-B234-EFEBD30C297F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1F6C333E-3DF0-4411-BE59-E6B4421A9E09}"/>
                </a:ext>
              </a:extLst>
            </p:cNvPr>
            <p:cNvGrpSpPr/>
            <p:nvPr/>
          </p:nvGrpSpPr>
          <p:grpSpPr>
            <a:xfrm>
              <a:off x="3597952" y="1690461"/>
              <a:ext cx="658064" cy="749812"/>
              <a:chOff x="2038525" y="2015072"/>
              <a:chExt cx="1923190" cy="2191324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77E60C0-DF64-44B8-B65E-E580BA063D0B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343B895B-E041-4421-A25A-28CB424963C0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60219EFA-F23C-46B8-854F-D67667C03439}"/>
                </a:ext>
              </a:extLst>
            </p:cNvPr>
            <p:cNvGrpSpPr/>
            <p:nvPr/>
          </p:nvGrpSpPr>
          <p:grpSpPr>
            <a:xfrm>
              <a:off x="2353352" y="3754211"/>
              <a:ext cx="658064" cy="749812"/>
              <a:chOff x="2038525" y="2015072"/>
              <a:chExt cx="1923190" cy="2191324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072BA7E-C25C-4515-838A-13E5567BB9FE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188F9B4-DB93-47E7-86AC-458CE4646C5B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72DF521-8609-410F-AF35-1AC52A6A51D5}"/>
                </a:ext>
              </a:extLst>
            </p:cNvPr>
            <p:cNvGrpSpPr/>
            <p:nvPr/>
          </p:nvGrpSpPr>
          <p:grpSpPr>
            <a:xfrm>
              <a:off x="3597952" y="3754211"/>
              <a:ext cx="658064" cy="749812"/>
              <a:chOff x="2038525" y="2015072"/>
              <a:chExt cx="1923190" cy="2191324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4AFD091B-238D-4F0C-A4C9-E868E429C86E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C787201-4E8E-440A-99D6-05D2C4DD2F0F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3002931-BDAB-4C29-AF71-F8BD3F60AABA}"/>
                </a:ext>
              </a:extLst>
            </p:cNvPr>
            <p:cNvGrpSpPr/>
            <p:nvPr/>
          </p:nvGrpSpPr>
          <p:grpSpPr>
            <a:xfrm>
              <a:off x="1768914" y="2731861"/>
              <a:ext cx="658064" cy="749812"/>
              <a:chOff x="2038525" y="2015072"/>
              <a:chExt cx="1923190" cy="2191324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8BC6C4C-1A37-48E4-AAA9-2E9A992D1B21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9F593C37-F7DF-44D7-9343-D618135CACFD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C1E80107-F378-48C0-B2CA-482C37EDC1CB}"/>
                </a:ext>
              </a:extLst>
            </p:cNvPr>
            <p:cNvGrpSpPr/>
            <p:nvPr/>
          </p:nvGrpSpPr>
          <p:grpSpPr>
            <a:xfrm>
              <a:off x="4177687" y="2731861"/>
              <a:ext cx="658064" cy="749812"/>
              <a:chOff x="2038525" y="2015072"/>
              <a:chExt cx="1923190" cy="2191324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C8BDC4D0-562D-4C8C-9375-8DE7DD2C0C18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EB834CE1-7313-42AA-A706-8C6707B502A1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</p:grpSp>
      <p:sp>
        <p:nvSpPr>
          <p:cNvPr id="134" name="フリーフォーム: 図形 133">
            <a:extLst>
              <a:ext uri="{FF2B5EF4-FFF2-40B4-BE49-F238E27FC236}">
                <a16:creationId xmlns:a16="http://schemas.microsoft.com/office/drawing/2014/main" id="{60FFA282-6B8B-402F-8201-99288A60E7D0}"/>
              </a:ext>
            </a:extLst>
          </p:cNvPr>
          <p:cNvSpPr/>
          <p:nvPr/>
        </p:nvSpPr>
        <p:spPr>
          <a:xfrm>
            <a:off x="3654996" y="3641046"/>
            <a:ext cx="2645459" cy="2645455"/>
          </a:xfrm>
          <a:custGeom>
            <a:avLst/>
            <a:gdLst>
              <a:gd name="connsiteX0" fmla="*/ 2566848 w 4729688"/>
              <a:gd name="connsiteY0" fmla="*/ 4165624 h 4729681"/>
              <a:gd name="connsiteX1" fmla="*/ 2587423 w 4729688"/>
              <a:gd name="connsiteY1" fmla="*/ 4165624 h 4729681"/>
              <a:gd name="connsiteX2" fmla="*/ 2587423 w 4729688"/>
              <a:gd name="connsiteY2" fmla="*/ 4442936 h 4729681"/>
              <a:gd name="connsiteX3" fmla="*/ 2483414 w 4729688"/>
              <a:gd name="connsiteY3" fmla="*/ 4541898 h 4729681"/>
              <a:gd name="connsiteX4" fmla="*/ 2379406 w 4729688"/>
              <a:gd name="connsiteY4" fmla="*/ 4442936 h 4729681"/>
              <a:gd name="connsiteX5" fmla="*/ 2379406 w 4729688"/>
              <a:gd name="connsiteY5" fmla="*/ 4292209 h 4729681"/>
              <a:gd name="connsiteX6" fmla="*/ 2399980 w 4729688"/>
              <a:gd name="connsiteY6" fmla="*/ 4292209 h 4729681"/>
              <a:gd name="connsiteX7" fmla="*/ 2399980 w 4729688"/>
              <a:gd name="connsiteY7" fmla="*/ 4442936 h 4729681"/>
              <a:gd name="connsiteX8" fmla="*/ 2483414 w 4729688"/>
              <a:gd name="connsiteY8" fmla="*/ 4522322 h 4729681"/>
              <a:gd name="connsiteX9" fmla="*/ 2566848 w 4729688"/>
              <a:gd name="connsiteY9" fmla="*/ 4442936 h 4729681"/>
              <a:gd name="connsiteX10" fmla="*/ 2246274 w 4729688"/>
              <a:gd name="connsiteY10" fmla="*/ 4165624 h 4729681"/>
              <a:gd name="connsiteX11" fmla="*/ 2286759 w 4729688"/>
              <a:gd name="connsiteY11" fmla="*/ 4173401 h 4729681"/>
              <a:gd name="connsiteX12" fmla="*/ 2298585 w 4729688"/>
              <a:gd name="connsiteY12" fmla="*/ 4180987 h 4729681"/>
              <a:gd name="connsiteX13" fmla="*/ 2310410 w 4729688"/>
              <a:gd name="connsiteY13" fmla="*/ 4173401 h 4729681"/>
              <a:gd name="connsiteX14" fmla="*/ 2350895 w 4729688"/>
              <a:gd name="connsiteY14" fmla="*/ 4165624 h 4729681"/>
              <a:gd name="connsiteX15" fmla="*/ 2454903 w 4729688"/>
              <a:gd name="connsiteY15" fmla="*/ 4264587 h 4729681"/>
              <a:gd name="connsiteX16" fmla="*/ 2454903 w 4729688"/>
              <a:gd name="connsiteY16" fmla="*/ 4415314 h 4729681"/>
              <a:gd name="connsiteX17" fmla="*/ 2434329 w 4729688"/>
              <a:gd name="connsiteY17" fmla="*/ 4415314 h 4729681"/>
              <a:gd name="connsiteX18" fmla="*/ 2434329 w 4729688"/>
              <a:gd name="connsiteY18" fmla="*/ 4264587 h 4729681"/>
              <a:gd name="connsiteX19" fmla="*/ 2350895 w 4729688"/>
              <a:gd name="connsiteY19" fmla="*/ 4185201 h 4729681"/>
              <a:gd name="connsiteX20" fmla="*/ 2318419 w 4729688"/>
              <a:gd name="connsiteY20" fmla="*/ 4191439 h 4729681"/>
              <a:gd name="connsiteX21" fmla="*/ 2316648 w 4729688"/>
              <a:gd name="connsiteY21" fmla="*/ 4192575 h 4729681"/>
              <a:gd name="connsiteX22" fmla="*/ 2319819 w 4729688"/>
              <a:gd name="connsiteY22" fmla="*/ 4194610 h 4729681"/>
              <a:gd name="connsiteX23" fmla="*/ 2350283 w 4729688"/>
              <a:gd name="connsiteY23" fmla="*/ 4264587 h 4729681"/>
              <a:gd name="connsiteX24" fmla="*/ 2350283 w 4729688"/>
              <a:gd name="connsiteY24" fmla="*/ 4415314 h 4729681"/>
              <a:gd name="connsiteX25" fmla="*/ 2329709 w 4729688"/>
              <a:gd name="connsiteY25" fmla="*/ 4415314 h 4729681"/>
              <a:gd name="connsiteX26" fmla="*/ 2329709 w 4729688"/>
              <a:gd name="connsiteY26" fmla="*/ 4264587 h 4729681"/>
              <a:gd name="connsiteX27" fmla="*/ 2305271 w 4729688"/>
              <a:gd name="connsiteY27" fmla="*/ 4208452 h 4729681"/>
              <a:gd name="connsiteX28" fmla="*/ 2298585 w 4729688"/>
              <a:gd name="connsiteY28" fmla="*/ 4204163 h 4729681"/>
              <a:gd name="connsiteX29" fmla="*/ 2291898 w 4729688"/>
              <a:gd name="connsiteY29" fmla="*/ 4208452 h 4729681"/>
              <a:gd name="connsiteX30" fmla="*/ 2267461 w 4729688"/>
              <a:gd name="connsiteY30" fmla="*/ 4264587 h 4729681"/>
              <a:gd name="connsiteX31" fmla="*/ 2267461 w 4729688"/>
              <a:gd name="connsiteY31" fmla="*/ 4541898 h 4729681"/>
              <a:gd name="connsiteX32" fmla="*/ 2246886 w 4729688"/>
              <a:gd name="connsiteY32" fmla="*/ 4541898 h 4729681"/>
              <a:gd name="connsiteX33" fmla="*/ 2246886 w 4729688"/>
              <a:gd name="connsiteY33" fmla="*/ 4264587 h 4729681"/>
              <a:gd name="connsiteX34" fmla="*/ 2277350 w 4729688"/>
              <a:gd name="connsiteY34" fmla="*/ 4194610 h 4729681"/>
              <a:gd name="connsiteX35" fmla="*/ 2280521 w 4729688"/>
              <a:gd name="connsiteY35" fmla="*/ 4192575 h 4729681"/>
              <a:gd name="connsiteX36" fmla="*/ 2278751 w 4729688"/>
              <a:gd name="connsiteY36" fmla="*/ 4191439 h 4729681"/>
              <a:gd name="connsiteX37" fmla="*/ 2246274 w 4729688"/>
              <a:gd name="connsiteY37" fmla="*/ 4185201 h 4729681"/>
              <a:gd name="connsiteX38" fmla="*/ 2162840 w 4729688"/>
              <a:gd name="connsiteY38" fmla="*/ 4264587 h 4729681"/>
              <a:gd name="connsiteX39" fmla="*/ 2162840 w 4729688"/>
              <a:gd name="connsiteY39" fmla="*/ 4541898 h 4729681"/>
              <a:gd name="connsiteX40" fmla="*/ 2142266 w 4729688"/>
              <a:gd name="connsiteY40" fmla="*/ 4541898 h 4729681"/>
              <a:gd name="connsiteX41" fmla="*/ 2142266 w 4729688"/>
              <a:gd name="connsiteY41" fmla="*/ 4264587 h 4729681"/>
              <a:gd name="connsiteX42" fmla="*/ 2246274 w 4729688"/>
              <a:gd name="connsiteY42" fmla="*/ 4165624 h 4729681"/>
              <a:gd name="connsiteX43" fmla="*/ 2093181 w 4729688"/>
              <a:gd name="connsiteY43" fmla="*/ 4156453 h 4729681"/>
              <a:gd name="connsiteX44" fmla="*/ 2113054 w 4729688"/>
              <a:gd name="connsiteY44" fmla="*/ 4161778 h 4729681"/>
              <a:gd name="connsiteX45" fmla="*/ 2041281 w 4729688"/>
              <a:gd name="connsiteY45" fmla="*/ 4429641 h 4729681"/>
              <a:gd name="connsiteX46" fmla="*/ 1915203 w 4729688"/>
              <a:gd name="connsiteY46" fmla="*/ 4498312 h 4729681"/>
              <a:gd name="connsiteX47" fmla="*/ 1840351 w 4729688"/>
              <a:gd name="connsiteY47" fmla="*/ 4375802 h 4729681"/>
              <a:gd name="connsiteX48" fmla="*/ 1879362 w 4729688"/>
              <a:gd name="connsiteY48" fmla="*/ 4230211 h 4729681"/>
              <a:gd name="connsiteX49" fmla="*/ 1899236 w 4729688"/>
              <a:gd name="connsiteY49" fmla="*/ 4235536 h 4729681"/>
              <a:gd name="connsiteX50" fmla="*/ 1860225 w 4729688"/>
              <a:gd name="connsiteY50" fmla="*/ 4381127 h 4729681"/>
              <a:gd name="connsiteX51" fmla="*/ 1920269 w 4729688"/>
              <a:gd name="connsiteY51" fmla="*/ 4479403 h 4729681"/>
              <a:gd name="connsiteX52" fmla="*/ 2021407 w 4729688"/>
              <a:gd name="connsiteY52" fmla="*/ 4424316 h 4729681"/>
              <a:gd name="connsiteX53" fmla="*/ 2859270 w 4729688"/>
              <a:gd name="connsiteY53" fmla="*/ 4104815 h 4729681"/>
              <a:gd name="connsiteX54" fmla="*/ 2944230 w 4729688"/>
              <a:gd name="connsiteY54" fmla="*/ 4176452 h 4729681"/>
              <a:gd name="connsiteX55" fmla="*/ 2983241 w 4729688"/>
              <a:gd name="connsiteY55" fmla="*/ 4322043 h 4729681"/>
              <a:gd name="connsiteX56" fmla="*/ 2963368 w 4729688"/>
              <a:gd name="connsiteY56" fmla="*/ 4327368 h 4729681"/>
              <a:gd name="connsiteX57" fmla="*/ 2924357 w 4729688"/>
              <a:gd name="connsiteY57" fmla="*/ 4181777 h 4729681"/>
              <a:gd name="connsiteX58" fmla="*/ 2823218 w 4729688"/>
              <a:gd name="connsiteY58" fmla="*/ 4126690 h 4729681"/>
              <a:gd name="connsiteX59" fmla="*/ 2793463 w 4729688"/>
              <a:gd name="connsiteY59" fmla="*/ 4141122 h 4729681"/>
              <a:gd name="connsiteX60" fmla="*/ 2792047 w 4729688"/>
              <a:gd name="connsiteY60" fmla="*/ 4142677 h 4729681"/>
              <a:gd name="connsiteX61" fmla="*/ 2795637 w 4729688"/>
              <a:gd name="connsiteY61" fmla="*/ 4143822 h 4729681"/>
              <a:gd name="connsiteX62" fmla="*/ 2843174 w 4729688"/>
              <a:gd name="connsiteY62" fmla="*/ 4203530 h 4729681"/>
              <a:gd name="connsiteX63" fmla="*/ 2882185 w 4729688"/>
              <a:gd name="connsiteY63" fmla="*/ 4349121 h 4729681"/>
              <a:gd name="connsiteX64" fmla="*/ 2862312 w 4729688"/>
              <a:gd name="connsiteY64" fmla="*/ 4354446 h 4729681"/>
              <a:gd name="connsiteX65" fmla="*/ 2823301 w 4729688"/>
              <a:gd name="connsiteY65" fmla="*/ 4208855 h 4729681"/>
              <a:gd name="connsiteX66" fmla="*/ 2785167 w 4729688"/>
              <a:gd name="connsiteY66" fmla="*/ 4160958 h 4729681"/>
              <a:gd name="connsiteX67" fmla="*/ 2777598 w 4729688"/>
              <a:gd name="connsiteY67" fmla="*/ 4158545 h 4729681"/>
              <a:gd name="connsiteX68" fmla="*/ 2772250 w 4729688"/>
              <a:gd name="connsiteY68" fmla="*/ 4164420 h 4729681"/>
              <a:gd name="connsiteX69" fmla="*/ 2763174 w 4729688"/>
              <a:gd name="connsiteY69" fmla="*/ 4224966 h 4729681"/>
              <a:gd name="connsiteX70" fmla="*/ 2834947 w 4729688"/>
              <a:gd name="connsiteY70" fmla="*/ 4492828 h 4729681"/>
              <a:gd name="connsiteX71" fmla="*/ 2815074 w 4729688"/>
              <a:gd name="connsiteY71" fmla="*/ 4498153 h 4729681"/>
              <a:gd name="connsiteX72" fmla="*/ 2743301 w 4729688"/>
              <a:gd name="connsiteY72" fmla="*/ 4230291 h 4729681"/>
              <a:gd name="connsiteX73" fmla="*/ 2754615 w 4729688"/>
              <a:gd name="connsiteY73" fmla="*/ 4154814 h 4729681"/>
              <a:gd name="connsiteX74" fmla="*/ 2757151 w 4729688"/>
              <a:gd name="connsiteY74" fmla="*/ 4152028 h 4729681"/>
              <a:gd name="connsiteX75" fmla="*/ 2755147 w 4729688"/>
              <a:gd name="connsiteY75" fmla="*/ 4151389 h 4729681"/>
              <a:gd name="connsiteX76" fmla="*/ 2722163 w 4729688"/>
              <a:gd name="connsiteY76" fmla="*/ 4153768 h 4729681"/>
              <a:gd name="connsiteX77" fmla="*/ 2662118 w 4729688"/>
              <a:gd name="connsiteY77" fmla="*/ 4252044 h 4729681"/>
              <a:gd name="connsiteX78" fmla="*/ 2733892 w 4729688"/>
              <a:gd name="connsiteY78" fmla="*/ 4519906 h 4729681"/>
              <a:gd name="connsiteX79" fmla="*/ 2714018 w 4729688"/>
              <a:gd name="connsiteY79" fmla="*/ 4525231 h 4729681"/>
              <a:gd name="connsiteX80" fmla="*/ 2642245 w 4729688"/>
              <a:gd name="connsiteY80" fmla="*/ 4257369 h 4729681"/>
              <a:gd name="connsiteX81" fmla="*/ 2717096 w 4729688"/>
              <a:gd name="connsiteY81" fmla="*/ 4134859 h 4729681"/>
              <a:gd name="connsiteX82" fmla="*/ 2758214 w 4729688"/>
              <a:gd name="connsiteY82" fmla="*/ 4131893 h 4729681"/>
              <a:gd name="connsiteX83" fmla="*/ 2771600 w 4729688"/>
              <a:gd name="connsiteY83" fmla="*/ 4136160 h 4729681"/>
              <a:gd name="connsiteX84" fmla="*/ 2781059 w 4729688"/>
              <a:gd name="connsiteY84" fmla="*/ 4125772 h 4729681"/>
              <a:gd name="connsiteX85" fmla="*/ 2818152 w 4729688"/>
              <a:gd name="connsiteY85" fmla="*/ 4107781 h 4729681"/>
              <a:gd name="connsiteX86" fmla="*/ 2859270 w 4729688"/>
              <a:gd name="connsiteY86" fmla="*/ 4104815 h 4729681"/>
              <a:gd name="connsiteX87" fmla="*/ 1742412 w 4729688"/>
              <a:gd name="connsiteY87" fmla="*/ 4070517 h 4729681"/>
              <a:gd name="connsiteX88" fmla="*/ 1783530 w 4729688"/>
              <a:gd name="connsiteY88" fmla="*/ 4073483 h 4729681"/>
              <a:gd name="connsiteX89" fmla="*/ 1820622 w 4729688"/>
              <a:gd name="connsiteY89" fmla="*/ 4091473 h 4729681"/>
              <a:gd name="connsiteX90" fmla="*/ 1830081 w 4729688"/>
              <a:gd name="connsiteY90" fmla="*/ 4101861 h 4729681"/>
              <a:gd name="connsiteX91" fmla="*/ 1843467 w 4729688"/>
              <a:gd name="connsiteY91" fmla="*/ 4097594 h 4729681"/>
              <a:gd name="connsiteX92" fmla="*/ 1884586 w 4729688"/>
              <a:gd name="connsiteY92" fmla="*/ 4100560 h 4729681"/>
              <a:gd name="connsiteX93" fmla="*/ 1959437 w 4729688"/>
              <a:gd name="connsiteY93" fmla="*/ 4223070 h 4729681"/>
              <a:gd name="connsiteX94" fmla="*/ 1920426 w 4729688"/>
              <a:gd name="connsiteY94" fmla="*/ 4368661 h 4729681"/>
              <a:gd name="connsiteX95" fmla="*/ 1900552 w 4729688"/>
              <a:gd name="connsiteY95" fmla="*/ 4363336 h 4729681"/>
              <a:gd name="connsiteX96" fmla="*/ 1939563 w 4729688"/>
              <a:gd name="connsiteY96" fmla="*/ 4217745 h 4729681"/>
              <a:gd name="connsiteX97" fmla="*/ 1879519 w 4729688"/>
              <a:gd name="connsiteY97" fmla="*/ 4119470 h 4729681"/>
              <a:gd name="connsiteX98" fmla="*/ 1846535 w 4729688"/>
              <a:gd name="connsiteY98" fmla="*/ 4117090 h 4729681"/>
              <a:gd name="connsiteX99" fmla="*/ 1844530 w 4729688"/>
              <a:gd name="connsiteY99" fmla="*/ 4117729 h 4729681"/>
              <a:gd name="connsiteX100" fmla="*/ 1847067 w 4729688"/>
              <a:gd name="connsiteY100" fmla="*/ 4120515 h 4729681"/>
              <a:gd name="connsiteX101" fmla="*/ 1858381 w 4729688"/>
              <a:gd name="connsiteY101" fmla="*/ 4195993 h 4729681"/>
              <a:gd name="connsiteX102" fmla="*/ 1819370 w 4729688"/>
              <a:gd name="connsiteY102" fmla="*/ 4341583 h 4729681"/>
              <a:gd name="connsiteX103" fmla="*/ 1799497 w 4729688"/>
              <a:gd name="connsiteY103" fmla="*/ 4336258 h 4729681"/>
              <a:gd name="connsiteX104" fmla="*/ 1838508 w 4729688"/>
              <a:gd name="connsiteY104" fmla="*/ 4190668 h 4729681"/>
              <a:gd name="connsiteX105" fmla="*/ 1829432 w 4729688"/>
              <a:gd name="connsiteY105" fmla="*/ 4130121 h 4729681"/>
              <a:gd name="connsiteX106" fmla="*/ 1824083 w 4729688"/>
              <a:gd name="connsiteY106" fmla="*/ 4124247 h 4729681"/>
              <a:gd name="connsiteX107" fmla="*/ 1816514 w 4729688"/>
              <a:gd name="connsiteY107" fmla="*/ 4126660 h 4729681"/>
              <a:gd name="connsiteX108" fmla="*/ 1778381 w 4729688"/>
              <a:gd name="connsiteY108" fmla="*/ 4174557 h 4729681"/>
              <a:gd name="connsiteX109" fmla="*/ 1706608 w 4729688"/>
              <a:gd name="connsiteY109" fmla="*/ 4442419 h 4729681"/>
              <a:gd name="connsiteX110" fmla="*/ 1686734 w 4729688"/>
              <a:gd name="connsiteY110" fmla="*/ 4437094 h 4729681"/>
              <a:gd name="connsiteX111" fmla="*/ 1758508 w 4729688"/>
              <a:gd name="connsiteY111" fmla="*/ 4169232 h 4729681"/>
              <a:gd name="connsiteX112" fmla="*/ 1806044 w 4729688"/>
              <a:gd name="connsiteY112" fmla="*/ 4109524 h 4729681"/>
              <a:gd name="connsiteX113" fmla="*/ 1809635 w 4729688"/>
              <a:gd name="connsiteY113" fmla="*/ 4108379 h 4729681"/>
              <a:gd name="connsiteX114" fmla="*/ 1808218 w 4729688"/>
              <a:gd name="connsiteY114" fmla="*/ 4106824 h 4729681"/>
              <a:gd name="connsiteX115" fmla="*/ 1778463 w 4729688"/>
              <a:gd name="connsiteY115" fmla="*/ 4092392 h 4729681"/>
              <a:gd name="connsiteX116" fmla="*/ 1677325 w 4729688"/>
              <a:gd name="connsiteY116" fmla="*/ 4147479 h 4729681"/>
              <a:gd name="connsiteX117" fmla="*/ 1605552 w 4729688"/>
              <a:gd name="connsiteY117" fmla="*/ 4415341 h 4729681"/>
              <a:gd name="connsiteX118" fmla="*/ 1585678 w 4729688"/>
              <a:gd name="connsiteY118" fmla="*/ 4410016 h 4729681"/>
              <a:gd name="connsiteX119" fmla="*/ 1657452 w 4729688"/>
              <a:gd name="connsiteY119" fmla="*/ 4142154 h 4729681"/>
              <a:gd name="connsiteX120" fmla="*/ 1742412 w 4729688"/>
              <a:gd name="connsiteY120" fmla="*/ 4070517 h 4729681"/>
              <a:gd name="connsiteX121" fmla="*/ 3046620 w 4729688"/>
              <a:gd name="connsiteY121" fmla="*/ 4046563 h 4729681"/>
              <a:gd name="connsiteX122" fmla="*/ 3118394 w 4729688"/>
              <a:gd name="connsiteY122" fmla="*/ 4314426 h 4729681"/>
              <a:gd name="connsiteX123" fmla="*/ 3043543 w 4729688"/>
              <a:gd name="connsiteY123" fmla="*/ 4436935 h 4729681"/>
              <a:gd name="connsiteX124" fmla="*/ 2917465 w 4729688"/>
              <a:gd name="connsiteY124" fmla="*/ 4368264 h 4729681"/>
              <a:gd name="connsiteX125" fmla="*/ 2878454 w 4729688"/>
              <a:gd name="connsiteY125" fmla="*/ 4222674 h 4729681"/>
              <a:gd name="connsiteX126" fmla="*/ 2898327 w 4729688"/>
              <a:gd name="connsiteY126" fmla="*/ 4217349 h 4729681"/>
              <a:gd name="connsiteX127" fmla="*/ 2937338 w 4729688"/>
              <a:gd name="connsiteY127" fmla="*/ 4362939 h 4729681"/>
              <a:gd name="connsiteX128" fmla="*/ 3038476 w 4729688"/>
              <a:gd name="connsiteY128" fmla="*/ 4418026 h 4729681"/>
              <a:gd name="connsiteX129" fmla="*/ 3098520 w 4729688"/>
              <a:gd name="connsiteY129" fmla="*/ 4319751 h 4729681"/>
              <a:gd name="connsiteX130" fmla="*/ 3026747 w 4729688"/>
              <a:gd name="connsiteY130" fmla="*/ 4051888 h 4729681"/>
              <a:gd name="connsiteX131" fmla="*/ 1638027 w 4729688"/>
              <a:gd name="connsiteY131" fmla="*/ 4025001 h 4729681"/>
              <a:gd name="connsiteX132" fmla="*/ 1655845 w 4729688"/>
              <a:gd name="connsiteY132" fmla="*/ 4035288 h 4729681"/>
              <a:gd name="connsiteX133" fmla="*/ 1517190 w 4729688"/>
              <a:gd name="connsiteY133" fmla="*/ 4275447 h 4729681"/>
              <a:gd name="connsiteX134" fmla="*/ 1377634 w 4729688"/>
              <a:gd name="connsiteY134" fmla="*/ 4309147 h 4729681"/>
              <a:gd name="connsiteX135" fmla="*/ 1337041 w 4729688"/>
              <a:gd name="connsiteY135" fmla="*/ 4171438 h 4729681"/>
              <a:gd name="connsiteX136" fmla="*/ 1412405 w 4729688"/>
              <a:gd name="connsiteY136" fmla="*/ 4040905 h 4729681"/>
              <a:gd name="connsiteX137" fmla="*/ 1430223 w 4729688"/>
              <a:gd name="connsiteY137" fmla="*/ 4051192 h 4729681"/>
              <a:gd name="connsiteX138" fmla="*/ 1354859 w 4729688"/>
              <a:gd name="connsiteY138" fmla="*/ 4181725 h 4729681"/>
              <a:gd name="connsiteX139" fmla="*/ 1387422 w 4729688"/>
              <a:gd name="connsiteY139" fmla="*/ 4292193 h 4729681"/>
              <a:gd name="connsiteX140" fmla="*/ 1499372 w 4729688"/>
              <a:gd name="connsiteY140" fmla="*/ 4265160 h 4729681"/>
              <a:gd name="connsiteX141" fmla="*/ 3323113 w 4729688"/>
              <a:gd name="connsiteY141" fmla="*/ 3917465 h 4729681"/>
              <a:gd name="connsiteX142" fmla="*/ 3394074 w 4729688"/>
              <a:gd name="connsiteY142" fmla="*/ 3964673 h 4729681"/>
              <a:gd name="connsiteX143" fmla="*/ 3469437 w 4729688"/>
              <a:gd name="connsiteY143" fmla="*/ 4095206 h 4729681"/>
              <a:gd name="connsiteX144" fmla="*/ 3451619 w 4729688"/>
              <a:gd name="connsiteY144" fmla="*/ 4105494 h 4729681"/>
              <a:gd name="connsiteX145" fmla="*/ 3376256 w 4729688"/>
              <a:gd name="connsiteY145" fmla="*/ 3974961 h 4729681"/>
              <a:gd name="connsiteX146" fmla="*/ 3264307 w 4729688"/>
              <a:gd name="connsiteY146" fmla="*/ 3947927 h 4729681"/>
              <a:gd name="connsiteX147" fmla="*/ 3239301 w 4729688"/>
              <a:gd name="connsiteY147" fmla="*/ 3969568 h 4729681"/>
              <a:gd name="connsiteX148" fmla="*/ 3238335 w 4729688"/>
              <a:gd name="connsiteY148" fmla="*/ 3971437 h 4729681"/>
              <a:gd name="connsiteX149" fmla="*/ 3242099 w 4729688"/>
              <a:gd name="connsiteY149" fmla="*/ 3971613 h 4729681"/>
              <a:gd name="connsiteX150" fmla="*/ 3303470 w 4729688"/>
              <a:gd name="connsiteY150" fmla="*/ 4016984 h 4729681"/>
              <a:gd name="connsiteX151" fmla="*/ 3378833 w 4729688"/>
              <a:gd name="connsiteY151" fmla="*/ 4147517 h 4729681"/>
              <a:gd name="connsiteX152" fmla="*/ 3361015 w 4729688"/>
              <a:gd name="connsiteY152" fmla="*/ 4157804 h 4729681"/>
              <a:gd name="connsiteX153" fmla="*/ 3285652 w 4729688"/>
              <a:gd name="connsiteY153" fmla="*/ 4027271 h 4729681"/>
              <a:gd name="connsiteX154" fmla="*/ 3236421 w 4729688"/>
              <a:gd name="connsiteY154" fmla="*/ 3990876 h 4729681"/>
              <a:gd name="connsiteX155" fmla="*/ 3228486 w 4729688"/>
              <a:gd name="connsiteY155" fmla="*/ 3990504 h 4729681"/>
              <a:gd name="connsiteX156" fmla="*/ 3224840 w 4729688"/>
              <a:gd name="connsiteY156" fmla="*/ 3997562 h 4729681"/>
              <a:gd name="connsiteX157" fmla="*/ 3231744 w 4729688"/>
              <a:gd name="connsiteY157" fmla="*/ 4058395 h 4729681"/>
              <a:gd name="connsiteX158" fmla="*/ 3370399 w 4729688"/>
              <a:gd name="connsiteY158" fmla="*/ 4298553 h 4729681"/>
              <a:gd name="connsiteX159" fmla="*/ 3352581 w 4729688"/>
              <a:gd name="connsiteY159" fmla="*/ 4308841 h 4729681"/>
              <a:gd name="connsiteX160" fmla="*/ 3213926 w 4729688"/>
              <a:gd name="connsiteY160" fmla="*/ 4068682 h 4729681"/>
              <a:gd name="connsiteX161" fmla="*/ 3205319 w 4729688"/>
              <a:gd name="connsiteY161" fmla="*/ 3992848 h 4729681"/>
              <a:gd name="connsiteX162" fmla="*/ 3207049 w 4729688"/>
              <a:gd name="connsiteY162" fmla="*/ 3989500 h 4729681"/>
              <a:gd name="connsiteX163" fmla="*/ 3204947 w 4729688"/>
              <a:gd name="connsiteY163" fmla="*/ 3989402 h 4729681"/>
              <a:gd name="connsiteX164" fmla="*/ 3173703 w 4729688"/>
              <a:gd name="connsiteY164" fmla="*/ 4000237 h 4729681"/>
              <a:gd name="connsiteX165" fmla="*/ 3141140 w 4729688"/>
              <a:gd name="connsiteY165" fmla="*/ 4110705 h 4729681"/>
              <a:gd name="connsiteX166" fmla="*/ 3279795 w 4729688"/>
              <a:gd name="connsiteY166" fmla="*/ 4350864 h 4729681"/>
              <a:gd name="connsiteX167" fmla="*/ 3261977 w 4729688"/>
              <a:gd name="connsiteY167" fmla="*/ 4361151 h 4729681"/>
              <a:gd name="connsiteX168" fmla="*/ 3123322 w 4729688"/>
              <a:gd name="connsiteY168" fmla="*/ 4120992 h 4729681"/>
              <a:gd name="connsiteX169" fmla="*/ 3163914 w 4729688"/>
              <a:gd name="connsiteY169" fmla="*/ 3983284 h 4729681"/>
              <a:gd name="connsiteX170" fmla="*/ 3202864 w 4729688"/>
              <a:gd name="connsiteY170" fmla="*/ 3969777 h 4729681"/>
              <a:gd name="connsiteX171" fmla="*/ 3216898 w 4729688"/>
              <a:gd name="connsiteY171" fmla="*/ 3970434 h 4729681"/>
              <a:gd name="connsiteX172" fmla="*/ 3223346 w 4729688"/>
              <a:gd name="connsiteY172" fmla="*/ 3957951 h 4729681"/>
              <a:gd name="connsiteX173" fmla="*/ 3254518 w 4729688"/>
              <a:gd name="connsiteY173" fmla="*/ 3930974 h 4729681"/>
              <a:gd name="connsiteX174" fmla="*/ 3293468 w 4729688"/>
              <a:gd name="connsiteY174" fmla="*/ 3917466 h 4729681"/>
              <a:gd name="connsiteX175" fmla="*/ 3323113 w 4729688"/>
              <a:gd name="connsiteY175" fmla="*/ 3917465 h 4729681"/>
              <a:gd name="connsiteX176" fmla="*/ 1291808 w 4729688"/>
              <a:gd name="connsiteY176" fmla="*/ 3851205 h 4729681"/>
              <a:gd name="connsiteX177" fmla="*/ 1321453 w 4729688"/>
              <a:gd name="connsiteY177" fmla="*/ 3851207 h 4729681"/>
              <a:gd name="connsiteX178" fmla="*/ 1360402 w 4729688"/>
              <a:gd name="connsiteY178" fmla="*/ 3864714 h 4729681"/>
              <a:gd name="connsiteX179" fmla="*/ 1391574 w 4729688"/>
              <a:gd name="connsiteY179" fmla="*/ 3891692 h 4729681"/>
              <a:gd name="connsiteX180" fmla="*/ 1398023 w 4729688"/>
              <a:gd name="connsiteY180" fmla="*/ 3904174 h 4729681"/>
              <a:gd name="connsiteX181" fmla="*/ 1412057 w 4729688"/>
              <a:gd name="connsiteY181" fmla="*/ 3903517 h 4729681"/>
              <a:gd name="connsiteX182" fmla="*/ 1451006 w 4729688"/>
              <a:gd name="connsiteY182" fmla="*/ 3917024 h 4729681"/>
              <a:gd name="connsiteX183" fmla="*/ 1491599 w 4729688"/>
              <a:gd name="connsiteY183" fmla="*/ 4054733 h 4729681"/>
              <a:gd name="connsiteX184" fmla="*/ 1416236 w 4729688"/>
              <a:gd name="connsiteY184" fmla="*/ 4185266 h 4729681"/>
              <a:gd name="connsiteX185" fmla="*/ 1398418 w 4729688"/>
              <a:gd name="connsiteY185" fmla="*/ 4174978 h 4729681"/>
              <a:gd name="connsiteX186" fmla="*/ 1473781 w 4729688"/>
              <a:gd name="connsiteY186" fmla="*/ 4044445 h 4729681"/>
              <a:gd name="connsiteX187" fmla="*/ 1441218 w 4729688"/>
              <a:gd name="connsiteY187" fmla="*/ 3933978 h 4729681"/>
              <a:gd name="connsiteX188" fmla="*/ 1409973 w 4729688"/>
              <a:gd name="connsiteY188" fmla="*/ 3923142 h 4729681"/>
              <a:gd name="connsiteX189" fmla="*/ 1407872 w 4729688"/>
              <a:gd name="connsiteY189" fmla="*/ 3923241 h 4729681"/>
              <a:gd name="connsiteX190" fmla="*/ 1409601 w 4729688"/>
              <a:gd name="connsiteY190" fmla="*/ 3926589 h 4729681"/>
              <a:gd name="connsiteX191" fmla="*/ 1400995 w 4729688"/>
              <a:gd name="connsiteY191" fmla="*/ 4002422 h 4729681"/>
              <a:gd name="connsiteX192" fmla="*/ 1325632 w 4729688"/>
              <a:gd name="connsiteY192" fmla="*/ 4132955 h 4729681"/>
              <a:gd name="connsiteX193" fmla="*/ 1307814 w 4729688"/>
              <a:gd name="connsiteY193" fmla="*/ 4122668 h 4729681"/>
              <a:gd name="connsiteX194" fmla="*/ 1383177 w 4729688"/>
              <a:gd name="connsiteY194" fmla="*/ 3992135 h 4729681"/>
              <a:gd name="connsiteX195" fmla="*/ 1390081 w 4729688"/>
              <a:gd name="connsiteY195" fmla="*/ 3931303 h 4729681"/>
              <a:gd name="connsiteX196" fmla="*/ 1386435 w 4729688"/>
              <a:gd name="connsiteY196" fmla="*/ 3924244 h 4729681"/>
              <a:gd name="connsiteX197" fmla="*/ 1378500 w 4729688"/>
              <a:gd name="connsiteY197" fmla="*/ 3924616 h 4729681"/>
              <a:gd name="connsiteX198" fmla="*/ 1329269 w 4729688"/>
              <a:gd name="connsiteY198" fmla="*/ 3961011 h 4729681"/>
              <a:gd name="connsiteX199" fmla="*/ 1190613 w 4729688"/>
              <a:gd name="connsiteY199" fmla="*/ 4201170 h 4729681"/>
              <a:gd name="connsiteX200" fmla="*/ 1172795 w 4729688"/>
              <a:gd name="connsiteY200" fmla="*/ 4190883 h 4729681"/>
              <a:gd name="connsiteX201" fmla="*/ 1311451 w 4729688"/>
              <a:gd name="connsiteY201" fmla="*/ 3950724 h 4729681"/>
              <a:gd name="connsiteX202" fmla="*/ 1372822 w 4729688"/>
              <a:gd name="connsiteY202" fmla="*/ 3905354 h 4729681"/>
              <a:gd name="connsiteX203" fmla="*/ 1376586 w 4729688"/>
              <a:gd name="connsiteY203" fmla="*/ 3905177 h 4729681"/>
              <a:gd name="connsiteX204" fmla="*/ 1375620 w 4729688"/>
              <a:gd name="connsiteY204" fmla="*/ 3903308 h 4729681"/>
              <a:gd name="connsiteX205" fmla="*/ 1350614 w 4729688"/>
              <a:gd name="connsiteY205" fmla="*/ 3881667 h 4729681"/>
              <a:gd name="connsiteX206" fmla="*/ 1238665 w 4729688"/>
              <a:gd name="connsiteY206" fmla="*/ 3908701 h 4729681"/>
              <a:gd name="connsiteX207" fmla="*/ 1100009 w 4729688"/>
              <a:gd name="connsiteY207" fmla="*/ 4148860 h 4729681"/>
              <a:gd name="connsiteX208" fmla="*/ 1082191 w 4729688"/>
              <a:gd name="connsiteY208" fmla="*/ 4138572 h 4729681"/>
              <a:gd name="connsiteX209" fmla="*/ 1220847 w 4729688"/>
              <a:gd name="connsiteY209" fmla="*/ 3898414 h 4729681"/>
              <a:gd name="connsiteX210" fmla="*/ 1291808 w 4729688"/>
              <a:gd name="connsiteY210" fmla="*/ 3851205 h 4729681"/>
              <a:gd name="connsiteX211" fmla="*/ 3459358 w 4729688"/>
              <a:gd name="connsiteY211" fmla="*/ 3812710 h 4729681"/>
              <a:gd name="connsiteX212" fmla="*/ 3598013 w 4729688"/>
              <a:gd name="connsiteY212" fmla="*/ 4052868 h 4729681"/>
              <a:gd name="connsiteX213" fmla="*/ 3557421 w 4729688"/>
              <a:gd name="connsiteY213" fmla="*/ 4190577 h 4729681"/>
              <a:gd name="connsiteX214" fmla="*/ 3417865 w 4729688"/>
              <a:gd name="connsiteY214" fmla="*/ 4156877 h 4729681"/>
              <a:gd name="connsiteX215" fmla="*/ 3342502 w 4729688"/>
              <a:gd name="connsiteY215" fmla="*/ 4026344 h 4729681"/>
              <a:gd name="connsiteX216" fmla="*/ 3360320 w 4729688"/>
              <a:gd name="connsiteY216" fmla="*/ 4016057 h 4729681"/>
              <a:gd name="connsiteX217" fmla="*/ 3435683 w 4729688"/>
              <a:gd name="connsiteY217" fmla="*/ 4146590 h 4729681"/>
              <a:gd name="connsiteX218" fmla="*/ 3547632 w 4729688"/>
              <a:gd name="connsiteY218" fmla="*/ 4173623 h 4729681"/>
              <a:gd name="connsiteX219" fmla="*/ 3580195 w 4729688"/>
              <a:gd name="connsiteY219" fmla="*/ 4063156 h 4729681"/>
              <a:gd name="connsiteX220" fmla="*/ 3441540 w 4729688"/>
              <a:gd name="connsiteY220" fmla="*/ 3822997 h 4729681"/>
              <a:gd name="connsiteX221" fmla="*/ 1010355 w 4729688"/>
              <a:gd name="connsiteY221" fmla="*/ 3737193 h 4729681"/>
              <a:gd name="connsiteX222" fmla="*/ 1024903 w 4729688"/>
              <a:gd name="connsiteY222" fmla="*/ 3751741 h 4729681"/>
              <a:gd name="connsiteX223" fmla="*/ 918323 w 4729688"/>
              <a:gd name="connsiteY223" fmla="*/ 3858321 h 4729681"/>
              <a:gd name="connsiteX224" fmla="*/ 921185 w 4729688"/>
              <a:gd name="connsiteY224" fmla="*/ 3973452 h 4729681"/>
              <a:gd name="connsiteX225" fmla="*/ 1036317 w 4729688"/>
              <a:gd name="connsiteY225" fmla="*/ 3976315 h 4729681"/>
              <a:gd name="connsiteX226" fmla="*/ 1232406 w 4729688"/>
              <a:gd name="connsiteY226" fmla="*/ 3780226 h 4729681"/>
              <a:gd name="connsiteX227" fmla="*/ 1246954 w 4729688"/>
              <a:gd name="connsiteY227" fmla="*/ 3794774 h 4729681"/>
              <a:gd name="connsiteX228" fmla="*/ 1050865 w 4729688"/>
              <a:gd name="connsiteY228" fmla="*/ 3990863 h 4729681"/>
              <a:gd name="connsiteX229" fmla="*/ 907343 w 4729688"/>
              <a:gd name="connsiteY229" fmla="*/ 3987295 h 4729681"/>
              <a:gd name="connsiteX230" fmla="*/ 903775 w 4729688"/>
              <a:gd name="connsiteY230" fmla="*/ 3843772 h 4729681"/>
              <a:gd name="connsiteX231" fmla="*/ 3702756 w 4729688"/>
              <a:gd name="connsiteY231" fmla="*/ 3615743 h 4729681"/>
              <a:gd name="connsiteX232" fmla="*/ 3773778 w 4729688"/>
              <a:gd name="connsiteY232" fmla="*/ 3643683 h 4729681"/>
              <a:gd name="connsiteX233" fmla="*/ 3880358 w 4729688"/>
              <a:gd name="connsiteY233" fmla="*/ 3750263 h 4729681"/>
              <a:gd name="connsiteX234" fmla="*/ 3865810 w 4729688"/>
              <a:gd name="connsiteY234" fmla="*/ 3764811 h 4729681"/>
              <a:gd name="connsiteX235" fmla="*/ 3759230 w 4729688"/>
              <a:gd name="connsiteY235" fmla="*/ 3658231 h 4729681"/>
              <a:gd name="connsiteX236" fmla="*/ 3644098 w 4729688"/>
              <a:gd name="connsiteY236" fmla="*/ 3661094 h 4729681"/>
              <a:gd name="connsiteX237" fmla="*/ 3625546 w 4729688"/>
              <a:gd name="connsiteY237" fmla="*/ 3688469 h 4729681"/>
              <a:gd name="connsiteX238" fmla="*/ 3625097 w 4729688"/>
              <a:gd name="connsiteY238" fmla="*/ 3690524 h 4729681"/>
              <a:gd name="connsiteX239" fmla="*/ 3628778 w 4729688"/>
              <a:gd name="connsiteY239" fmla="*/ 3689721 h 4729681"/>
              <a:gd name="connsiteX240" fmla="*/ 3699800 w 4729688"/>
              <a:gd name="connsiteY240" fmla="*/ 3717661 h 4729681"/>
              <a:gd name="connsiteX241" fmla="*/ 3806380 w 4729688"/>
              <a:gd name="connsiteY241" fmla="*/ 3824241 h 4729681"/>
              <a:gd name="connsiteX242" fmla="*/ 3791832 w 4729688"/>
              <a:gd name="connsiteY242" fmla="*/ 3838789 h 4729681"/>
              <a:gd name="connsiteX243" fmla="*/ 3685252 w 4729688"/>
              <a:gd name="connsiteY243" fmla="*/ 3732209 h 4729681"/>
              <a:gd name="connsiteX244" fmla="*/ 3628279 w 4729688"/>
              <a:gd name="connsiteY244" fmla="*/ 3709796 h 4729681"/>
              <a:gd name="connsiteX245" fmla="*/ 3620518 w 4729688"/>
              <a:gd name="connsiteY245" fmla="*/ 3711491 h 4729681"/>
              <a:gd name="connsiteX246" fmla="*/ 3618823 w 4729688"/>
              <a:gd name="connsiteY246" fmla="*/ 3719252 h 4729681"/>
              <a:gd name="connsiteX247" fmla="*/ 3641236 w 4729688"/>
              <a:gd name="connsiteY247" fmla="*/ 3776225 h 4729681"/>
              <a:gd name="connsiteX248" fmla="*/ 3837325 w 4729688"/>
              <a:gd name="connsiteY248" fmla="*/ 3972314 h 4729681"/>
              <a:gd name="connsiteX249" fmla="*/ 3822777 w 4729688"/>
              <a:gd name="connsiteY249" fmla="*/ 3986862 h 4729681"/>
              <a:gd name="connsiteX250" fmla="*/ 3626688 w 4729688"/>
              <a:gd name="connsiteY250" fmla="*/ 3790773 h 4729681"/>
              <a:gd name="connsiteX251" fmla="*/ 3598747 w 4729688"/>
              <a:gd name="connsiteY251" fmla="*/ 3719751 h 4729681"/>
              <a:gd name="connsiteX252" fmla="*/ 3599551 w 4729688"/>
              <a:gd name="connsiteY252" fmla="*/ 3716070 h 4729681"/>
              <a:gd name="connsiteX253" fmla="*/ 3597496 w 4729688"/>
              <a:gd name="connsiteY253" fmla="*/ 3716519 h 4729681"/>
              <a:gd name="connsiteX254" fmla="*/ 3570120 w 4729688"/>
              <a:gd name="connsiteY254" fmla="*/ 3735071 h 4729681"/>
              <a:gd name="connsiteX255" fmla="*/ 3567258 w 4729688"/>
              <a:gd name="connsiteY255" fmla="*/ 3850203 h 4729681"/>
              <a:gd name="connsiteX256" fmla="*/ 3763347 w 4729688"/>
              <a:gd name="connsiteY256" fmla="*/ 4046292 h 4729681"/>
              <a:gd name="connsiteX257" fmla="*/ 3748799 w 4729688"/>
              <a:gd name="connsiteY257" fmla="*/ 4060840 h 4729681"/>
              <a:gd name="connsiteX258" fmla="*/ 3552710 w 4729688"/>
              <a:gd name="connsiteY258" fmla="*/ 3864751 h 4729681"/>
              <a:gd name="connsiteX259" fmla="*/ 3556278 w 4729688"/>
              <a:gd name="connsiteY259" fmla="*/ 3721229 h 4729681"/>
              <a:gd name="connsiteX260" fmla="*/ 3590404 w 4729688"/>
              <a:gd name="connsiteY260" fmla="*/ 3698101 h 4729681"/>
              <a:gd name="connsiteX261" fmla="*/ 3604130 w 4729688"/>
              <a:gd name="connsiteY261" fmla="*/ 3695103 h 4729681"/>
              <a:gd name="connsiteX262" fmla="*/ 3607128 w 4729688"/>
              <a:gd name="connsiteY262" fmla="*/ 3681377 h 4729681"/>
              <a:gd name="connsiteX263" fmla="*/ 3630256 w 4729688"/>
              <a:gd name="connsiteY263" fmla="*/ 3647251 h 4729681"/>
              <a:gd name="connsiteX264" fmla="*/ 3702756 w 4729688"/>
              <a:gd name="connsiteY264" fmla="*/ 3615743 h 4729681"/>
              <a:gd name="connsiteX265" fmla="*/ 2940691 w 4729688"/>
              <a:gd name="connsiteY265" fmla="*/ 3595112 h 4729681"/>
              <a:gd name="connsiteX266" fmla="*/ 2995012 w 4729688"/>
              <a:gd name="connsiteY266" fmla="*/ 3688770 h 4729681"/>
              <a:gd name="connsiteX267" fmla="*/ 3049334 w 4729688"/>
              <a:gd name="connsiteY267" fmla="*/ 3595112 h 4729681"/>
              <a:gd name="connsiteX268" fmla="*/ 1696091 w 4729688"/>
              <a:gd name="connsiteY268" fmla="*/ 3595112 h 4729681"/>
              <a:gd name="connsiteX269" fmla="*/ 1750412 w 4729688"/>
              <a:gd name="connsiteY269" fmla="*/ 3688770 h 4729681"/>
              <a:gd name="connsiteX270" fmla="*/ 1804734 w 4729688"/>
              <a:gd name="connsiteY270" fmla="*/ 3595112 h 4729681"/>
              <a:gd name="connsiteX271" fmla="*/ 933226 w 4729688"/>
              <a:gd name="connsiteY271" fmla="*/ 3522037 h 4729681"/>
              <a:gd name="connsiteX272" fmla="*/ 1005726 w 4729688"/>
              <a:gd name="connsiteY272" fmla="*/ 3553546 h 4729681"/>
              <a:gd name="connsiteX273" fmla="*/ 1028853 w 4729688"/>
              <a:gd name="connsiteY273" fmla="*/ 3587672 h 4729681"/>
              <a:gd name="connsiteX274" fmla="*/ 1031851 w 4729688"/>
              <a:gd name="connsiteY274" fmla="*/ 3601398 h 4729681"/>
              <a:gd name="connsiteX275" fmla="*/ 1045577 w 4729688"/>
              <a:gd name="connsiteY275" fmla="*/ 3604396 h 4729681"/>
              <a:gd name="connsiteX276" fmla="*/ 1079703 w 4729688"/>
              <a:gd name="connsiteY276" fmla="*/ 3627524 h 4729681"/>
              <a:gd name="connsiteX277" fmla="*/ 1083272 w 4729688"/>
              <a:gd name="connsiteY277" fmla="*/ 3771046 h 4729681"/>
              <a:gd name="connsiteX278" fmla="*/ 976692 w 4729688"/>
              <a:gd name="connsiteY278" fmla="*/ 3877626 h 4729681"/>
              <a:gd name="connsiteX279" fmla="*/ 962143 w 4729688"/>
              <a:gd name="connsiteY279" fmla="*/ 3863077 h 4729681"/>
              <a:gd name="connsiteX280" fmla="*/ 1068723 w 4729688"/>
              <a:gd name="connsiteY280" fmla="*/ 3756498 h 4729681"/>
              <a:gd name="connsiteX281" fmla="*/ 1065861 w 4729688"/>
              <a:gd name="connsiteY281" fmla="*/ 3641366 h 4729681"/>
              <a:gd name="connsiteX282" fmla="*/ 1038485 w 4729688"/>
              <a:gd name="connsiteY282" fmla="*/ 3622813 h 4729681"/>
              <a:gd name="connsiteX283" fmla="*/ 1036430 w 4729688"/>
              <a:gd name="connsiteY283" fmla="*/ 3622364 h 4729681"/>
              <a:gd name="connsiteX284" fmla="*/ 1037234 w 4729688"/>
              <a:gd name="connsiteY284" fmla="*/ 3626046 h 4729681"/>
              <a:gd name="connsiteX285" fmla="*/ 1009294 w 4729688"/>
              <a:gd name="connsiteY285" fmla="*/ 3697068 h 4729681"/>
              <a:gd name="connsiteX286" fmla="*/ 902714 w 4729688"/>
              <a:gd name="connsiteY286" fmla="*/ 3803648 h 4729681"/>
              <a:gd name="connsiteX287" fmla="*/ 888165 w 4729688"/>
              <a:gd name="connsiteY287" fmla="*/ 3789100 h 4729681"/>
              <a:gd name="connsiteX288" fmla="*/ 994745 w 4729688"/>
              <a:gd name="connsiteY288" fmla="*/ 3682520 h 4729681"/>
              <a:gd name="connsiteX289" fmla="*/ 1017158 w 4729688"/>
              <a:gd name="connsiteY289" fmla="*/ 3625547 h 4729681"/>
              <a:gd name="connsiteX290" fmla="*/ 1015464 w 4729688"/>
              <a:gd name="connsiteY290" fmla="*/ 3617786 h 4729681"/>
              <a:gd name="connsiteX291" fmla="*/ 1007702 w 4729688"/>
              <a:gd name="connsiteY291" fmla="*/ 3616091 h 4729681"/>
              <a:gd name="connsiteX292" fmla="*/ 950730 w 4729688"/>
              <a:gd name="connsiteY292" fmla="*/ 3638504 h 4729681"/>
              <a:gd name="connsiteX293" fmla="*/ 754641 w 4729688"/>
              <a:gd name="connsiteY293" fmla="*/ 3834593 h 4729681"/>
              <a:gd name="connsiteX294" fmla="*/ 740092 w 4729688"/>
              <a:gd name="connsiteY294" fmla="*/ 3820044 h 4729681"/>
              <a:gd name="connsiteX295" fmla="*/ 936181 w 4729688"/>
              <a:gd name="connsiteY295" fmla="*/ 3623955 h 4729681"/>
              <a:gd name="connsiteX296" fmla="*/ 1007203 w 4729688"/>
              <a:gd name="connsiteY296" fmla="*/ 3596015 h 4729681"/>
              <a:gd name="connsiteX297" fmla="*/ 1010885 w 4729688"/>
              <a:gd name="connsiteY297" fmla="*/ 3596819 h 4729681"/>
              <a:gd name="connsiteX298" fmla="*/ 1010436 w 4729688"/>
              <a:gd name="connsiteY298" fmla="*/ 3594764 h 4729681"/>
              <a:gd name="connsiteX299" fmla="*/ 991883 w 4729688"/>
              <a:gd name="connsiteY299" fmla="*/ 3567388 h 4729681"/>
              <a:gd name="connsiteX300" fmla="*/ 876752 w 4729688"/>
              <a:gd name="connsiteY300" fmla="*/ 3564526 h 4729681"/>
              <a:gd name="connsiteX301" fmla="*/ 680663 w 4729688"/>
              <a:gd name="connsiteY301" fmla="*/ 3760615 h 4729681"/>
              <a:gd name="connsiteX302" fmla="*/ 666115 w 4729688"/>
              <a:gd name="connsiteY302" fmla="*/ 3746066 h 4729681"/>
              <a:gd name="connsiteX303" fmla="*/ 862203 w 4729688"/>
              <a:gd name="connsiteY303" fmla="*/ 3549978 h 4729681"/>
              <a:gd name="connsiteX304" fmla="*/ 933226 w 4729688"/>
              <a:gd name="connsiteY304" fmla="*/ 3522037 h 4729681"/>
              <a:gd name="connsiteX305" fmla="*/ 3797506 w 4729688"/>
              <a:gd name="connsiteY305" fmla="*/ 3480001 h 4729681"/>
              <a:gd name="connsiteX306" fmla="*/ 3993595 w 4729688"/>
              <a:gd name="connsiteY306" fmla="*/ 3676089 h 4729681"/>
              <a:gd name="connsiteX307" fmla="*/ 3990027 w 4729688"/>
              <a:gd name="connsiteY307" fmla="*/ 3819612 h 4729681"/>
              <a:gd name="connsiteX308" fmla="*/ 3846505 w 4729688"/>
              <a:gd name="connsiteY308" fmla="*/ 3823180 h 4729681"/>
              <a:gd name="connsiteX309" fmla="*/ 3739925 w 4729688"/>
              <a:gd name="connsiteY309" fmla="*/ 3716600 h 4729681"/>
              <a:gd name="connsiteX310" fmla="*/ 3754473 w 4729688"/>
              <a:gd name="connsiteY310" fmla="*/ 3702051 h 4729681"/>
              <a:gd name="connsiteX311" fmla="*/ 3861053 w 4729688"/>
              <a:gd name="connsiteY311" fmla="*/ 3808631 h 4729681"/>
              <a:gd name="connsiteX312" fmla="*/ 3976185 w 4729688"/>
              <a:gd name="connsiteY312" fmla="*/ 3805769 h 4729681"/>
              <a:gd name="connsiteX313" fmla="*/ 3979047 w 4729688"/>
              <a:gd name="connsiteY313" fmla="*/ 3690638 h 4729681"/>
              <a:gd name="connsiteX314" fmla="*/ 3782958 w 4729688"/>
              <a:gd name="connsiteY314" fmla="*/ 3494549 h 4729681"/>
              <a:gd name="connsiteX315" fmla="*/ 2802075 w 4729688"/>
              <a:gd name="connsiteY315" fmla="*/ 3444977 h 4729681"/>
              <a:gd name="connsiteX316" fmla="*/ 2743850 w 4729688"/>
              <a:gd name="connsiteY316" fmla="*/ 3545365 h 4729681"/>
              <a:gd name="connsiteX317" fmla="*/ 2860300 w 4729688"/>
              <a:gd name="connsiteY317" fmla="*/ 3545365 h 4729681"/>
              <a:gd name="connsiteX318" fmla="*/ 1557475 w 4729688"/>
              <a:gd name="connsiteY318" fmla="*/ 3444977 h 4729681"/>
              <a:gd name="connsiteX319" fmla="*/ 1499250 w 4729688"/>
              <a:gd name="connsiteY319" fmla="*/ 3545365 h 4729681"/>
              <a:gd name="connsiteX320" fmla="*/ 1615700 w 4729688"/>
              <a:gd name="connsiteY320" fmla="*/ 3545365 h 4729681"/>
              <a:gd name="connsiteX321" fmla="*/ 3187949 w 4729688"/>
              <a:gd name="connsiteY321" fmla="*/ 3444977 h 4729681"/>
              <a:gd name="connsiteX322" fmla="*/ 3129724 w 4729688"/>
              <a:gd name="connsiteY322" fmla="*/ 3545365 h 4729681"/>
              <a:gd name="connsiteX323" fmla="*/ 3246174 w 4729688"/>
              <a:gd name="connsiteY323" fmla="*/ 3545365 h 4729681"/>
              <a:gd name="connsiteX324" fmla="*/ 1943349 w 4729688"/>
              <a:gd name="connsiteY324" fmla="*/ 3444977 h 4729681"/>
              <a:gd name="connsiteX325" fmla="*/ 1885124 w 4729688"/>
              <a:gd name="connsiteY325" fmla="*/ 3545365 h 4729681"/>
              <a:gd name="connsiteX326" fmla="*/ 2001574 w 4729688"/>
              <a:gd name="connsiteY326" fmla="*/ 3545365 h 4729681"/>
              <a:gd name="connsiteX327" fmla="*/ 700610 w 4729688"/>
              <a:gd name="connsiteY327" fmla="*/ 3339770 h 4729681"/>
              <a:gd name="connsiteX328" fmla="*/ 710897 w 4729688"/>
              <a:gd name="connsiteY328" fmla="*/ 3357588 h 4729681"/>
              <a:gd name="connsiteX329" fmla="*/ 580364 w 4729688"/>
              <a:gd name="connsiteY329" fmla="*/ 3432952 h 4729681"/>
              <a:gd name="connsiteX330" fmla="*/ 553330 w 4729688"/>
              <a:gd name="connsiteY330" fmla="*/ 3544901 h 4729681"/>
              <a:gd name="connsiteX331" fmla="*/ 663798 w 4729688"/>
              <a:gd name="connsiteY331" fmla="*/ 3577464 h 4729681"/>
              <a:gd name="connsiteX332" fmla="*/ 903957 w 4729688"/>
              <a:gd name="connsiteY332" fmla="*/ 3438808 h 4729681"/>
              <a:gd name="connsiteX333" fmla="*/ 914244 w 4729688"/>
              <a:gd name="connsiteY333" fmla="*/ 3456626 h 4729681"/>
              <a:gd name="connsiteX334" fmla="*/ 674085 w 4729688"/>
              <a:gd name="connsiteY334" fmla="*/ 3595282 h 4729681"/>
              <a:gd name="connsiteX335" fmla="*/ 536377 w 4729688"/>
              <a:gd name="connsiteY335" fmla="*/ 3554689 h 4729681"/>
              <a:gd name="connsiteX336" fmla="*/ 570077 w 4729688"/>
              <a:gd name="connsiteY336" fmla="*/ 3415134 h 4729681"/>
              <a:gd name="connsiteX337" fmla="*/ 3127203 w 4729688"/>
              <a:gd name="connsiteY337" fmla="*/ 3255731 h 4729681"/>
              <a:gd name="connsiteX338" fmla="*/ 3186689 w 4729688"/>
              <a:gd name="connsiteY338" fmla="*/ 3358292 h 4729681"/>
              <a:gd name="connsiteX339" fmla="*/ 3246174 w 4729688"/>
              <a:gd name="connsiteY339" fmla="*/ 3255731 h 4729681"/>
              <a:gd name="connsiteX340" fmla="*/ 2911838 w 4729688"/>
              <a:gd name="connsiteY340" fmla="*/ 3255731 h 4729681"/>
              <a:gd name="connsiteX341" fmla="*/ 2827844 w 4729688"/>
              <a:gd name="connsiteY341" fmla="*/ 3400548 h 4729681"/>
              <a:gd name="connsiteX342" fmla="*/ 2911837 w 4729688"/>
              <a:gd name="connsiteY342" fmla="*/ 3545365 h 4729681"/>
              <a:gd name="connsiteX343" fmla="*/ 3078187 w 4729688"/>
              <a:gd name="connsiteY343" fmla="*/ 3545365 h 4729681"/>
              <a:gd name="connsiteX344" fmla="*/ 3162180 w 4729688"/>
              <a:gd name="connsiteY344" fmla="*/ 3400548 h 4729681"/>
              <a:gd name="connsiteX345" fmla="*/ 3078187 w 4729688"/>
              <a:gd name="connsiteY345" fmla="*/ 3255731 h 4729681"/>
              <a:gd name="connsiteX346" fmla="*/ 2743850 w 4729688"/>
              <a:gd name="connsiteY346" fmla="*/ 3255731 h 4729681"/>
              <a:gd name="connsiteX347" fmla="*/ 2803335 w 4729688"/>
              <a:gd name="connsiteY347" fmla="*/ 3358292 h 4729681"/>
              <a:gd name="connsiteX348" fmla="*/ 2862821 w 4729688"/>
              <a:gd name="connsiteY348" fmla="*/ 3255731 h 4729681"/>
              <a:gd name="connsiteX349" fmla="*/ 1882603 w 4729688"/>
              <a:gd name="connsiteY349" fmla="*/ 3255731 h 4729681"/>
              <a:gd name="connsiteX350" fmla="*/ 1942089 w 4729688"/>
              <a:gd name="connsiteY350" fmla="*/ 3358293 h 4729681"/>
              <a:gd name="connsiteX351" fmla="*/ 2001574 w 4729688"/>
              <a:gd name="connsiteY351" fmla="*/ 3255731 h 4729681"/>
              <a:gd name="connsiteX352" fmla="*/ 1667238 w 4729688"/>
              <a:gd name="connsiteY352" fmla="*/ 3255731 h 4729681"/>
              <a:gd name="connsiteX353" fmla="*/ 1583244 w 4729688"/>
              <a:gd name="connsiteY353" fmla="*/ 3400548 h 4729681"/>
              <a:gd name="connsiteX354" fmla="*/ 1667238 w 4729688"/>
              <a:gd name="connsiteY354" fmla="*/ 3545365 h 4729681"/>
              <a:gd name="connsiteX355" fmla="*/ 1833587 w 4729688"/>
              <a:gd name="connsiteY355" fmla="*/ 3545365 h 4729681"/>
              <a:gd name="connsiteX356" fmla="*/ 1917581 w 4729688"/>
              <a:gd name="connsiteY356" fmla="*/ 3400548 h 4729681"/>
              <a:gd name="connsiteX357" fmla="*/ 1833587 w 4729688"/>
              <a:gd name="connsiteY357" fmla="*/ 3255731 h 4729681"/>
              <a:gd name="connsiteX358" fmla="*/ 1499250 w 4729688"/>
              <a:gd name="connsiteY358" fmla="*/ 3255731 h 4729681"/>
              <a:gd name="connsiteX359" fmla="*/ 1558735 w 4729688"/>
              <a:gd name="connsiteY359" fmla="*/ 3358292 h 4729681"/>
              <a:gd name="connsiteX360" fmla="*/ 1618221 w 4729688"/>
              <a:gd name="connsiteY360" fmla="*/ 3255731 h 4729681"/>
              <a:gd name="connsiteX361" fmla="*/ 4020018 w 4729688"/>
              <a:gd name="connsiteY361" fmla="*/ 3223173 h 4729681"/>
              <a:gd name="connsiteX362" fmla="*/ 4057465 w 4729688"/>
              <a:gd name="connsiteY362" fmla="*/ 3235355 h 4729681"/>
              <a:gd name="connsiteX363" fmla="*/ 4187998 w 4729688"/>
              <a:gd name="connsiteY363" fmla="*/ 3310719 h 4729681"/>
              <a:gd name="connsiteX364" fmla="*/ 4177711 w 4729688"/>
              <a:gd name="connsiteY364" fmla="*/ 3328537 h 4729681"/>
              <a:gd name="connsiteX365" fmla="*/ 4047178 w 4729688"/>
              <a:gd name="connsiteY365" fmla="*/ 3253173 h 4729681"/>
              <a:gd name="connsiteX366" fmla="*/ 3936710 w 4729688"/>
              <a:gd name="connsiteY366" fmla="*/ 3285736 h 4729681"/>
              <a:gd name="connsiteX367" fmla="*/ 3925875 w 4729688"/>
              <a:gd name="connsiteY367" fmla="*/ 3316981 h 4729681"/>
              <a:gd name="connsiteX368" fmla="*/ 3925973 w 4729688"/>
              <a:gd name="connsiteY368" fmla="*/ 3319082 h 4729681"/>
              <a:gd name="connsiteX369" fmla="*/ 3929321 w 4729688"/>
              <a:gd name="connsiteY369" fmla="*/ 3317353 h 4729681"/>
              <a:gd name="connsiteX370" fmla="*/ 4005155 w 4729688"/>
              <a:gd name="connsiteY370" fmla="*/ 3325959 h 4729681"/>
              <a:gd name="connsiteX371" fmla="*/ 4135688 w 4729688"/>
              <a:gd name="connsiteY371" fmla="*/ 3401323 h 4729681"/>
              <a:gd name="connsiteX372" fmla="*/ 4125400 w 4729688"/>
              <a:gd name="connsiteY372" fmla="*/ 3419141 h 4729681"/>
              <a:gd name="connsiteX373" fmla="*/ 3994867 w 4729688"/>
              <a:gd name="connsiteY373" fmla="*/ 3343777 h 4729681"/>
              <a:gd name="connsiteX374" fmla="*/ 3934035 w 4729688"/>
              <a:gd name="connsiteY374" fmla="*/ 3336874 h 4729681"/>
              <a:gd name="connsiteX375" fmla="*/ 3926977 w 4729688"/>
              <a:gd name="connsiteY375" fmla="*/ 3340519 h 4729681"/>
              <a:gd name="connsiteX376" fmla="*/ 3927348 w 4729688"/>
              <a:gd name="connsiteY376" fmla="*/ 3348455 h 4729681"/>
              <a:gd name="connsiteX377" fmla="*/ 3963743 w 4729688"/>
              <a:gd name="connsiteY377" fmla="*/ 3397686 h 4729681"/>
              <a:gd name="connsiteX378" fmla="*/ 4203902 w 4729688"/>
              <a:gd name="connsiteY378" fmla="*/ 3536341 h 4729681"/>
              <a:gd name="connsiteX379" fmla="*/ 4193615 w 4729688"/>
              <a:gd name="connsiteY379" fmla="*/ 3554159 h 4729681"/>
              <a:gd name="connsiteX380" fmla="*/ 3953456 w 4729688"/>
              <a:gd name="connsiteY380" fmla="*/ 3415504 h 4729681"/>
              <a:gd name="connsiteX381" fmla="*/ 3908086 w 4729688"/>
              <a:gd name="connsiteY381" fmla="*/ 3354133 h 4729681"/>
              <a:gd name="connsiteX382" fmla="*/ 3907910 w 4729688"/>
              <a:gd name="connsiteY382" fmla="*/ 3350369 h 4729681"/>
              <a:gd name="connsiteX383" fmla="*/ 3906041 w 4729688"/>
              <a:gd name="connsiteY383" fmla="*/ 3351334 h 4729681"/>
              <a:gd name="connsiteX384" fmla="*/ 3884400 w 4729688"/>
              <a:gd name="connsiteY384" fmla="*/ 3376340 h 4729681"/>
              <a:gd name="connsiteX385" fmla="*/ 3911433 w 4729688"/>
              <a:gd name="connsiteY385" fmla="*/ 3488290 h 4729681"/>
              <a:gd name="connsiteX386" fmla="*/ 4151592 w 4729688"/>
              <a:gd name="connsiteY386" fmla="*/ 3626945 h 4729681"/>
              <a:gd name="connsiteX387" fmla="*/ 4141305 w 4729688"/>
              <a:gd name="connsiteY387" fmla="*/ 3644763 h 4729681"/>
              <a:gd name="connsiteX388" fmla="*/ 3901146 w 4729688"/>
              <a:gd name="connsiteY388" fmla="*/ 3506108 h 4729681"/>
              <a:gd name="connsiteX389" fmla="*/ 3867446 w 4729688"/>
              <a:gd name="connsiteY389" fmla="*/ 3366552 h 4729681"/>
              <a:gd name="connsiteX390" fmla="*/ 3894424 w 4729688"/>
              <a:gd name="connsiteY390" fmla="*/ 3335380 h 4729681"/>
              <a:gd name="connsiteX391" fmla="*/ 3906906 w 4729688"/>
              <a:gd name="connsiteY391" fmla="*/ 3328932 h 4729681"/>
              <a:gd name="connsiteX392" fmla="*/ 3906249 w 4729688"/>
              <a:gd name="connsiteY392" fmla="*/ 3314898 h 4729681"/>
              <a:gd name="connsiteX393" fmla="*/ 3919756 w 4729688"/>
              <a:gd name="connsiteY393" fmla="*/ 3275948 h 4729681"/>
              <a:gd name="connsiteX394" fmla="*/ 4020018 w 4729688"/>
              <a:gd name="connsiteY394" fmla="*/ 3223173 h 4729681"/>
              <a:gd name="connsiteX395" fmla="*/ 2995012 w 4729688"/>
              <a:gd name="connsiteY395" fmla="*/ 3112327 h 4729681"/>
              <a:gd name="connsiteX396" fmla="*/ 2938170 w 4729688"/>
              <a:gd name="connsiteY396" fmla="*/ 3210330 h 4729681"/>
              <a:gd name="connsiteX397" fmla="*/ 3051854 w 4729688"/>
              <a:gd name="connsiteY397" fmla="*/ 3210330 h 4729681"/>
              <a:gd name="connsiteX398" fmla="*/ 1750412 w 4729688"/>
              <a:gd name="connsiteY398" fmla="*/ 3112327 h 4729681"/>
              <a:gd name="connsiteX399" fmla="*/ 1693570 w 4729688"/>
              <a:gd name="connsiteY399" fmla="*/ 3210330 h 4729681"/>
              <a:gd name="connsiteX400" fmla="*/ 1807254 w 4729688"/>
              <a:gd name="connsiteY400" fmla="*/ 3210330 h 4729681"/>
              <a:gd name="connsiteX401" fmla="*/ 643408 w 4729688"/>
              <a:gd name="connsiteY401" fmla="*/ 3108408 h 4729681"/>
              <a:gd name="connsiteX402" fmla="*/ 743670 w 4729688"/>
              <a:gd name="connsiteY402" fmla="*/ 3161183 h 4729681"/>
              <a:gd name="connsiteX403" fmla="*/ 757177 w 4729688"/>
              <a:gd name="connsiteY403" fmla="*/ 3200133 h 4729681"/>
              <a:gd name="connsiteX404" fmla="*/ 756520 w 4729688"/>
              <a:gd name="connsiteY404" fmla="*/ 3214167 h 4729681"/>
              <a:gd name="connsiteX405" fmla="*/ 769002 w 4729688"/>
              <a:gd name="connsiteY405" fmla="*/ 3220615 h 4729681"/>
              <a:gd name="connsiteX406" fmla="*/ 795980 w 4729688"/>
              <a:gd name="connsiteY406" fmla="*/ 3251787 h 4729681"/>
              <a:gd name="connsiteX407" fmla="*/ 762280 w 4729688"/>
              <a:gd name="connsiteY407" fmla="*/ 3391342 h 4729681"/>
              <a:gd name="connsiteX408" fmla="*/ 631747 w 4729688"/>
              <a:gd name="connsiteY408" fmla="*/ 3466706 h 4729681"/>
              <a:gd name="connsiteX409" fmla="*/ 621460 w 4729688"/>
              <a:gd name="connsiteY409" fmla="*/ 3448888 h 4729681"/>
              <a:gd name="connsiteX410" fmla="*/ 751993 w 4729688"/>
              <a:gd name="connsiteY410" fmla="*/ 3373524 h 4729681"/>
              <a:gd name="connsiteX411" fmla="*/ 779026 w 4729688"/>
              <a:gd name="connsiteY411" fmla="*/ 3261575 h 4729681"/>
              <a:gd name="connsiteX412" fmla="*/ 757385 w 4729688"/>
              <a:gd name="connsiteY412" fmla="*/ 3236569 h 4729681"/>
              <a:gd name="connsiteX413" fmla="*/ 755517 w 4729688"/>
              <a:gd name="connsiteY413" fmla="*/ 3235604 h 4729681"/>
              <a:gd name="connsiteX414" fmla="*/ 755340 w 4729688"/>
              <a:gd name="connsiteY414" fmla="*/ 3239368 h 4729681"/>
              <a:gd name="connsiteX415" fmla="*/ 709970 w 4729688"/>
              <a:gd name="connsiteY415" fmla="*/ 3300738 h 4729681"/>
              <a:gd name="connsiteX416" fmla="*/ 579437 w 4729688"/>
              <a:gd name="connsiteY416" fmla="*/ 3376102 h 4729681"/>
              <a:gd name="connsiteX417" fmla="*/ 569150 w 4729688"/>
              <a:gd name="connsiteY417" fmla="*/ 3358284 h 4729681"/>
              <a:gd name="connsiteX418" fmla="*/ 699683 w 4729688"/>
              <a:gd name="connsiteY418" fmla="*/ 3282920 h 4729681"/>
              <a:gd name="connsiteX419" fmla="*/ 736078 w 4729688"/>
              <a:gd name="connsiteY419" fmla="*/ 3233690 h 4729681"/>
              <a:gd name="connsiteX420" fmla="*/ 736449 w 4729688"/>
              <a:gd name="connsiteY420" fmla="*/ 3225754 h 4729681"/>
              <a:gd name="connsiteX421" fmla="*/ 729391 w 4729688"/>
              <a:gd name="connsiteY421" fmla="*/ 3222109 h 4729681"/>
              <a:gd name="connsiteX422" fmla="*/ 668559 w 4729688"/>
              <a:gd name="connsiteY422" fmla="*/ 3229012 h 4729681"/>
              <a:gd name="connsiteX423" fmla="*/ 428400 w 4729688"/>
              <a:gd name="connsiteY423" fmla="*/ 3367668 h 4729681"/>
              <a:gd name="connsiteX424" fmla="*/ 418113 w 4729688"/>
              <a:gd name="connsiteY424" fmla="*/ 3349850 h 4729681"/>
              <a:gd name="connsiteX425" fmla="*/ 658272 w 4729688"/>
              <a:gd name="connsiteY425" fmla="*/ 3211194 h 4729681"/>
              <a:gd name="connsiteX426" fmla="*/ 734105 w 4729688"/>
              <a:gd name="connsiteY426" fmla="*/ 3202588 h 4729681"/>
              <a:gd name="connsiteX427" fmla="*/ 737453 w 4729688"/>
              <a:gd name="connsiteY427" fmla="*/ 3204317 h 4729681"/>
              <a:gd name="connsiteX428" fmla="*/ 737551 w 4729688"/>
              <a:gd name="connsiteY428" fmla="*/ 3202216 h 4729681"/>
              <a:gd name="connsiteX429" fmla="*/ 726716 w 4729688"/>
              <a:gd name="connsiteY429" fmla="*/ 3170971 h 4729681"/>
              <a:gd name="connsiteX430" fmla="*/ 616249 w 4729688"/>
              <a:gd name="connsiteY430" fmla="*/ 3138408 h 4729681"/>
              <a:gd name="connsiteX431" fmla="*/ 376090 w 4729688"/>
              <a:gd name="connsiteY431" fmla="*/ 3277064 h 4729681"/>
              <a:gd name="connsiteX432" fmla="*/ 365803 w 4729688"/>
              <a:gd name="connsiteY432" fmla="*/ 3259246 h 4729681"/>
              <a:gd name="connsiteX433" fmla="*/ 605961 w 4729688"/>
              <a:gd name="connsiteY433" fmla="*/ 3120590 h 4729681"/>
              <a:gd name="connsiteX434" fmla="*/ 643408 w 4729688"/>
              <a:gd name="connsiteY434" fmla="*/ 3108408 h 4729681"/>
              <a:gd name="connsiteX435" fmla="*/ 4038020 w 4729688"/>
              <a:gd name="connsiteY435" fmla="*/ 3071109 h 4729681"/>
              <a:gd name="connsiteX436" fmla="*/ 4278179 w 4729688"/>
              <a:gd name="connsiteY436" fmla="*/ 3209765 h 4729681"/>
              <a:gd name="connsiteX437" fmla="*/ 4311879 w 4729688"/>
              <a:gd name="connsiteY437" fmla="*/ 3349320 h 4729681"/>
              <a:gd name="connsiteX438" fmla="*/ 4174170 w 4729688"/>
              <a:gd name="connsiteY438" fmla="*/ 3389913 h 4729681"/>
              <a:gd name="connsiteX439" fmla="*/ 4043637 w 4729688"/>
              <a:gd name="connsiteY439" fmla="*/ 3314550 h 4729681"/>
              <a:gd name="connsiteX440" fmla="*/ 4053925 w 4729688"/>
              <a:gd name="connsiteY440" fmla="*/ 3296732 h 4729681"/>
              <a:gd name="connsiteX441" fmla="*/ 4184458 w 4729688"/>
              <a:gd name="connsiteY441" fmla="*/ 3372095 h 4729681"/>
              <a:gd name="connsiteX442" fmla="*/ 4294925 w 4729688"/>
              <a:gd name="connsiteY442" fmla="*/ 3339532 h 4729681"/>
              <a:gd name="connsiteX443" fmla="*/ 4267892 w 4729688"/>
              <a:gd name="connsiteY443" fmla="*/ 3227583 h 4729681"/>
              <a:gd name="connsiteX444" fmla="*/ 4027733 w 4729688"/>
              <a:gd name="connsiteY444" fmla="*/ 3088927 h 4729681"/>
              <a:gd name="connsiteX445" fmla="*/ 2995012 w 4729688"/>
              <a:gd name="connsiteY445" fmla="*/ 3027815 h 4729681"/>
              <a:gd name="connsiteX446" fmla="*/ 3100871 w 4729688"/>
              <a:gd name="connsiteY446" fmla="*/ 3210330 h 4729681"/>
              <a:gd name="connsiteX447" fmla="*/ 3324044 w 4729688"/>
              <a:gd name="connsiteY447" fmla="*/ 3210330 h 4729681"/>
              <a:gd name="connsiteX448" fmla="*/ 3212457 w 4729688"/>
              <a:gd name="connsiteY448" fmla="*/ 3402721 h 4729681"/>
              <a:gd name="connsiteX449" fmla="*/ 3324044 w 4729688"/>
              <a:gd name="connsiteY449" fmla="*/ 3595112 h 4729681"/>
              <a:gd name="connsiteX450" fmla="*/ 3100871 w 4729688"/>
              <a:gd name="connsiteY450" fmla="*/ 3595112 h 4729681"/>
              <a:gd name="connsiteX451" fmla="*/ 2995012 w 4729688"/>
              <a:gd name="connsiteY451" fmla="*/ 3777627 h 4729681"/>
              <a:gd name="connsiteX452" fmla="*/ 2889153 w 4729688"/>
              <a:gd name="connsiteY452" fmla="*/ 3595112 h 4729681"/>
              <a:gd name="connsiteX453" fmla="*/ 2665980 w 4729688"/>
              <a:gd name="connsiteY453" fmla="*/ 3595112 h 4729681"/>
              <a:gd name="connsiteX454" fmla="*/ 2777566 w 4729688"/>
              <a:gd name="connsiteY454" fmla="*/ 3402721 h 4729681"/>
              <a:gd name="connsiteX455" fmla="*/ 2665980 w 4729688"/>
              <a:gd name="connsiteY455" fmla="*/ 3210330 h 4729681"/>
              <a:gd name="connsiteX456" fmla="*/ 2889153 w 4729688"/>
              <a:gd name="connsiteY456" fmla="*/ 3210330 h 4729681"/>
              <a:gd name="connsiteX457" fmla="*/ 1750412 w 4729688"/>
              <a:gd name="connsiteY457" fmla="*/ 3027815 h 4729681"/>
              <a:gd name="connsiteX458" fmla="*/ 1856270 w 4729688"/>
              <a:gd name="connsiteY458" fmla="*/ 3210330 h 4729681"/>
              <a:gd name="connsiteX459" fmla="*/ 2079444 w 4729688"/>
              <a:gd name="connsiteY459" fmla="*/ 3210330 h 4729681"/>
              <a:gd name="connsiteX460" fmla="*/ 1967857 w 4729688"/>
              <a:gd name="connsiteY460" fmla="*/ 3402721 h 4729681"/>
              <a:gd name="connsiteX461" fmla="*/ 2079444 w 4729688"/>
              <a:gd name="connsiteY461" fmla="*/ 3595112 h 4729681"/>
              <a:gd name="connsiteX462" fmla="*/ 1856270 w 4729688"/>
              <a:gd name="connsiteY462" fmla="*/ 3595112 h 4729681"/>
              <a:gd name="connsiteX463" fmla="*/ 1750412 w 4729688"/>
              <a:gd name="connsiteY463" fmla="*/ 3777627 h 4729681"/>
              <a:gd name="connsiteX464" fmla="*/ 1644553 w 4729688"/>
              <a:gd name="connsiteY464" fmla="*/ 3595112 h 4729681"/>
              <a:gd name="connsiteX465" fmla="*/ 1421380 w 4729688"/>
              <a:gd name="connsiteY465" fmla="*/ 3595112 h 4729681"/>
              <a:gd name="connsiteX466" fmla="*/ 1532967 w 4729688"/>
              <a:gd name="connsiteY466" fmla="*/ 3402721 h 4729681"/>
              <a:gd name="connsiteX467" fmla="*/ 1421380 w 4729688"/>
              <a:gd name="connsiteY467" fmla="*/ 3210330 h 4729681"/>
              <a:gd name="connsiteX468" fmla="*/ 1644553 w 4729688"/>
              <a:gd name="connsiteY468" fmla="*/ 3210330 h 4729681"/>
              <a:gd name="connsiteX469" fmla="*/ 2220544 w 4729688"/>
              <a:gd name="connsiteY469" fmla="*/ 2946600 h 4729681"/>
              <a:gd name="connsiteX470" fmla="*/ 2379299 w 4729688"/>
              <a:gd name="connsiteY470" fmla="*/ 3220315 h 4729681"/>
              <a:gd name="connsiteX471" fmla="*/ 2538053 w 4729688"/>
              <a:gd name="connsiteY471" fmla="*/ 2946600 h 4729681"/>
              <a:gd name="connsiteX472" fmla="*/ 504280 w 4729688"/>
              <a:gd name="connsiteY472" fmla="*/ 2875722 h 4729681"/>
              <a:gd name="connsiteX473" fmla="*/ 509605 w 4729688"/>
              <a:gd name="connsiteY473" fmla="*/ 2895596 h 4729681"/>
              <a:gd name="connsiteX474" fmla="*/ 364014 w 4729688"/>
              <a:gd name="connsiteY474" fmla="*/ 2934607 h 4729681"/>
              <a:gd name="connsiteX475" fmla="*/ 308927 w 4729688"/>
              <a:gd name="connsiteY475" fmla="*/ 3035745 h 4729681"/>
              <a:gd name="connsiteX476" fmla="*/ 407203 w 4729688"/>
              <a:gd name="connsiteY476" fmla="*/ 3095789 h 4729681"/>
              <a:gd name="connsiteX477" fmla="*/ 675065 w 4729688"/>
              <a:gd name="connsiteY477" fmla="*/ 3024016 h 4729681"/>
              <a:gd name="connsiteX478" fmla="*/ 680390 w 4729688"/>
              <a:gd name="connsiteY478" fmla="*/ 3043889 h 4729681"/>
              <a:gd name="connsiteX479" fmla="*/ 412528 w 4729688"/>
              <a:gd name="connsiteY479" fmla="*/ 3115662 h 4729681"/>
              <a:gd name="connsiteX480" fmla="*/ 290018 w 4729688"/>
              <a:gd name="connsiteY480" fmla="*/ 3040811 h 4729681"/>
              <a:gd name="connsiteX481" fmla="*/ 358689 w 4729688"/>
              <a:gd name="connsiteY481" fmla="*/ 2914733 h 4729681"/>
              <a:gd name="connsiteX482" fmla="*/ 4186479 w 4729688"/>
              <a:gd name="connsiteY482" fmla="*/ 2765443 h 4729681"/>
              <a:gd name="connsiteX483" fmla="*/ 4225803 w 4729688"/>
              <a:gd name="connsiteY483" fmla="*/ 2767518 h 4729681"/>
              <a:gd name="connsiteX484" fmla="*/ 4371393 w 4729688"/>
              <a:gd name="connsiteY484" fmla="*/ 2806529 h 4729681"/>
              <a:gd name="connsiteX485" fmla="*/ 4366068 w 4729688"/>
              <a:gd name="connsiteY485" fmla="*/ 2826402 h 4729681"/>
              <a:gd name="connsiteX486" fmla="*/ 4220478 w 4729688"/>
              <a:gd name="connsiteY486" fmla="*/ 2787391 h 4729681"/>
              <a:gd name="connsiteX487" fmla="*/ 4122202 w 4729688"/>
              <a:gd name="connsiteY487" fmla="*/ 2847435 h 4729681"/>
              <a:gd name="connsiteX488" fmla="*/ 4119823 w 4729688"/>
              <a:gd name="connsiteY488" fmla="*/ 2880420 h 4729681"/>
              <a:gd name="connsiteX489" fmla="*/ 4120461 w 4729688"/>
              <a:gd name="connsiteY489" fmla="*/ 2882424 h 4729681"/>
              <a:gd name="connsiteX490" fmla="*/ 4123248 w 4729688"/>
              <a:gd name="connsiteY490" fmla="*/ 2879887 h 4729681"/>
              <a:gd name="connsiteX491" fmla="*/ 4198725 w 4729688"/>
              <a:gd name="connsiteY491" fmla="*/ 2868573 h 4729681"/>
              <a:gd name="connsiteX492" fmla="*/ 4344316 w 4729688"/>
              <a:gd name="connsiteY492" fmla="*/ 2907584 h 4729681"/>
              <a:gd name="connsiteX493" fmla="*/ 4338991 w 4729688"/>
              <a:gd name="connsiteY493" fmla="*/ 2927458 h 4729681"/>
              <a:gd name="connsiteX494" fmla="*/ 4193400 w 4729688"/>
              <a:gd name="connsiteY494" fmla="*/ 2888447 h 4729681"/>
              <a:gd name="connsiteX495" fmla="*/ 4132853 w 4729688"/>
              <a:gd name="connsiteY495" fmla="*/ 2897523 h 4729681"/>
              <a:gd name="connsiteX496" fmla="*/ 4126979 w 4729688"/>
              <a:gd name="connsiteY496" fmla="*/ 2902871 h 4729681"/>
              <a:gd name="connsiteX497" fmla="*/ 4129392 w 4729688"/>
              <a:gd name="connsiteY497" fmla="*/ 2910440 h 4729681"/>
              <a:gd name="connsiteX498" fmla="*/ 4177289 w 4729688"/>
              <a:gd name="connsiteY498" fmla="*/ 2948573 h 4729681"/>
              <a:gd name="connsiteX499" fmla="*/ 4445151 w 4729688"/>
              <a:gd name="connsiteY499" fmla="*/ 3020347 h 4729681"/>
              <a:gd name="connsiteX500" fmla="*/ 4439826 w 4729688"/>
              <a:gd name="connsiteY500" fmla="*/ 3040220 h 4729681"/>
              <a:gd name="connsiteX501" fmla="*/ 4171964 w 4729688"/>
              <a:gd name="connsiteY501" fmla="*/ 2968447 h 4729681"/>
              <a:gd name="connsiteX502" fmla="*/ 4112256 w 4729688"/>
              <a:gd name="connsiteY502" fmla="*/ 2920910 h 4729681"/>
              <a:gd name="connsiteX503" fmla="*/ 4111111 w 4729688"/>
              <a:gd name="connsiteY503" fmla="*/ 2917320 h 4729681"/>
              <a:gd name="connsiteX504" fmla="*/ 4109556 w 4729688"/>
              <a:gd name="connsiteY504" fmla="*/ 2918736 h 4729681"/>
              <a:gd name="connsiteX505" fmla="*/ 4095124 w 4729688"/>
              <a:gd name="connsiteY505" fmla="*/ 2948491 h 4729681"/>
              <a:gd name="connsiteX506" fmla="*/ 4150211 w 4729688"/>
              <a:gd name="connsiteY506" fmla="*/ 3049629 h 4729681"/>
              <a:gd name="connsiteX507" fmla="*/ 4418073 w 4729688"/>
              <a:gd name="connsiteY507" fmla="*/ 3121402 h 4729681"/>
              <a:gd name="connsiteX508" fmla="*/ 4412748 w 4729688"/>
              <a:gd name="connsiteY508" fmla="*/ 3141276 h 4729681"/>
              <a:gd name="connsiteX509" fmla="*/ 4144886 w 4729688"/>
              <a:gd name="connsiteY509" fmla="*/ 3069502 h 4729681"/>
              <a:gd name="connsiteX510" fmla="*/ 4076215 w 4729688"/>
              <a:gd name="connsiteY510" fmla="*/ 2943424 h 4729681"/>
              <a:gd name="connsiteX511" fmla="*/ 4094205 w 4729688"/>
              <a:gd name="connsiteY511" fmla="*/ 2906332 h 4729681"/>
              <a:gd name="connsiteX512" fmla="*/ 4104594 w 4729688"/>
              <a:gd name="connsiteY512" fmla="*/ 2896873 h 4729681"/>
              <a:gd name="connsiteX513" fmla="*/ 4100327 w 4729688"/>
              <a:gd name="connsiteY513" fmla="*/ 2883487 h 4729681"/>
              <a:gd name="connsiteX514" fmla="*/ 4103293 w 4729688"/>
              <a:gd name="connsiteY514" fmla="*/ 2842369 h 4729681"/>
              <a:gd name="connsiteX515" fmla="*/ 4186479 w 4729688"/>
              <a:gd name="connsiteY515" fmla="*/ 2765443 h 4729681"/>
              <a:gd name="connsiteX516" fmla="*/ 508908 w 4729688"/>
              <a:gd name="connsiteY516" fmla="*/ 2637439 h 4729681"/>
              <a:gd name="connsiteX517" fmla="*/ 592094 w 4729688"/>
              <a:gd name="connsiteY517" fmla="*/ 2714365 h 4729681"/>
              <a:gd name="connsiteX518" fmla="*/ 595061 w 4729688"/>
              <a:gd name="connsiteY518" fmla="*/ 2755483 h 4729681"/>
              <a:gd name="connsiteX519" fmla="*/ 590794 w 4729688"/>
              <a:gd name="connsiteY519" fmla="*/ 2768869 h 4729681"/>
              <a:gd name="connsiteX520" fmla="*/ 601182 w 4729688"/>
              <a:gd name="connsiteY520" fmla="*/ 2778328 h 4729681"/>
              <a:gd name="connsiteX521" fmla="*/ 619172 w 4729688"/>
              <a:gd name="connsiteY521" fmla="*/ 2815421 h 4729681"/>
              <a:gd name="connsiteX522" fmla="*/ 550501 w 4729688"/>
              <a:gd name="connsiteY522" fmla="*/ 2941499 h 4729681"/>
              <a:gd name="connsiteX523" fmla="*/ 404910 w 4729688"/>
              <a:gd name="connsiteY523" fmla="*/ 2980510 h 4729681"/>
              <a:gd name="connsiteX524" fmla="*/ 399585 w 4729688"/>
              <a:gd name="connsiteY524" fmla="*/ 2960636 h 4729681"/>
              <a:gd name="connsiteX525" fmla="*/ 545176 w 4729688"/>
              <a:gd name="connsiteY525" fmla="*/ 2921625 h 4729681"/>
              <a:gd name="connsiteX526" fmla="*/ 600263 w 4729688"/>
              <a:gd name="connsiteY526" fmla="*/ 2820487 h 4729681"/>
              <a:gd name="connsiteX527" fmla="*/ 585831 w 4729688"/>
              <a:gd name="connsiteY527" fmla="*/ 2790732 h 4729681"/>
              <a:gd name="connsiteX528" fmla="*/ 584276 w 4729688"/>
              <a:gd name="connsiteY528" fmla="*/ 2789316 h 4729681"/>
              <a:gd name="connsiteX529" fmla="*/ 583131 w 4729688"/>
              <a:gd name="connsiteY529" fmla="*/ 2792906 h 4729681"/>
              <a:gd name="connsiteX530" fmla="*/ 523423 w 4729688"/>
              <a:gd name="connsiteY530" fmla="*/ 2840443 h 4729681"/>
              <a:gd name="connsiteX531" fmla="*/ 377833 w 4729688"/>
              <a:gd name="connsiteY531" fmla="*/ 2879454 h 4729681"/>
              <a:gd name="connsiteX532" fmla="*/ 372508 w 4729688"/>
              <a:gd name="connsiteY532" fmla="*/ 2859581 h 4729681"/>
              <a:gd name="connsiteX533" fmla="*/ 518098 w 4729688"/>
              <a:gd name="connsiteY533" fmla="*/ 2820570 h 4729681"/>
              <a:gd name="connsiteX534" fmla="*/ 565995 w 4729688"/>
              <a:gd name="connsiteY534" fmla="*/ 2782436 h 4729681"/>
              <a:gd name="connsiteX535" fmla="*/ 568408 w 4729688"/>
              <a:gd name="connsiteY535" fmla="*/ 2774867 h 4729681"/>
              <a:gd name="connsiteX536" fmla="*/ 562534 w 4729688"/>
              <a:gd name="connsiteY536" fmla="*/ 2769519 h 4729681"/>
              <a:gd name="connsiteX537" fmla="*/ 501987 w 4729688"/>
              <a:gd name="connsiteY537" fmla="*/ 2760443 h 4729681"/>
              <a:gd name="connsiteX538" fmla="*/ 234125 w 4729688"/>
              <a:gd name="connsiteY538" fmla="*/ 2832216 h 4729681"/>
              <a:gd name="connsiteX539" fmla="*/ 228800 w 4729688"/>
              <a:gd name="connsiteY539" fmla="*/ 2812343 h 4729681"/>
              <a:gd name="connsiteX540" fmla="*/ 496662 w 4729688"/>
              <a:gd name="connsiteY540" fmla="*/ 2740569 h 4729681"/>
              <a:gd name="connsiteX541" fmla="*/ 572139 w 4729688"/>
              <a:gd name="connsiteY541" fmla="*/ 2751884 h 4729681"/>
              <a:gd name="connsiteX542" fmla="*/ 574926 w 4729688"/>
              <a:gd name="connsiteY542" fmla="*/ 2754420 h 4729681"/>
              <a:gd name="connsiteX543" fmla="*/ 575565 w 4729688"/>
              <a:gd name="connsiteY543" fmla="*/ 2752416 h 4729681"/>
              <a:gd name="connsiteX544" fmla="*/ 573185 w 4729688"/>
              <a:gd name="connsiteY544" fmla="*/ 2719432 h 4729681"/>
              <a:gd name="connsiteX545" fmla="*/ 474910 w 4729688"/>
              <a:gd name="connsiteY545" fmla="*/ 2659387 h 4729681"/>
              <a:gd name="connsiteX546" fmla="*/ 207047 w 4729688"/>
              <a:gd name="connsiteY546" fmla="*/ 2731161 h 4729681"/>
              <a:gd name="connsiteX547" fmla="*/ 201722 w 4729688"/>
              <a:gd name="connsiteY547" fmla="*/ 2711287 h 4729681"/>
              <a:gd name="connsiteX548" fmla="*/ 469585 w 4729688"/>
              <a:gd name="connsiteY548" fmla="*/ 2639514 h 4729681"/>
              <a:gd name="connsiteX549" fmla="*/ 508908 w 4729688"/>
              <a:gd name="connsiteY549" fmla="*/ 2637439 h 4729681"/>
              <a:gd name="connsiteX550" fmla="*/ 4164511 w 4729688"/>
              <a:gd name="connsiteY550" fmla="*/ 2613900 h 4729681"/>
              <a:gd name="connsiteX551" fmla="*/ 4432373 w 4729688"/>
              <a:gd name="connsiteY551" fmla="*/ 2685674 h 4729681"/>
              <a:gd name="connsiteX552" fmla="*/ 4501044 w 4729688"/>
              <a:gd name="connsiteY552" fmla="*/ 2811752 h 4729681"/>
              <a:gd name="connsiteX553" fmla="*/ 4378534 w 4729688"/>
              <a:gd name="connsiteY553" fmla="*/ 2886603 h 4729681"/>
              <a:gd name="connsiteX554" fmla="*/ 4232943 w 4729688"/>
              <a:gd name="connsiteY554" fmla="*/ 2847592 h 4729681"/>
              <a:gd name="connsiteX555" fmla="*/ 4238268 w 4729688"/>
              <a:gd name="connsiteY555" fmla="*/ 2827719 h 4729681"/>
              <a:gd name="connsiteX556" fmla="*/ 4383859 w 4729688"/>
              <a:gd name="connsiteY556" fmla="*/ 2866730 h 4729681"/>
              <a:gd name="connsiteX557" fmla="*/ 4482135 w 4729688"/>
              <a:gd name="connsiteY557" fmla="*/ 2806685 h 4729681"/>
              <a:gd name="connsiteX558" fmla="*/ 4427048 w 4729688"/>
              <a:gd name="connsiteY558" fmla="*/ 2705547 h 4729681"/>
              <a:gd name="connsiteX559" fmla="*/ 4159186 w 4729688"/>
              <a:gd name="connsiteY559" fmla="*/ 2633774 h 4729681"/>
              <a:gd name="connsiteX560" fmla="*/ 3520426 w 4729688"/>
              <a:gd name="connsiteY560" fmla="*/ 2572762 h 4729681"/>
              <a:gd name="connsiteX561" fmla="*/ 3574747 w 4729688"/>
              <a:gd name="connsiteY561" fmla="*/ 2666420 h 4729681"/>
              <a:gd name="connsiteX562" fmla="*/ 3629068 w 4729688"/>
              <a:gd name="connsiteY562" fmla="*/ 2572762 h 4729681"/>
              <a:gd name="connsiteX563" fmla="*/ 1111653 w 4729688"/>
              <a:gd name="connsiteY563" fmla="*/ 2572762 h 4729681"/>
              <a:gd name="connsiteX564" fmla="*/ 1165974 w 4729688"/>
              <a:gd name="connsiteY564" fmla="*/ 2666420 h 4729681"/>
              <a:gd name="connsiteX565" fmla="*/ 1220296 w 4729688"/>
              <a:gd name="connsiteY565" fmla="*/ 2572762 h 4729681"/>
              <a:gd name="connsiteX566" fmla="*/ 1815441 w 4729688"/>
              <a:gd name="connsiteY566" fmla="*/ 2507832 h 4729681"/>
              <a:gd name="connsiteX567" fmla="*/ 1645279 w 4729688"/>
              <a:gd name="connsiteY567" fmla="*/ 2801215 h 4729681"/>
              <a:gd name="connsiteX568" fmla="*/ 1985603 w 4729688"/>
              <a:gd name="connsiteY568" fmla="*/ 2801215 h 4729681"/>
              <a:gd name="connsiteX569" fmla="*/ 2943156 w 4729688"/>
              <a:gd name="connsiteY569" fmla="*/ 2507830 h 4729681"/>
              <a:gd name="connsiteX570" fmla="*/ 2772993 w 4729688"/>
              <a:gd name="connsiteY570" fmla="*/ 2801215 h 4729681"/>
              <a:gd name="connsiteX571" fmla="*/ 3113319 w 4729688"/>
              <a:gd name="connsiteY571" fmla="*/ 2801215 h 4729681"/>
              <a:gd name="connsiteX572" fmla="*/ 973037 w 4729688"/>
              <a:gd name="connsiteY572" fmla="*/ 2422628 h 4729681"/>
              <a:gd name="connsiteX573" fmla="*/ 914812 w 4729688"/>
              <a:gd name="connsiteY573" fmla="*/ 2523015 h 4729681"/>
              <a:gd name="connsiteX574" fmla="*/ 1031262 w 4729688"/>
              <a:gd name="connsiteY574" fmla="*/ 2523015 h 4729681"/>
              <a:gd name="connsiteX575" fmla="*/ 3381810 w 4729688"/>
              <a:gd name="connsiteY575" fmla="*/ 2422627 h 4729681"/>
              <a:gd name="connsiteX576" fmla="*/ 3323585 w 4729688"/>
              <a:gd name="connsiteY576" fmla="*/ 2523015 h 4729681"/>
              <a:gd name="connsiteX577" fmla="*/ 3440035 w 4729688"/>
              <a:gd name="connsiteY577" fmla="*/ 2523015 h 4729681"/>
              <a:gd name="connsiteX578" fmla="*/ 3767684 w 4729688"/>
              <a:gd name="connsiteY578" fmla="*/ 2422627 h 4729681"/>
              <a:gd name="connsiteX579" fmla="*/ 3709459 w 4729688"/>
              <a:gd name="connsiteY579" fmla="*/ 2523015 h 4729681"/>
              <a:gd name="connsiteX580" fmla="*/ 3825909 w 4729688"/>
              <a:gd name="connsiteY580" fmla="*/ 2523015 h 4729681"/>
              <a:gd name="connsiteX581" fmla="*/ 1358911 w 4729688"/>
              <a:gd name="connsiteY581" fmla="*/ 2422627 h 4729681"/>
              <a:gd name="connsiteX582" fmla="*/ 1300686 w 4729688"/>
              <a:gd name="connsiteY582" fmla="*/ 2523015 h 4729681"/>
              <a:gd name="connsiteX583" fmla="*/ 1417136 w 4729688"/>
              <a:gd name="connsiteY583" fmla="*/ 2523015 h 4729681"/>
              <a:gd name="connsiteX584" fmla="*/ 284020 w 4729688"/>
              <a:gd name="connsiteY584" fmla="*/ 2376672 h 4729681"/>
              <a:gd name="connsiteX585" fmla="*/ 434747 w 4729688"/>
              <a:gd name="connsiteY585" fmla="*/ 2376672 h 4729681"/>
              <a:gd name="connsiteX586" fmla="*/ 434747 w 4729688"/>
              <a:gd name="connsiteY586" fmla="*/ 2397247 h 4729681"/>
              <a:gd name="connsiteX587" fmla="*/ 284020 w 4729688"/>
              <a:gd name="connsiteY587" fmla="*/ 2397247 h 4729681"/>
              <a:gd name="connsiteX588" fmla="*/ 204634 w 4729688"/>
              <a:gd name="connsiteY588" fmla="*/ 2480681 h 4729681"/>
              <a:gd name="connsiteX589" fmla="*/ 284020 w 4729688"/>
              <a:gd name="connsiteY589" fmla="*/ 2564115 h 4729681"/>
              <a:gd name="connsiteX590" fmla="*/ 561331 w 4729688"/>
              <a:gd name="connsiteY590" fmla="*/ 2564115 h 4729681"/>
              <a:gd name="connsiteX591" fmla="*/ 561331 w 4729688"/>
              <a:gd name="connsiteY591" fmla="*/ 2584690 h 4729681"/>
              <a:gd name="connsiteX592" fmla="*/ 284020 w 4729688"/>
              <a:gd name="connsiteY592" fmla="*/ 2584690 h 4729681"/>
              <a:gd name="connsiteX593" fmla="*/ 185057 w 4729688"/>
              <a:gd name="connsiteY593" fmla="*/ 2480681 h 4729681"/>
              <a:gd name="connsiteX594" fmla="*/ 284020 w 4729688"/>
              <a:gd name="connsiteY594" fmla="*/ 2376672 h 4729681"/>
              <a:gd name="connsiteX595" fmla="*/ 4267320 w 4729688"/>
              <a:gd name="connsiteY595" fmla="*/ 2272052 h 4729681"/>
              <a:gd name="connsiteX596" fmla="*/ 4418047 w 4729688"/>
              <a:gd name="connsiteY596" fmla="*/ 2272052 h 4729681"/>
              <a:gd name="connsiteX597" fmla="*/ 4418047 w 4729688"/>
              <a:gd name="connsiteY597" fmla="*/ 2292626 h 4729681"/>
              <a:gd name="connsiteX598" fmla="*/ 4267320 w 4729688"/>
              <a:gd name="connsiteY598" fmla="*/ 2292626 h 4729681"/>
              <a:gd name="connsiteX599" fmla="*/ 4187934 w 4729688"/>
              <a:gd name="connsiteY599" fmla="*/ 2376061 h 4729681"/>
              <a:gd name="connsiteX600" fmla="*/ 4194173 w 4729688"/>
              <a:gd name="connsiteY600" fmla="*/ 2408537 h 4729681"/>
              <a:gd name="connsiteX601" fmla="*/ 4195308 w 4729688"/>
              <a:gd name="connsiteY601" fmla="*/ 2410307 h 4729681"/>
              <a:gd name="connsiteX602" fmla="*/ 4197343 w 4729688"/>
              <a:gd name="connsiteY602" fmla="*/ 2407136 h 4729681"/>
              <a:gd name="connsiteX603" fmla="*/ 4267320 w 4729688"/>
              <a:gd name="connsiteY603" fmla="*/ 2376672 h 4729681"/>
              <a:gd name="connsiteX604" fmla="*/ 4418047 w 4729688"/>
              <a:gd name="connsiteY604" fmla="*/ 2376672 h 4729681"/>
              <a:gd name="connsiteX605" fmla="*/ 4418047 w 4729688"/>
              <a:gd name="connsiteY605" fmla="*/ 2397247 h 4729681"/>
              <a:gd name="connsiteX606" fmla="*/ 4267320 w 4729688"/>
              <a:gd name="connsiteY606" fmla="*/ 2397247 h 4729681"/>
              <a:gd name="connsiteX607" fmla="*/ 4211186 w 4729688"/>
              <a:gd name="connsiteY607" fmla="*/ 2421684 h 4729681"/>
              <a:gd name="connsiteX608" fmla="*/ 4206896 w 4729688"/>
              <a:gd name="connsiteY608" fmla="*/ 2428371 h 4729681"/>
              <a:gd name="connsiteX609" fmla="*/ 4211186 w 4729688"/>
              <a:gd name="connsiteY609" fmla="*/ 2435057 h 4729681"/>
              <a:gd name="connsiteX610" fmla="*/ 4267320 w 4729688"/>
              <a:gd name="connsiteY610" fmla="*/ 2459495 h 4729681"/>
              <a:gd name="connsiteX611" fmla="*/ 4544632 w 4729688"/>
              <a:gd name="connsiteY611" fmla="*/ 2459495 h 4729681"/>
              <a:gd name="connsiteX612" fmla="*/ 4544632 w 4729688"/>
              <a:gd name="connsiteY612" fmla="*/ 2480069 h 4729681"/>
              <a:gd name="connsiteX613" fmla="*/ 4267320 w 4729688"/>
              <a:gd name="connsiteY613" fmla="*/ 2480069 h 4729681"/>
              <a:gd name="connsiteX614" fmla="*/ 4197343 w 4729688"/>
              <a:gd name="connsiteY614" fmla="*/ 2449606 h 4729681"/>
              <a:gd name="connsiteX615" fmla="*/ 4195308 w 4729688"/>
              <a:gd name="connsiteY615" fmla="*/ 2446434 h 4729681"/>
              <a:gd name="connsiteX616" fmla="*/ 4194173 w 4729688"/>
              <a:gd name="connsiteY616" fmla="*/ 2448205 h 4729681"/>
              <a:gd name="connsiteX617" fmla="*/ 4187934 w 4729688"/>
              <a:gd name="connsiteY617" fmla="*/ 2480681 h 4729681"/>
              <a:gd name="connsiteX618" fmla="*/ 4267320 w 4729688"/>
              <a:gd name="connsiteY618" fmla="*/ 2564115 h 4729681"/>
              <a:gd name="connsiteX619" fmla="*/ 4544632 w 4729688"/>
              <a:gd name="connsiteY619" fmla="*/ 2564115 h 4729681"/>
              <a:gd name="connsiteX620" fmla="*/ 4544632 w 4729688"/>
              <a:gd name="connsiteY620" fmla="*/ 2584690 h 4729681"/>
              <a:gd name="connsiteX621" fmla="*/ 4267320 w 4729688"/>
              <a:gd name="connsiteY621" fmla="*/ 2584690 h 4729681"/>
              <a:gd name="connsiteX622" fmla="*/ 4168358 w 4729688"/>
              <a:gd name="connsiteY622" fmla="*/ 2480681 h 4729681"/>
              <a:gd name="connsiteX623" fmla="*/ 4176135 w 4729688"/>
              <a:gd name="connsiteY623" fmla="*/ 2440196 h 4729681"/>
              <a:gd name="connsiteX624" fmla="*/ 4183721 w 4729688"/>
              <a:gd name="connsiteY624" fmla="*/ 2428371 h 4729681"/>
              <a:gd name="connsiteX625" fmla="*/ 4176135 w 4729688"/>
              <a:gd name="connsiteY625" fmla="*/ 2416545 h 4729681"/>
              <a:gd name="connsiteX626" fmla="*/ 4168358 w 4729688"/>
              <a:gd name="connsiteY626" fmla="*/ 2376061 h 4729681"/>
              <a:gd name="connsiteX627" fmla="*/ 4267320 w 4729688"/>
              <a:gd name="connsiteY627" fmla="*/ 2272052 h 4729681"/>
              <a:gd name="connsiteX628" fmla="*/ 3706938 w 4729688"/>
              <a:gd name="connsiteY628" fmla="*/ 2233381 h 4729681"/>
              <a:gd name="connsiteX629" fmla="*/ 3766424 w 4729688"/>
              <a:gd name="connsiteY629" fmla="*/ 2335942 h 4729681"/>
              <a:gd name="connsiteX630" fmla="*/ 3825909 w 4729688"/>
              <a:gd name="connsiteY630" fmla="*/ 2233381 h 4729681"/>
              <a:gd name="connsiteX631" fmla="*/ 3491572 w 4729688"/>
              <a:gd name="connsiteY631" fmla="*/ 2233381 h 4729681"/>
              <a:gd name="connsiteX632" fmla="*/ 3407579 w 4729688"/>
              <a:gd name="connsiteY632" fmla="*/ 2378198 h 4729681"/>
              <a:gd name="connsiteX633" fmla="*/ 3491573 w 4729688"/>
              <a:gd name="connsiteY633" fmla="*/ 2523015 h 4729681"/>
              <a:gd name="connsiteX634" fmla="*/ 3657921 w 4729688"/>
              <a:gd name="connsiteY634" fmla="*/ 2523015 h 4729681"/>
              <a:gd name="connsiteX635" fmla="*/ 3741915 w 4729688"/>
              <a:gd name="connsiteY635" fmla="*/ 2378198 h 4729681"/>
              <a:gd name="connsiteX636" fmla="*/ 3657922 w 4729688"/>
              <a:gd name="connsiteY636" fmla="*/ 2233381 h 4729681"/>
              <a:gd name="connsiteX637" fmla="*/ 3323585 w 4729688"/>
              <a:gd name="connsiteY637" fmla="*/ 2233381 h 4729681"/>
              <a:gd name="connsiteX638" fmla="*/ 3383070 w 4729688"/>
              <a:gd name="connsiteY638" fmla="*/ 2335942 h 4729681"/>
              <a:gd name="connsiteX639" fmla="*/ 3442556 w 4729688"/>
              <a:gd name="connsiteY639" fmla="*/ 2233381 h 4729681"/>
              <a:gd name="connsiteX640" fmla="*/ 1298165 w 4729688"/>
              <a:gd name="connsiteY640" fmla="*/ 2233381 h 4729681"/>
              <a:gd name="connsiteX641" fmla="*/ 1357651 w 4729688"/>
              <a:gd name="connsiteY641" fmla="*/ 2335943 h 4729681"/>
              <a:gd name="connsiteX642" fmla="*/ 1417136 w 4729688"/>
              <a:gd name="connsiteY642" fmla="*/ 2233381 h 4729681"/>
              <a:gd name="connsiteX643" fmla="*/ 1082800 w 4729688"/>
              <a:gd name="connsiteY643" fmla="*/ 2233381 h 4729681"/>
              <a:gd name="connsiteX644" fmla="*/ 998806 w 4729688"/>
              <a:gd name="connsiteY644" fmla="*/ 2378198 h 4729681"/>
              <a:gd name="connsiteX645" fmla="*/ 1082800 w 4729688"/>
              <a:gd name="connsiteY645" fmla="*/ 2523015 h 4729681"/>
              <a:gd name="connsiteX646" fmla="*/ 1249149 w 4729688"/>
              <a:gd name="connsiteY646" fmla="*/ 2523015 h 4729681"/>
              <a:gd name="connsiteX647" fmla="*/ 1333143 w 4729688"/>
              <a:gd name="connsiteY647" fmla="*/ 2378198 h 4729681"/>
              <a:gd name="connsiteX648" fmla="*/ 1249149 w 4729688"/>
              <a:gd name="connsiteY648" fmla="*/ 2233381 h 4729681"/>
              <a:gd name="connsiteX649" fmla="*/ 914812 w 4729688"/>
              <a:gd name="connsiteY649" fmla="*/ 2233381 h 4729681"/>
              <a:gd name="connsiteX650" fmla="*/ 974297 w 4729688"/>
              <a:gd name="connsiteY650" fmla="*/ 2335942 h 4729681"/>
              <a:gd name="connsiteX651" fmla="*/ 1033782 w 4729688"/>
              <a:gd name="connsiteY651" fmla="*/ 2233381 h 4729681"/>
              <a:gd name="connsiteX652" fmla="*/ 4168358 w 4729688"/>
              <a:gd name="connsiteY652" fmla="*/ 2139533 h 4729681"/>
              <a:gd name="connsiteX653" fmla="*/ 4445669 w 4729688"/>
              <a:gd name="connsiteY653" fmla="*/ 2139533 h 4729681"/>
              <a:gd name="connsiteX654" fmla="*/ 4544632 w 4729688"/>
              <a:gd name="connsiteY654" fmla="*/ 2243541 h 4729681"/>
              <a:gd name="connsiteX655" fmla="*/ 4445669 w 4729688"/>
              <a:gd name="connsiteY655" fmla="*/ 2347550 h 4729681"/>
              <a:gd name="connsiteX656" fmla="*/ 4294942 w 4729688"/>
              <a:gd name="connsiteY656" fmla="*/ 2347550 h 4729681"/>
              <a:gd name="connsiteX657" fmla="*/ 4294942 w 4729688"/>
              <a:gd name="connsiteY657" fmla="*/ 2326975 h 4729681"/>
              <a:gd name="connsiteX658" fmla="*/ 4445669 w 4729688"/>
              <a:gd name="connsiteY658" fmla="*/ 2326975 h 4729681"/>
              <a:gd name="connsiteX659" fmla="*/ 4525055 w 4729688"/>
              <a:gd name="connsiteY659" fmla="*/ 2243541 h 4729681"/>
              <a:gd name="connsiteX660" fmla="*/ 4445669 w 4729688"/>
              <a:gd name="connsiteY660" fmla="*/ 2160107 h 4729681"/>
              <a:gd name="connsiteX661" fmla="*/ 4168358 w 4729688"/>
              <a:gd name="connsiteY661" fmla="*/ 2160107 h 4729681"/>
              <a:gd name="connsiteX662" fmla="*/ 185057 w 4729688"/>
              <a:gd name="connsiteY662" fmla="*/ 2139533 h 4729681"/>
              <a:gd name="connsiteX663" fmla="*/ 462369 w 4729688"/>
              <a:gd name="connsiteY663" fmla="*/ 2139533 h 4729681"/>
              <a:gd name="connsiteX664" fmla="*/ 561331 w 4729688"/>
              <a:gd name="connsiteY664" fmla="*/ 2243541 h 4729681"/>
              <a:gd name="connsiteX665" fmla="*/ 553554 w 4729688"/>
              <a:gd name="connsiteY665" fmla="*/ 2284026 h 4729681"/>
              <a:gd name="connsiteX666" fmla="*/ 545968 w 4729688"/>
              <a:gd name="connsiteY666" fmla="*/ 2295851 h 4729681"/>
              <a:gd name="connsiteX667" fmla="*/ 553554 w 4729688"/>
              <a:gd name="connsiteY667" fmla="*/ 2307677 h 4729681"/>
              <a:gd name="connsiteX668" fmla="*/ 561331 w 4729688"/>
              <a:gd name="connsiteY668" fmla="*/ 2348162 h 4729681"/>
              <a:gd name="connsiteX669" fmla="*/ 462369 w 4729688"/>
              <a:gd name="connsiteY669" fmla="*/ 2452170 h 4729681"/>
              <a:gd name="connsiteX670" fmla="*/ 311642 w 4729688"/>
              <a:gd name="connsiteY670" fmla="*/ 2452170 h 4729681"/>
              <a:gd name="connsiteX671" fmla="*/ 311642 w 4729688"/>
              <a:gd name="connsiteY671" fmla="*/ 2431596 h 4729681"/>
              <a:gd name="connsiteX672" fmla="*/ 462369 w 4729688"/>
              <a:gd name="connsiteY672" fmla="*/ 2431596 h 4729681"/>
              <a:gd name="connsiteX673" fmla="*/ 541755 w 4729688"/>
              <a:gd name="connsiteY673" fmla="*/ 2348162 h 4729681"/>
              <a:gd name="connsiteX674" fmla="*/ 535516 w 4729688"/>
              <a:gd name="connsiteY674" fmla="*/ 2315685 h 4729681"/>
              <a:gd name="connsiteX675" fmla="*/ 534381 w 4729688"/>
              <a:gd name="connsiteY675" fmla="*/ 2313915 h 4729681"/>
              <a:gd name="connsiteX676" fmla="*/ 532346 w 4729688"/>
              <a:gd name="connsiteY676" fmla="*/ 2317086 h 4729681"/>
              <a:gd name="connsiteX677" fmla="*/ 462369 w 4729688"/>
              <a:gd name="connsiteY677" fmla="*/ 2347550 h 4729681"/>
              <a:gd name="connsiteX678" fmla="*/ 311642 w 4729688"/>
              <a:gd name="connsiteY678" fmla="*/ 2347550 h 4729681"/>
              <a:gd name="connsiteX679" fmla="*/ 311642 w 4729688"/>
              <a:gd name="connsiteY679" fmla="*/ 2326975 h 4729681"/>
              <a:gd name="connsiteX680" fmla="*/ 462369 w 4729688"/>
              <a:gd name="connsiteY680" fmla="*/ 2326975 h 4729681"/>
              <a:gd name="connsiteX681" fmla="*/ 518503 w 4729688"/>
              <a:gd name="connsiteY681" fmla="*/ 2302538 h 4729681"/>
              <a:gd name="connsiteX682" fmla="*/ 522793 w 4729688"/>
              <a:gd name="connsiteY682" fmla="*/ 2295851 h 4729681"/>
              <a:gd name="connsiteX683" fmla="*/ 518503 w 4729688"/>
              <a:gd name="connsiteY683" fmla="*/ 2289165 h 4729681"/>
              <a:gd name="connsiteX684" fmla="*/ 462369 w 4729688"/>
              <a:gd name="connsiteY684" fmla="*/ 2264728 h 4729681"/>
              <a:gd name="connsiteX685" fmla="*/ 185057 w 4729688"/>
              <a:gd name="connsiteY685" fmla="*/ 2264728 h 4729681"/>
              <a:gd name="connsiteX686" fmla="*/ 185057 w 4729688"/>
              <a:gd name="connsiteY686" fmla="*/ 2244153 h 4729681"/>
              <a:gd name="connsiteX687" fmla="*/ 462369 w 4729688"/>
              <a:gd name="connsiteY687" fmla="*/ 2244153 h 4729681"/>
              <a:gd name="connsiteX688" fmla="*/ 532346 w 4729688"/>
              <a:gd name="connsiteY688" fmla="*/ 2274617 h 4729681"/>
              <a:gd name="connsiteX689" fmla="*/ 534381 w 4729688"/>
              <a:gd name="connsiteY689" fmla="*/ 2277788 h 4729681"/>
              <a:gd name="connsiteX690" fmla="*/ 535516 w 4729688"/>
              <a:gd name="connsiteY690" fmla="*/ 2276018 h 4729681"/>
              <a:gd name="connsiteX691" fmla="*/ 541755 w 4729688"/>
              <a:gd name="connsiteY691" fmla="*/ 2243541 h 4729681"/>
              <a:gd name="connsiteX692" fmla="*/ 462369 w 4729688"/>
              <a:gd name="connsiteY692" fmla="*/ 2160107 h 4729681"/>
              <a:gd name="connsiteX693" fmla="*/ 185057 w 4729688"/>
              <a:gd name="connsiteY693" fmla="*/ 2160107 h 4729681"/>
              <a:gd name="connsiteX694" fmla="*/ 3574747 w 4729688"/>
              <a:gd name="connsiteY694" fmla="*/ 2089977 h 4729681"/>
              <a:gd name="connsiteX695" fmla="*/ 3517905 w 4729688"/>
              <a:gd name="connsiteY695" fmla="*/ 2187980 h 4729681"/>
              <a:gd name="connsiteX696" fmla="*/ 3631589 w 4729688"/>
              <a:gd name="connsiteY696" fmla="*/ 2187980 h 4729681"/>
              <a:gd name="connsiteX697" fmla="*/ 1165974 w 4729688"/>
              <a:gd name="connsiteY697" fmla="*/ 2089977 h 4729681"/>
              <a:gd name="connsiteX698" fmla="*/ 1109132 w 4729688"/>
              <a:gd name="connsiteY698" fmla="*/ 2187980 h 4729681"/>
              <a:gd name="connsiteX699" fmla="*/ 1222816 w 4729688"/>
              <a:gd name="connsiteY699" fmla="*/ 2187980 h 4729681"/>
              <a:gd name="connsiteX700" fmla="*/ 3574747 w 4729688"/>
              <a:gd name="connsiteY700" fmla="*/ 2005465 h 4729681"/>
              <a:gd name="connsiteX701" fmla="*/ 3680606 w 4729688"/>
              <a:gd name="connsiteY701" fmla="*/ 2187980 h 4729681"/>
              <a:gd name="connsiteX702" fmla="*/ 3903779 w 4729688"/>
              <a:gd name="connsiteY702" fmla="*/ 2187980 h 4729681"/>
              <a:gd name="connsiteX703" fmla="*/ 3792192 w 4729688"/>
              <a:gd name="connsiteY703" fmla="*/ 2380371 h 4729681"/>
              <a:gd name="connsiteX704" fmla="*/ 3903779 w 4729688"/>
              <a:gd name="connsiteY704" fmla="*/ 2572762 h 4729681"/>
              <a:gd name="connsiteX705" fmla="*/ 3680606 w 4729688"/>
              <a:gd name="connsiteY705" fmla="*/ 2572762 h 4729681"/>
              <a:gd name="connsiteX706" fmla="*/ 3574747 w 4729688"/>
              <a:gd name="connsiteY706" fmla="*/ 2755277 h 4729681"/>
              <a:gd name="connsiteX707" fmla="*/ 3468888 w 4729688"/>
              <a:gd name="connsiteY707" fmla="*/ 2572762 h 4729681"/>
              <a:gd name="connsiteX708" fmla="*/ 3245715 w 4729688"/>
              <a:gd name="connsiteY708" fmla="*/ 2572762 h 4729681"/>
              <a:gd name="connsiteX709" fmla="*/ 3357302 w 4729688"/>
              <a:gd name="connsiteY709" fmla="*/ 2380371 h 4729681"/>
              <a:gd name="connsiteX710" fmla="*/ 3245715 w 4729688"/>
              <a:gd name="connsiteY710" fmla="*/ 2187980 h 4729681"/>
              <a:gd name="connsiteX711" fmla="*/ 3468888 w 4729688"/>
              <a:gd name="connsiteY711" fmla="*/ 2187980 h 4729681"/>
              <a:gd name="connsiteX712" fmla="*/ 1165974 w 4729688"/>
              <a:gd name="connsiteY712" fmla="*/ 2005465 h 4729681"/>
              <a:gd name="connsiteX713" fmla="*/ 1271832 w 4729688"/>
              <a:gd name="connsiteY713" fmla="*/ 2187980 h 4729681"/>
              <a:gd name="connsiteX714" fmla="*/ 1495006 w 4729688"/>
              <a:gd name="connsiteY714" fmla="*/ 2187980 h 4729681"/>
              <a:gd name="connsiteX715" fmla="*/ 1383419 w 4729688"/>
              <a:gd name="connsiteY715" fmla="*/ 2380371 h 4729681"/>
              <a:gd name="connsiteX716" fmla="*/ 1495006 w 4729688"/>
              <a:gd name="connsiteY716" fmla="*/ 2572762 h 4729681"/>
              <a:gd name="connsiteX717" fmla="*/ 1271832 w 4729688"/>
              <a:gd name="connsiteY717" fmla="*/ 2572762 h 4729681"/>
              <a:gd name="connsiteX718" fmla="*/ 1165974 w 4729688"/>
              <a:gd name="connsiteY718" fmla="*/ 2755277 h 4729681"/>
              <a:gd name="connsiteX719" fmla="*/ 1060115 w 4729688"/>
              <a:gd name="connsiteY719" fmla="*/ 2572762 h 4729681"/>
              <a:gd name="connsiteX720" fmla="*/ 836942 w 4729688"/>
              <a:gd name="connsiteY720" fmla="*/ 2572762 h 4729681"/>
              <a:gd name="connsiteX721" fmla="*/ 948528 w 4729688"/>
              <a:gd name="connsiteY721" fmla="*/ 2380371 h 4729681"/>
              <a:gd name="connsiteX722" fmla="*/ 836942 w 4729688"/>
              <a:gd name="connsiteY722" fmla="*/ 2187980 h 4729681"/>
              <a:gd name="connsiteX723" fmla="*/ 1060115 w 4729688"/>
              <a:gd name="connsiteY723" fmla="*/ 2187980 h 4729681"/>
              <a:gd name="connsiteX724" fmla="*/ 2765627 w 4729688"/>
              <a:gd name="connsiteY724" fmla="*/ 1954761 h 4729681"/>
              <a:gd name="connsiteX725" fmla="*/ 2939473 w 4729688"/>
              <a:gd name="connsiteY725" fmla="*/ 2254496 h 4729681"/>
              <a:gd name="connsiteX726" fmla="*/ 3113319 w 4729688"/>
              <a:gd name="connsiteY726" fmla="*/ 1954761 h 4729681"/>
              <a:gd name="connsiteX727" fmla="*/ 2136221 w 4729688"/>
              <a:gd name="connsiteY727" fmla="*/ 1954761 h 4729681"/>
              <a:gd name="connsiteX728" fmla="*/ 1890750 w 4729688"/>
              <a:gd name="connsiteY728" fmla="*/ 2377988 h 4729681"/>
              <a:gd name="connsiteX729" fmla="*/ 2136221 w 4729688"/>
              <a:gd name="connsiteY729" fmla="*/ 2801215 h 4729681"/>
              <a:gd name="connsiteX730" fmla="*/ 2622376 w 4729688"/>
              <a:gd name="connsiteY730" fmla="*/ 2801215 h 4729681"/>
              <a:gd name="connsiteX731" fmla="*/ 2867848 w 4729688"/>
              <a:gd name="connsiteY731" fmla="*/ 2377988 h 4729681"/>
              <a:gd name="connsiteX732" fmla="*/ 2622376 w 4729688"/>
              <a:gd name="connsiteY732" fmla="*/ 1954761 h 4729681"/>
              <a:gd name="connsiteX733" fmla="*/ 1645279 w 4729688"/>
              <a:gd name="connsiteY733" fmla="*/ 1954761 h 4729681"/>
              <a:gd name="connsiteX734" fmla="*/ 1819124 w 4729688"/>
              <a:gd name="connsiteY734" fmla="*/ 2254494 h 4729681"/>
              <a:gd name="connsiteX735" fmla="*/ 1992969 w 4729688"/>
              <a:gd name="connsiteY735" fmla="*/ 1954761 h 4729681"/>
              <a:gd name="connsiteX736" fmla="*/ 311829 w 4729688"/>
              <a:gd name="connsiteY736" fmla="*/ 1835544 h 4729681"/>
              <a:gd name="connsiteX737" fmla="*/ 351153 w 4729688"/>
              <a:gd name="connsiteY737" fmla="*/ 1837619 h 4729681"/>
              <a:gd name="connsiteX738" fmla="*/ 496743 w 4729688"/>
              <a:gd name="connsiteY738" fmla="*/ 1876630 h 4729681"/>
              <a:gd name="connsiteX739" fmla="*/ 491418 w 4729688"/>
              <a:gd name="connsiteY739" fmla="*/ 1896503 h 4729681"/>
              <a:gd name="connsiteX740" fmla="*/ 345828 w 4729688"/>
              <a:gd name="connsiteY740" fmla="*/ 1857492 h 4729681"/>
              <a:gd name="connsiteX741" fmla="*/ 247552 w 4729688"/>
              <a:gd name="connsiteY741" fmla="*/ 1917537 h 4729681"/>
              <a:gd name="connsiteX742" fmla="*/ 302639 w 4729688"/>
              <a:gd name="connsiteY742" fmla="*/ 2018675 h 4729681"/>
              <a:gd name="connsiteX743" fmla="*/ 570501 w 4729688"/>
              <a:gd name="connsiteY743" fmla="*/ 2090449 h 4729681"/>
              <a:gd name="connsiteX744" fmla="*/ 565176 w 4729688"/>
              <a:gd name="connsiteY744" fmla="*/ 2110322 h 4729681"/>
              <a:gd name="connsiteX745" fmla="*/ 297314 w 4729688"/>
              <a:gd name="connsiteY745" fmla="*/ 2038548 h 4729681"/>
              <a:gd name="connsiteX746" fmla="*/ 228643 w 4729688"/>
              <a:gd name="connsiteY746" fmla="*/ 1912470 h 4729681"/>
              <a:gd name="connsiteX747" fmla="*/ 311829 w 4729688"/>
              <a:gd name="connsiteY747" fmla="*/ 1835544 h 4729681"/>
              <a:gd name="connsiteX748" fmla="*/ 4324774 w 4729688"/>
              <a:gd name="connsiteY748" fmla="*/ 1743712 h 4729681"/>
              <a:gd name="connsiteX749" fmla="*/ 4330099 w 4729688"/>
              <a:gd name="connsiteY749" fmla="*/ 1763586 h 4729681"/>
              <a:gd name="connsiteX750" fmla="*/ 4184509 w 4729688"/>
              <a:gd name="connsiteY750" fmla="*/ 1802597 h 4729681"/>
              <a:gd name="connsiteX751" fmla="*/ 4129422 w 4729688"/>
              <a:gd name="connsiteY751" fmla="*/ 1903735 h 4729681"/>
              <a:gd name="connsiteX752" fmla="*/ 4143853 w 4729688"/>
              <a:gd name="connsiteY752" fmla="*/ 1933490 h 4729681"/>
              <a:gd name="connsiteX753" fmla="*/ 4145409 w 4729688"/>
              <a:gd name="connsiteY753" fmla="*/ 1934906 h 4729681"/>
              <a:gd name="connsiteX754" fmla="*/ 4146553 w 4729688"/>
              <a:gd name="connsiteY754" fmla="*/ 1931316 h 4729681"/>
              <a:gd name="connsiteX755" fmla="*/ 4206261 w 4729688"/>
              <a:gd name="connsiteY755" fmla="*/ 1883779 h 4729681"/>
              <a:gd name="connsiteX756" fmla="*/ 4351852 w 4729688"/>
              <a:gd name="connsiteY756" fmla="*/ 1844768 h 4729681"/>
              <a:gd name="connsiteX757" fmla="*/ 4357177 w 4729688"/>
              <a:gd name="connsiteY757" fmla="*/ 1864641 h 4729681"/>
              <a:gd name="connsiteX758" fmla="*/ 4211586 w 4729688"/>
              <a:gd name="connsiteY758" fmla="*/ 1903652 h 4729681"/>
              <a:gd name="connsiteX759" fmla="*/ 4163690 w 4729688"/>
              <a:gd name="connsiteY759" fmla="*/ 1941786 h 4729681"/>
              <a:gd name="connsiteX760" fmla="*/ 4161277 w 4729688"/>
              <a:gd name="connsiteY760" fmla="*/ 1949355 h 4729681"/>
              <a:gd name="connsiteX761" fmla="*/ 4167151 w 4729688"/>
              <a:gd name="connsiteY761" fmla="*/ 1954703 h 4729681"/>
              <a:gd name="connsiteX762" fmla="*/ 4227697 w 4729688"/>
              <a:gd name="connsiteY762" fmla="*/ 1963779 h 4729681"/>
              <a:gd name="connsiteX763" fmla="*/ 4495560 w 4729688"/>
              <a:gd name="connsiteY763" fmla="*/ 1892006 h 4729681"/>
              <a:gd name="connsiteX764" fmla="*/ 4500885 w 4729688"/>
              <a:gd name="connsiteY764" fmla="*/ 1911879 h 4729681"/>
              <a:gd name="connsiteX765" fmla="*/ 4233022 w 4729688"/>
              <a:gd name="connsiteY765" fmla="*/ 1983653 h 4729681"/>
              <a:gd name="connsiteX766" fmla="*/ 4157545 w 4729688"/>
              <a:gd name="connsiteY766" fmla="*/ 1972338 h 4729681"/>
              <a:gd name="connsiteX767" fmla="*/ 4154759 w 4729688"/>
              <a:gd name="connsiteY767" fmla="*/ 1969802 h 4729681"/>
              <a:gd name="connsiteX768" fmla="*/ 4154120 w 4729688"/>
              <a:gd name="connsiteY768" fmla="*/ 1971806 h 4729681"/>
              <a:gd name="connsiteX769" fmla="*/ 4156499 w 4729688"/>
              <a:gd name="connsiteY769" fmla="*/ 2004790 h 4729681"/>
              <a:gd name="connsiteX770" fmla="*/ 4254775 w 4729688"/>
              <a:gd name="connsiteY770" fmla="*/ 2064835 h 4729681"/>
              <a:gd name="connsiteX771" fmla="*/ 4522637 w 4729688"/>
              <a:gd name="connsiteY771" fmla="*/ 1993061 h 4729681"/>
              <a:gd name="connsiteX772" fmla="*/ 4527962 w 4729688"/>
              <a:gd name="connsiteY772" fmla="*/ 2012935 h 4729681"/>
              <a:gd name="connsiteX773" fmla="*/ 4260100 w 4729688"/>
              <a:gd name="connsiteY773" fmla="*/ 2084708 h 4729681"/>
              <a:gd name="connsiteX774" fmla="*/ 4137590 w 4729688"/>
              <a:gd name="connsiteY774" fmla="*/ 2009857 h 4729681"/>
              <a:gd name="connsiteX775" fmla="*/ 4134624 w 4729688"/>
              <a:gd name="connsiteY775" fmla="*/ 1968739 h 4729681"/>
              <a:gd name="connsiteX776" fmla="*/ 4138891 w 4729688"/>
              <a:gd name="connsiteY776" fmla="*/ 1955353 h 4729681"/>
              <a:gd name="connsiteX777" fmla="*/ 4128503 w 4729688"/>
              <a:gd name="connsiteY777" fmla="*/ 1945894 h 4729681"/>
              <a:gd name="connsiteX778" fmla="*/ 4110512 w 4729688"/>
              <a:gd name="connsiteY778" fmla="*/ 1908801 h 4729681"/>
              <a:gd name="connsiteX779" fmla="*/ 4179184 w 4729688"/>
              <a:gd name="connsiteY779" fmla="*/ 1782723 h 4729681"/>
              <a:gd name="connsiteX780" fmla="*/ 4356481 w 4729688"/>
              <a:gd name="connsiteY780" fmla="*/ 1606485 h 4729681"/>
              <a:gd name="connsiteX781" fmla="*/ 4439667 w 4729688"/>
              <a:gd name="connsiteY781" fmla="*/ 1683411 h 4729681"/>
              <a:gd name="connsiteX782" fmla="*/ 4370996 w 4729688"/>
              <a:gd name="connsiteY782" fmla="*/ 1809489 h 4729681"/>
              <a:gd name="connsiteX783" fmla="*/ 4225405 w 4729688"/>
              <a:gd name="connsiteY783" fmla="*/ 1848500 h 4729681"/>
              <a:gd name="connsiteX784" fmla="*/ 4220080 w 4729688"/>
              <a:gd name="connsiteY784" fmla="*/ 1828626 h 4729681"/>
              <a:gd name="connsiteX785" fmla="*/ 4365671 w 4729688"/>
              <a:gd name="connsiteY785" fmla="*/ 1789615 h 4729681"/>
              <a:gd name="connsiteX786" fmla="*/ 4420758 w 4729688"/>
              <a:gd name="connsiteY786" fmla="*/ 1688477 h 4729681"/>
              <a:gd name="connsiteX787" fmla="*/ 4322482 w 4729688"/>
              <a:gd name="connsiteY787" fmla="*/ 1628433 h 4729681"/>
              <a:gd name="connsiteX788" fmla="*/ 4054620 w 4729688"/>
              <a:gd name="connsiteY788" fmla="*/ 1700206 h 4729681"/>
              <a:gd name="connsiteX789" fmla="*/ 4049295 w 4729688"/>
              <a:gd name="connsiteY789" fmla="*/ 1680333 h 4729681"/>
              <a:gd name="connsiteX790" fmla="*/ 4317157 w 4729688"/>
              <a:gd name="connsiteY790" fmla="*/ 1608560 h 4729681"/>
              <a:gd name="connsiteX791" fmla="*/ 4356481 w 4729688"/>
              <a:gd name="connsiteY791" fmla="*/ 1606485 h 4729681"/>
              <a:gd name="connsiteX792" fmla="*/ 316938 w 4729688"/>
              <a:gd name="connsiteY792" fmla="*/ 1582946 h 4729681"/>
              <a:gd name="connsiteX793" fmla="*/ 584801 w 4729688"/>
              <a:gd name="connsiteY793" fmla="*/ 1654720 h 4729681"/>
              <a:gd name="connsiteX794" fmla="*/ 653472 w 4729688"/>
              <a:gd name="connsiteY794" fmla="*/ 1780798 h 4729681"/>
              <a:gd name="connsiteX795" fmla="*/ 635481 w 4729688"/>
              <a:gd name="connsiteY795" fmla="*/ 1817890 h 4729681"/>
              <a:gd name="connsiteX796" fmla="*/ 625093 w 4729688"/>
              <a:gd name="connsiteY796" fmla="*/ 1827349 h 4729681"/>
              <a:gd name="connsiteX797" fmla="*/ 629360 w 4729688"/>
              <a:gd name="connsiteY797" fmla="*/ 1840735 h 4729681"/>
              <a:gd name="connsiteX798" fmla="*/ 626394 w 4729688"/>
              <a:gd name="connsiteY798" fmla="*/ 1881853 h 4729681"/>
              <a:gd name="connsiteX799" fmla="*/ 503884 w 4729688"/>
              <a:gd name="connsiteY799" fmla="*/ 1956704 h 4729681"/>
              <a:gd name="connsiteX800" fmla="*/ 358293 w 4729688"/>
              <a:gd name="connsiteY800" fmla="*/ 1917693 h 4729681"/>
              <a:gd name="connsiteX801" fmla="*/ 363618 w 4729688"/>
              <a:gd name="connsiteY801" fmla="*/ 1897820 h 4729681"/>
              <a:gd name="connsiteX802" fmla="*/ 509209 w 4729688"/>
              <a:gd name="connsiteY802" fmla="*/ 1936831 h 4729681"/>
              <a:gd name="connsiteX803" fmla="*/ 607485 w 4729688"/>
              <a:gd name="connsiteY803" fmla="*/ 1876787 h 4729681"/>
              <a:gd name="connsiteX804" fmla="*/ 609864 w 4729688"/>
              <a:gd name="connsiteY804" fmla="*/ 1843802 h 4729681"/>
              <a:gd name="connsiteX805" fmla="*/ 609225 w 4729688"/>
              <a:gd name="connsiteY805" fmla="*/ 1841798 h 4729681"/>
              <a:gd name="connsiteX806" fmla="*/ 606439 w 4729688"/>
              <a:gd name="connsiteY806" fmla="*/ 1844335 h 4729681"/>
              <a:gd name="connsiteX807" fmla="*/ 530962 w 4729688"/>
              <a:gd name="connsiteY807" fmla="*/ 1855649 h 4729681"/>
              <a:gd name="connsiteX808" fmla="*/ 385371 w 4729688"/>
              <a:gd name="connsiteY808" fmla="*/ 1816638 h 4729681"/>
              <a:gd name="connsiteX809" fmla="*/ 390696 w 4729688"/>
              <a:gd name="connsiteY809" fmla="*/ 1796764 h 4729681"/>
              <a:gd name="connsiteX810" fmla="*/ 536287 w 4729688"/>
              <a:gd name="connsiteY810" fmla="*/ 1835775 h 4729681"/>
              <a:gd name="connsiteX811" fmla="*/ 596833 w 4729688"/>
              <a:gd name="connsiteY811" fmla="*/ 1826699 h 4729681"/>
              <a:gd name="connsiteX812" fmla="*/ 602708 w 4729688"/>
              <a:gd name="connsiteY812" fmla="*/ 1821351 h 4729681"/>
              <a:gd name="connsiteX813" fmla="*/ 600295 w 4729688"/>
              <a:gd name="connsiteY813" fmla="*/ 1813782 h 4729681"/>
              <a:gd name="connsiteX814" fmla="*/ 552398 w 4729688"/>
              <a:gd name="connsiteY814" fmla="*/ 1775649 h 4729681"/>
              <a:gd name="connsiteX815" fmla="*/ 284536 w 4729688"/>
              <a:gd name="connsiteY815" fmla="*/ 1703875 h 4729681"/>
              <a:gd name="connsiteX816" fmla="*/ 289861 w 4729688"/>
              <a:gd name="connsiteY816" fmla="*/ 1684002 h 4729681"/>
              <a:gd name="connsiteX817" fmla="*/ 557723 w 4729688"/>
              <a:gd name="connsiteY817" fmla="*/ 1755775 h 4729681"/>
              <a:gd name="connsiteX818" fmla="*/ 617431 w 4729688"/>
              <a:gd name="connsiteY818" fmla="*/ 1803312 h 4729681"/>
              <a:gd name="connsiteX819" fmla="*/ 618576 w 4729688"/>
              <a:gd name="connsiteY819" fmla="*/ 1806902 h 4729681"/>
              <a:gd name="connsiteX820" fmla="*/ 620131 w 4729688"/>
              <a:gd name="connsiteY820" fmla="*/ 1805486 h 4729681"/>
              <a:gd name="connsiteX821" fmla="*/ 634563 w 4729688"/>
              <a:gd name="connsiteY821" fmla="*/ 1775731 h 4729681"/>
              <a:gd name="connsiteX822" fmla="*/ 579476 w 4729688"/>
              <a:gd name="connsiteY822" fmla="*/ 1674593 h 4729681"/>
              <a:gd name="connsiteX823" fmla="*/ 311613 w 4729688"/>
              <a:gd name="connsiteY823" fmla="*/ 1602820 h 4729681"/>
              <a:gd name="connsiteX824" fmla="*/ 2379299 w 4729688"/>
              <a:gd name="connsiteY824" fmla="*/ 1535661 h 4729681"/>
              <a:gd name="connsiteX825" fmla="*/ 2213178 w 4729688"/>
              <a:gd name="connsiteY825" fmla="*/ 1822076 h 4729681"/>
              <a:gd name="connsiteX826" fmla="*/ 2545419 w 4729688"/>
              <a:gd name="connsiteY826" fmla="*/ 1822076 h 4729681"/>
              <a:gd name="connsiteX827" fmla="*/ 2940691 w 4729688"/>
              <a:gd name="connsiteY827" fmla="*/ 1531362 h 4729681"/>
              <a:gd name="connsiteX828" fmla="*/ 2995012 w 4729688"/>
              <a:gd name="connsiteY828" fmla="*/ 1625020 h 4729681"/>
              <a:gd name="connsiteX829" fmla="*/ 3049333 w 4729688"/>
              <a:gd name="connsiteY829" fmla="*/ 1531362 h 4729681"/>
              <a:gd name="connsiteX830" fmla="*/ 1696091 w 4729688"/>
              <a:gd name="connsiteY830" fmla="*/ 1531362 h 4729681"/>
              <a:gd name="connsiteX831" fmla="*/ 1750412 w 4729688"/>
              <a:gd name="connsiteY831" fmla="*/ 1625020 h 4729681"/>
              <a:gd name="connsiteX832" fmla="*/ 1804734 w 4729688"/>
              <a:gd name="connsiteY832" fmla="*/ 1531362 h 4729681"/>
              <a:gd name="connsiteX833" fmla="*/ 2802075 w 4729688"/>
              <a:gd name="connsiteY833" fmla="*/ 1381227 h 4729681"/>
              <a:gd name="connsiteX834" fmla="*/ 2743850 w 4729688"/>
              <a:gd name="connsiteY834" fmla="*/ 1481615 h 4729681"/>
              <a:gd name="connsiteX835" fmla="*/ 2860300 w 4729688"/>
              <a:gd name="connsiteY835" fmla="*/ 1481615 h 4729681"/>
              <a:gd name="connsiteX836" fmla="*/ 1557475 w 4729688"/>
              <a:gd name="connsiteY836" fmla="*/ 1381227 h 4729681"/>
              <a:gd name="connsiteX837" fmla="*/ 1499250 w 4729688"/>
              <a:gd name="connsiteY837" fmla="*/ 1481615 h 4729681"/>
              <a:gd name="connsiteX838" fmla="*/ 1615700 w 4729688"/>
              <a:gd name="connsiteY838" fmla="*/ 1481615 h 4729681"/>
              <a:gd name="connsiteX839" fmla="*/ 3187949 w 4729688"/>
              <a:gd name="connsiteY839" fmla="*/ 1381227 h 4729681"/>
              <a:gd name="connsiteX840" fmla="*/ 3129724 w 4729688"/>
              <a:gd name="connsiteY840" fmla="*/ 1481615 h 4729681"/>
              <a:gd name="connsiteX841" fmla="*/ 3246174 w 4729688"/>
              <a:gd name="connsiteY841" fmla="*/ 1481615 h 4729681"/>
              <a:gd name="connsiteX842" fmla="*/ 1943349 w 4729688"/>
              <a:gd name="connsiteY842" fmla="*/ 1381226 h 4729681"/>
              <a:gd name="connsiteX843" fmla="*/ 1885124 w 4729688"/>
              <a:gd name="connsiteY843" fmla="*/ 1481615 h 4729681"/>
              <a:gd name="connsiteX844" fmla="*/ 2001574 w 4729688"/>
              <a:gd name="connsiteY844" fmla="*/ 1481615 h 4729681"/>
              <a:gd name="connsiteX845" fmla="*/ 518070 w 4729688"/>
              <a:gd name="connsiteY845" fmla="*/ 1322129 h 4729681"/>
              <a:gd name="connsiteX846" fmla="*/ 555516 w 4729688"/>
              <a:gd name="connsiteY846" fmla="*/ 1334311 h 4729681"/>
              <a:gd name="connsiteX847" fmla="*/ 686049 w 4729688"/>
              <a:gd name="connsiteY847" fmla="*/ 1409672 h 4729681"/>
              <a:gd name="connsiteX848" fmla="*/ 675762 w 4729688"/>
              <a:gd name="connsiteY848" fmla="*/ 1427490 h 4729681"/>
              <a:gd name="connsiteX849" fmla="*/ 545229 w 4729688"/>
              <a:gd name="connsiteY849" fmla="*/ 1352129 h 4729681"/>
              <a:gd name="connsiteX850" fmla="*/ 434761 w 4729688"/>
              <a:gd name="connsiteY850" fmla="*/ 1384690 h 4729681"/>
              <a:gd name="connsiteX851" fmla="*/ 461795 w 4729688"/>
              <a:gd name="connsiteY851" fmla="*/ 1496639 h 4729681"/>
              <a:gd name="connsiteX852" fmla="*/ 701954 w 4729688"/>
              <a:gd name="connsiteY852" fmla="*/ 1635295 h 4729681"/>
              <a:gd name="connsiteX853" fmla="*/ 691666 w 4729688"/>
              <a:gd name="connsiteY853" fmla="*/ 1653113 h 4729681"/>
              <a:gd name="connsiteX854" fmla="*/ 451508 w 4729688"/>
              <a:gd name="connsiteY854" fmla="*/ 1514457 h 4729681"/>
              <a:gd name="connsiteX855" fmla="*/ 417808 w 4729688"/>
              <a:gd name="connsiteY855" fmla="*/ 1374902 h 4729681"/>
              <a:gd name="connsiteX856" fmla="*/ 518070 w 4729688"/>
              <a:gd name="connsiteY856" fmla="*/ 1322129 h 4729681"/>
              <a:gd name="connsiteX857" fmla="*/ 2379298 w 4729688"/>
              <a:gd name="connsiteY857" fmla="*/ 1288677 h 4729681"/>
              <a:gd name="connsiteX858" fmla="*/ 2688669 w 4729688"/>
              <a:gd name="connsiteY858" fmla="*/ 1822076 h 4729681"/>
              <a:gd name="connsiteX859" fmla="*/ 3340893 w 4729688"/>
              <a:gd name="connsiteY859" fmla="*/ 1822076 h 4729681"/>
              <a:gd name="connsiteX860" fmla="*/ 3014781 w 4729688"/>
              <a:gd name="connsiteY860" fmla="*/ 2384338 h 4729681"/>
              <a:gd name="connsiteX861" fmla="*/ 3340893 w 4729688"/>
              <a:gd name="connsiteY861" fmla="*/ 2946600 h 4729681"/>
              <a:gd name="connsiteX862" fmla="*/ 2688669 w 4729688"/>
              <a:gd name="connsiteY862" fmla="*/ 2946600 h 4729681"/>
              <a:gd name="connsiteX863" fmla="*/ 2379298 w 4729688"/>
              <a:gd name="connsiteY863" fmla="*/ 3480000 h 4729681"/>
              <a:gd name="connsiteX864" fmla="*/ 2069926 w 4729688"/>
              <a:gd name="connsiteY864" fmla="*/ 2946600 h 4729681"/>
              <a:gd name="connsiteX865" fmla="*/ 1417703 w 4729688"/>
              <a:gd name="connsiteY865" fmla="*/ 2946600 h 4729681"/>
              <a:gd name="connsiteX866" fmla="*/ 1743814 w 4729688"/>
              <a:gd name="connsiteY866" fmla="*/ 2384338 h 4729681"/>
              <a:gd name="connsiteX867" fmla="*/ 1417703 w 4729688"/>
              <a:gd name="connsiteY867" fmla="*/ 1822076 h 4729681"/>
              <a:gd name="connsiteX868" fmla="*/ 2069926 w 4729688"/>
              <a:gd name="connsiteY868" fmla="*/ 1822076 h 4729681"/>
              <a:gd name="connsiteX869" fmla="*/ 4097938 w 4729688"/>
              <a:gd name="connsiteY869" fmla="*/ 1257519 h 4729681"/>
              <a:gd name="connsiteX870" fmla="*/ 4108225 w 4729688"/>
              <a:gd name="connsiteY870" fmla="*/ 1275336 h 4729681"/>
              <a:gd name="connsiteX871" fmla="*/ 3977692 w 4729688"/>
              <a:gd name="connsiteY871" fmla="*/ 1350700 h 4729681"/>
              <a:gd name="connsiteX872" fmla="*/ 3950658 w 4729688"/>
              <a:gd name="connsiteY872" fmla="*/ 1462647 h 4729681"/>
              <a:gd name="connsiteX873" fmla="*/ 3972299 w 4729688"/>
              <a:gd name="connsiteY873" fmla="*/ 1487653 h 4729681"/>
              <a:gd name="connsiteX874" fmla="*/ 3974168 w 4729688"/>
              <a:gd name="connsiteY874" fmla="*/ 1488618 h 4729681"/>
              <a:gd name="connsiteX875" fmla="*/ 3974345 w 4729688"/>
              <a:gd name="connsiteY875" fmla="*/ 1484854 h 4729681"/>
              <a:gd name="connsiteX876" fmla="*/ 4019715 w 4729688"/>
              <a:gd name="connsiteY876" fmla="*/ 1423484 h 4729681"/>
              <a:gd name="connsiteX877" fmla="*/ 4150248 w 4729688"/>
              <a:gd name="connsiteY877" fmla="*/ 1348123 h 4729681"/>
              <a:gd name="connsiteX878" fmla="*/ 4160535 w 4729688"/>
              <a:gd name="connsiteY878" fmla="*/ 1365941 h 4729681"/>
              <a:gd name="connsiteX879" fmla="*/ 4030002 w 4729688"/>
              <a:gd name="connsiteY879" fmla="*/ 1441302 h 4729681"/>
              <a:gd name="connsiteX880" fmla="*/ 3993607 w 4729688"/>
              <a:gd name="connsiteY880" fmla="*/ 1490532 h 4729681"/>
              <a:gd name="connsiteX881" fmla="*/ 3993235 w 4729688"/>
              <a:gd name="connsiteY881" fmla="*/ 1498468 h 4729681"/>
              <a:gd name="connsiteX882" fmla="*/ 4000293 w 4729688"/>
              <a:gd name="connsiteY882" fmla="*/ 1502113 h 4729681"/>
              <a:gd name="connsiteX883" fmla="*/ 4061126 w 4729688"/>
              <a:gd name="connsiteY883" fmla="*/ 1495210 h 4729681"/>
              <a:gd name="connsiteX884" fmla="*/ 4301285 w 4729688"/>
              <a:gd name="connsiteY884" fmla="*/ 1356557 h 4729681"/>
              <a:gd name="connsiteX885" fmla="*/ 4311572 w 4729688"/>
              <a:gd name="connsiteY885" fmla="*/ 1374372 h 4729681"/>
              <a:gd name="connsiteX886" fmla="*/ 4071413 w 4729688"/>
              <a:gd name="connsiteY886" fmla="*/ 1513028 h 4729681"/>
              <a:gd name="connsiteX887" fmla="*/ 3995580 w 4729688"/>
              <a:gd name="connsiteY887" fmla="*/ 1521634 h 4729681"/>
              <a:gd name="connsiteX888" fmla="*/ 3992232 w 4729688"/>
              <a:gd name="connsiteY888" fmla="*/ 1519905 h 4729681"/>
              <a:gd name="connsiteX889" fmla="*/ 3992133 w 4729688"/>
              <a:gd name="connsiteY889" fmla="*/ 1522006 h 4729681"/>
              <a:gd name="connsiteX890" fmla="*/ 4002969 w 4729688"/>
              <a:gd name="connsiteY890" fmla="*/ 1553251 h 4729681"/>
              <a:gd name="connsiteX891" fmla="*/ 4113436 w 4729688"/>
              <a:gd name="connsiteY891" fmla="*/ 1585814 h 4729681"/>
              <a:gd name="connsiteX892" fmla="*/ 4353595 w 4729688"/>
              <a:gd name="connsiteY892" fmla="*/ 1447158 h 4729681"/>
              <a:gd name="connsiteX893" fmla="*/ 4363882 w 4729688"/>
              <a:gd name="connsiteY893" fmla="*/ 1464976 h 4729681"/>
              <a:gd name="connsiteX894" fmla="*/ 4123723 w 4729688"/>
              <a:gd name="connsiteY894" fmla="*/ 1603632 h 4729681"/>
              <a:gd name="connsiteX895" fmla="*/ 3986015 w 4729688"/>
              <a:gd name="connsiteY895" fmla="*/ 1563039 h 4729681"/>
              <a:gd name="connsiteX896" fmla="*/ 3972508 w 4729688"/>
              <a:gd name="connsiteY896" fmla="*/ 1524089 h 4729681"/>
              <a:gd name="connsiteX897" fmla="*/ 3973165 w 4729688"/>
              <a:gd name="connsiteY897" fmla="*/ 1510055 h 4729681"/>
              <a:gd name="connsiteX898" fmla="*/ 3960682 w 4729688"/>
              <a:gd name="connsiteY898" fmla="*/ 1503607 h 4729681"/>
              <a:gd name="connsiteX899" fmla="*/ 3933705 w 4729688"/>
              <a:gd name="connsiteY899" fmla="*/ 1472435 h 4729681"/>
              <a:gd name="connsiteX900" fmla="*/ 3967405 w 4729688"/>
              <a:gd name="connsiteY900" fmla="*/ 1332882 h 4729681"/>
              <a:gd name="connsiteX901" fmla="*/ 3127203 w 4729688"/>
              <a:gd name="connsiteY901" fmla="*/ 1191982 h 4729681"/>
              <a:gd name="connsiteX902" fmla="*/ 3186689 w 4729688"/>
              <a:gd name="connsiteY902" fmla="*/ 1294543 h 4729681"/>
              <a:gd name="connsiteX903" fmla="*/ 3246174 w 4729688"/>
              <a:gd name="connsiteY903" fmla="*/ 1191982 h 4729681"/>
              <a:gd name="connsiteX904" fmla="*/ 2911838 w 4729688"/>
              <a:gd name="connsiteY904" fmla="*/ 1191982 h 4729681"/>
              <a:gd name="connsiteX905" fmla="*/ 2827844 w 4729688"/>
              <a:gd name="connsiteY905" fmla="*/ 1336799 h 4729681"/>
              <a:gd name="connsiteX906" fmla="*/ 2911838 w 4729688"/>
              <a:gd name="connsiteY906" fmla="*/ 1481615 h 4729681"/>
              <a:gd name="connsiteX907" fmla="*/ 3078187 w 4729688"/>
              <a:gd name="connsiteY907" fmla="*/ 1481615 h 4729681"/>
              <a:gd name="connsiteX908" fmla="*/ 3162180 w 4729688"/>
              <a:gd name="connsiteY908" fmla="*/ 1336799 h 4729681"/>
              <a:gd name="connsiteX909" fmla="*/ 3078187 w 4729688"/>
              <a:gd name="connsiteY909" fmla="*/ 1191982 h 4729681"/>
              <a:gd name="connsiteX910" fmla="*/ 2743850 w 4729688"/>
              <a:gd name="connsiteY910" fmla="*/ 1191982 h 4729681"/>
              <a:gd name="connsiteX911" fmla="*/ 2803335 w 4729688"/>
              <a:gd name="connsiteY911" fmla="*/ 1294543 h 4729681"/>
              <a:gd name="connsiteX912" fmla="*/ 2862821 w 4729688"/>
              <a:gd name="connsiteY912" fmla="*/ 1191982 h 4729681"/>
              <a:gd name="connsiteX913" fmla="*/ 1882603 w 4729688"/>
              <a:gd name="connsiteY913" fmla="*/ 1191982 h 4729681"/>
              <a:gd name="connsiteX914" fmla="*/ 1942089 w 4729688"/>
              <a:gd name="connsiteY914" fmla="*/ 1294543 h 4729681"/>
              <a:gd name="connsiteX915" fmla="*/ 2001574 w 4729688"/>
              <a:gd name="connsiteY915" fmla="*/ 1191982 h 4729681"/>
              <a:gd name="connsiteX916" fmla="*/ 1667238 w 4729688"/>
              <a:gd name="connsiteY916" fmla="*/ 1191982 h 4729681"/>
              <a:gd name="connsiteX917" fmla="*/ 1583244 w 4729688"/>
              <a:gd name="connsiteY917" fmla="*/ 1336799 h 4729681"/>
              <a:gd name="connsiteX918" fmla="*/ 1667238 w 4729688"/>
              <a:gd name="connsiteY918" fmla="*/ 1481615 h 4729681"/>
              <a:gd name="connsiteX919" fmla="*/ 1833587 w 4729688"/>
              <a:gd name="connsiteY919" fmla="*/ 1481615 h 4729681"/>
              <a:gd name="connsiteX920" fmla="*/ 1917581 w 4729688"/>
              <a:gd name="connsiteY920" fmla="*/ 1336799 h 4729681"/>
              <a:gd name="connsiteX921" fmla="*/ 1833587 w 4729688"/>
              <a:gd name="connsiteY921" fmla="*/ 1191982 h 4729681"/>
              <a:gd name="connsiteX922" fmla="*/ 1499250 w 4729688"/>
              <a:gd name="connsiteY922" fmla="*/ 1191982 h 4729681"/>
              <a:gd name="connsiteX923" fmla="*/ 1558735 w 4729688"/>
              <a:gd name="connsiteY923" fmla="*/ 1294543 h 4729681"/>
              <a:gd name="connsiteX924" fmla="*/ 1618220 w 4729688"/>
              <a:gd name="connsiteY924" fmla="*/ 1191982 h 4729681"/>
              <a:gd name="connsiteX925" fmla="*/ 4093047 w 4729688"/>
              <a:gd name="connsiteY925" fmla="*/ 1116761 h 4729681"/>
              <a:gd name="connsiteX926" fmla="*/ 4193308 w 4729688"/>
              <a:gd name="connsiteY926" fmla="*/ 1169535 h 4729681"/>
              <a:gd name="connsiteX927" fmla="*/ 4159608 w 4729688"/>
              <a:gd name="connsiteY927" fmla="*/ 1309091 h 4729681"/>
              <a:gd name="connsiteX928" fmla="*/ 4029075 w 4729688"/>
              <a:gd name="connsiteY928" fmla="*/ 1384452 h 4729681"/>
              <a:gd name="connsiteX929" fmla="*/ 4018788 w 4729688"/>
              <a:gd name="connsiteY929" fmla="*/ 1366636 h 4729681"/>
              <a:gd name="connsiteX930" fmla="*/ 4149321 w 4729688"/>
              <a:gd name="connsiteY930" fmla="*/ 1291273 h 4729681"/>
              <a:gd name="connsiteX931" fmla="*/ 4176354 w 4729688"/>
              <a:gd name="connsiteY931" fmla="*/ 1179324 h 4729681"/>
              <a:gd name="connsiteX932" fmla="*/ 4065887 w 4729688"/>
              <a:gd name="connsiteY932" fmla="*/ 1146761 h 4729681"/>
              <a:gd name="connsiteX933" fmla="*/ 3825728 w 4729688"/>
              <a:gd name="connsiteY933" fmla="*/ 1285416 h 4729681"/>
              <a:gd name="connsiteX934" fmla="*/ 3815441 w 4729688"/>
              <a:gd name="connsiteY934" fmla="*/ 1267598 h 4729681"/>
              <a:gd name="connsiteX935" fmla="*/ 4055600 w 4729688"/>
              <a:gd name="connsiteY935" fmla="*/ 1128942 h 4729681"/>
              <a:gd name="connsiteX936" fmla="*/ 4093047 w 4729688"/>
              <a:gd name="connsiteY936" fmla="*/ 1116761 h 4729681"/>
              <a:gd name="connsiteX937" fmla="*/ 588382 w 4729688"/>
              <a:gd name="connsiteY937" fmla="*/ 1079460 h 4729681"/>
              <a:gd name="connsiteX938" fmla="*/ 828541 w 4729688"/>
              <a:gd name="connsiteY938" fmla="*/ 1218116 h 4729681"/>
              <a:gd name="connsiteX939" fmla="*/ 862241 w 4729688"/>
              <a:gd name="connsiteY939" fmla="*/ 1357672 h 4729681"/>
              <a:gd name="connsiteX940" fmla="*/ 835263 w 4729688"/>
              <a:gd name="connsiteY940" fmla="*/ 1388842 h 4729681"/>
              <a:gd name="connsiteX941" fmla="*/ 822781 w 4729688"/>
              <a:gd name="connsiteY941" fmla="*/ 1395290 h 4729681"/>
              <a:gd name="connsiteX942" fmla="*/ 823438 w 4729688"/>
              <a:gd name="connsiteY942" fmla="*/ 1409324 h 4729681"/>
              <a:gd name="connsiteX943" fmla="*/ 809930 w 4729688"/>
              <a:gd name="connsiteY943" fmla="*/ 1448274 h 4729681"/>
              <a:gd name="connsiteX944" fmla="*/ 672222 w 4729688"/>
              <a:gd name="connsiteY944" fmla="*/ 1488867 h 4729681"/>
              <a:gd name="connsiteX945" fmla="*/ 541689 w 4729688"/>
              <a:gd name="connsiteY945" fmla="*/ 1413503 h 4729681"/>
              <a:gd name="connsiteX946" fmla="*/ 551976 w 4729688"/>
              <a:gd name="connsiteY946" fmla="*/ 1395685 h 4729681"/>
              <a:gd name="connsiteX947" fmla="*/ 682509 w 4729688"/>
              <a:gd name="connsiteY947" fmla="*/ 1471049 h 4729681"/>
              <a:gd name="connsiteX948" fmla="*/ 792977 w 4729688"/>
              <a:gd name="connsiteY948" fmla="*/ 1438486 h 4729681"/>
              <a:gd name="connsiteX949" fmla="*/ 803812 w 4729688"/>
              <a:gd name="connsiteY949" fmla="*/ 1407241 h 4729681"/>
              <a:gd name="connsiteX950" fmla="*/ 803714 w 4729688"/>
              <a:gd name="connsiteY950" fmla="*/ 1405140 h 4729681"/>
              <a:gd name="connsiteX951" fmla="*/ 800366 w 4729688"/>
              <a:gd name="connsiteY951" fmla="*/ 1406869 h 4729681"/>
              <a:gd name="connsiteX952" fmla="*/ 724532 w 4729688"/>
              <a:gd name="connsiteY952" fmla="*/ 1398263 h 4729681"/>
              <a:gd name="connsiteX953" fmla="*/ 593999 w 4729688"/>
              <a:gd name="connsiteY953" fmla="*/ 1322901 h 4729681"/>
              <a:gd name="connsiteX954" fmla="*/ 604286 w 4729688"/>
              <a:gd name="connsiteY954" fmla="*/ 1305083 h 4729681"/>
              <a:gd name="connsiteX955" fmla="*/ 734819 w 4729688"/>
              <a:gd name="connsiteY955" fmla="*/ 1380445 h 4729681"/>
              <a:gd name="connsiteX956" fmla="*/ 795652 w 4729688"/>
              <a:gd name="connsiteY956" fmla="*/ 1387348 h 4729681"/>
              <a:gd name="connsiteX957" fmla="*/ 802710 w 4729688"/>
              <a:gd name="connsiteY957" fmla="*/ 1383703 h 4729681"/>
              <a:gd name="connsiteX958" fmla="*/ 802338 w 4729688"/>
              <a:gd name="connsiteY958" fmla="*/ 1375767 h 4729681"/>
              <a:gd name="connsiteX959" fmla="*/ 765943 w 4729688"/>
              <a:gd name="connsiteY959" fmla="*/ 1326538 h 4729681"/>
              <a:gd name="connsiteX960" fmla="*/ 525785 w 4729688"/>
              <a:gd name="connsiteY960" fmla="*/ 1187883 h 4729681"/>
              <a:gd name="connsiteX961" fmla="*/ 536072 w 4729688"/>
              <a:gd name="connsiteY961" fmla="*/ 1170065 h 4729681"/>
              <a:gd name="connsiteX962" fmla="*/ 776231 w 4729688"/>
              <a:gd name="connsiteY962" fmla="*/ 1308720 h 4729681"/>
              <a:gd name="connsiteX963" fmla="*/ 821601 w 4729688"/>
              <a:gd name="connsiteY963" fmla="*/ 1370091 h 4729681"/>
              <a:gd name="connsiteX964" fmla="*/ 821777 w 4729688"/>
              <a:gd name="connsiteY964" fmla="*/ 1373853 h 4729681"/>
              <a:gd name="connsiteX965" fmla="*/ 823646 w 4729688"/>
              <a:gd name="connsiteY965" fmla="*/ 1372888 h 4729681"/>
              <a:gd name="connsiteX966" fmla="*/ 845287 w 4729688"/>
              <a:gd name="connsiteY966" fmla="*/ 1347884 h 4729681"/>
              <a:gd name="connsiteX967" fmla="*/ 818254 w 4729688"/>
              <a:gd name="connsiteY967" fmla="*/ 1235934 h 4729681"/>
              <a:gd name="connsiteX968" fmla="*/ 578095 w 4729688"/>
              <a:gd name="connsiteY968" fmla="*/ 1097279 h 4729681"/>
              <a:gd name="connsiteX969" fmla="*/ 1750412 w 4729688"/>
              <a:gd name="connsiteY969" fmla="*/ 1048577 h 4729681"/>
              <a:gd name="connsiteX970" fmla="*/ 1693570 w 4729688"/>
              <a:gd name="connsiteY970" fmla="*/ 1146581 h 4729681"/>
              <a:gd name="connsiteX971" fmla="*/ 1807254 w 4729688"/>
              <a:gd name="connsiteY971" fmla="*/ 1146581 h 4729681"/>
              <a:gd name="connsiteX972" fmla="*/ 2995012 w 4729688"/>
              <a:gd name="connsiteY972" fmla="*/ 1048577 h 4729681"/>
              <a:gd name="connsiteX973" fmla="*/ 2938170 w 4729688"/>
              <a:gd name="connsiteY973" fmla="*/ 1146581 h 4729681"/>
              <a:gd name="connsiteX974" fmla="*/ 3051854 w 4729688"/>
              <a:gd name="connsiteY974" fmla="*/ 1146581 h 4729681"/>
              <a:gd name="connsiteX975" fmla="*/ 2995012 w 4729688"/>
              <a:gd name="connsiteY975" fmla="*/ 964066 h 4729681"/>
              <a:gd name="connsiteX976" fmla="*/ 3100871 w 4729688"/>
              <a:gd name="connsiteY976" fmla="*/ 1146581 h 4729681"/>
              <a:gd name="connsiteX977" fmla="*/ 3324044 w 4729688"/>
              <a:gd name="connsiteY977" fmla="*/ 1146581 h 4729681"/>
              <a:gd name="connsiteX978" fmla="*/ 3212457 w 4729688"/>
              <a:gd name="connsiteY978" fmla="*/ 1338972 h 4729681"/>
              <a:gd name="connsiteX979" fmla="*/ 3324044 w 4729688"/>
              <a:gd name="connsiteY979" fmla="*/ 1531362 h 4729681"/>
              <a:gd name="connsiteX980" fmla="*/ 3100871 w 4729688"/>
              <a:gd name="connsiteY980" fmla="*/ 1531362 h 4729681"/>
              <a:gd name="connsiteX981" fmla="*/ 2995012 w 4729688"/>
              <a:gd name="connsiteY981" fmla="*/ 1713877 h 4729681"/>
              <a:gd name="connsiteX982" fmla="*/ 2889153 w 4729688"/>
              <a:gd name="connsiteY982" fmla="*/ 1531362 h 4729681"/>
              <a:gd name="connsiteX983" fmla="*/ 2665980 w 4729688"/>
              <a:gd name="connsiteY983" fmla="*/ 1531362 h 4729681"/>
              <a:gd name="connsiteX984" fmla="*/ 2777566 w 4729688"/>
              <a:gd name="connsiteY984" fmla="*/ 1338972 h 4729681"/>
              <a:gd name="connsiteX985" fmla="*/ 2665980 w 4729688"/>
              <a:gd name="connsiteY985" fmla="*/ 1146581 h 4729681"/>
              <a:gd name="connsiteX986" fmla="*/ 2889153 w 4729688"/>
              <a:gd name="connsiteY986" fmla="*/ 1146581 h 4729681"/>
              <a:gd name="connsiteX987" fmla="*/ 1750412 w 4729688"/>
              <a:gd name="connsiteY987" fmla="*/ 964066 h 4729681"/>
              <a:gd name="connsiteX988" fmla="*/ 1856271 w 4729688"/>
              <a:gd name="connsiteY988" fmla="*/ 1146581 h 4729681"/>
              <a:gd name="connsiteX989" fmla="*/ 2079444 w 4729688"/>
              <a:gd name="connsiteY989" fmla="*/ 1146581 h 4729681"/>
              <a:gd name="connsiteX990" fmla="*/ 1967857 w 4729688"/>
              <a:gd name="connsiteY990" fmla="*/ 1338972 h 4729681"/>
              <a:gd name="connsiteX991" fmla="*/ 2079444 w 4729688"/>
              <a:gd name="connsiteY991" fmla="*/ 1531362 h 4729681"/>
              <a:gd name="connsiteX992" fmla="*/ 1856271 w 4729688"/>
              <a:gd name="connsiteY992" fmla="*/ 1531362 h 4729681"/>
              <a:gd name="connsiteX993" fmla="*/ 1750412 w 4729688"/>
              <a:gd name="connsiteY993" fmla="*/ 1713877 h 4729681"/>
              <a:gd name="connsiteX994" fmla="*/ 1644553 w 4729688"/>
              <a:gd name="connsiteY994" fmla="*/ 1531362 h 4729681"/>
              <a:gd name="connsiteX995" fmla="*/ 1421380 w 4729688"/>
              <a:gd name="connsiteY995" fmla="*/ 1531362 h 4729681"/>
              <a:gd name="connsiteX996" fmla="*/ 1532966 w 4729688"/>
              <a:gd name="connsiteY996" fmla="*/ 1338972 h 4729681"/>
              <a:gd name="connsiteX997" fmla="*/ 1421380 w 4729688"/>
              <a:gd name="connsiteY997" fmla="*/ 1146581 h 4729681"/>
              <a:gd name="connsiteX998" fmla="*/ 1644553 w 4729688"/>
              <a:gd name="connsiteY998" fmla="*/ 1146581 h 4729681"/>
              <a:gd name="connsiteX999" fmla="*/ 812160 w 4729688"/>
              <a:gd name="connsiteY999" fmla="*/ 873105 h 4729681"/>
              <a:gd name="connsiteX1000" fmla="*/ 883182 w 4729688"/>
              <a:gd name="connsiteY1000" fmla="*/ 901045 h 4729681"/>
              <a:gd name="connsiteX1001" fmla="*/ 989762 w 4729688"/>
              <a:gd name="connsiteY1001" fmla="*/ 1007625 h 4729681"/>
              <a:gd name="connsiteX1002" fmla="*/ 975214 w 4729688"/>
              <a:gd name="connsiteY1002" fmla="*/ 1022174 h 4729681"/>
              <a:gd name="connsiteX1003" fmla="*/ 868634 w 4729688"/>
              <a:gd name="connsiteY1003" fmla="*/ 915594 h 4729681"/>
              <a:gd name="connsiteX1004" fmla="*/ 753502 w 4729688"/>
              <a:gd name="connsiteY1004" fmla="*/ 918456 h 4729681"/>
              <a:gd name="connsiteX1005" fmla="*/ 750640 w 4729688"/>
              <a:gd name="connsiteY1005" fmla="*/ 1033587 h 4729681"/>
              <a:gd name="connsiteX1006" fmla="*/ 946729 w 4729688"/>
              <a:gd name="connsiteY1006" fmla="*/ 1229676 h 4729681"/>
              <a:gd name="connsiteX1007" fmla="*/ 932180 w 4729688"/>
              <a:gd name="connsiteY1007" fmla="*/ 1244225 h 4729681"/>
              <a:gd name="connsiteX1008" fmla="*/ 736092 w 4729688"/>
              <a:gd name="connsiteY1008" fmla="*/ 1048136 h 4729681"/>
              <a:gd name="connsiteX1009" fmla="*/ 739660 w 4729688"/>
              <a:gd name="connsiteY1009" fmla="*/ 904613 h 4729681"/>
              <a:gd name="connsiteX1010" fmla="*/ 812160 w 4729688"/>
              <a:gd name="connsiteY1010" fmla="*/ 873105 h 4729681"/>
              <a:gd name="connsiteX1011" fmla="*/ 3752995 w 4729688"/>
              <a:gd name="connsiteY1011" fmla="*/ 846599 h 4729681"/>
              <a:gd name="connsiteX1012" fmla="*/ 3767543 w 4729688"/>
              <a:gd name="connsiteY1012" fmla="*/ 861148 h 4729681"/>
              <a:gd name="connsiteX1013" fmla="*/ 3660964 w 4729688"/>
              <a:gd name="connsiteY1013" fmla="*/ 967728 h 4729681"/>
              <a:gd name="connsiteX1014" fmla="*/ 3663826 w 4729688"/>
              <a:gd name="connsiteY1014" fmla="*/ 1082859 h 4729681"/>
              <a:gd name="connsiteX1015" fmla="*/ 3691201 w 4729688"/>
              <a:gd name="connsiteY1015" fmla="*/ 1101412 h 4729681"/>
              <a:gd name="connsiteX1016" fmla="*/ 3693257 w 4729688"/>
              <a:gd name="connsiteY1016" fmla="*/ 1101861 h 4729681"/>
              <a:gd name="connsiteX1017" fmla="*/ 3692453 w 4729688"/>
              <a:gd name="connsiteY1017" fmla="*/ 1098179 h 4729681"/>
              <a:gd name="connsiteX1018" fmla="*/ 3720393 w 4729688"/>
              <a:gd name="connsiteY1018" fmla="*/ 1027157 h 4729681"/>
              <a:gd name="connsiteX1019" fmla="*/ 3826973 w 4729688"/>
              <a:gd name="connsiteY1019" fmla="*/ 920578 h 4729681"/>
              <a:gd name="connsiteX1020" fmla="*/ 3841521 w 4729688"/>
              <a:gd name="connsiteY1020" fmla="*/ 935126 h 4729681"/>
              <a:gd name="connsiteX1021" fmla="*/ 3734941 w 4729688"/>
              <a:gd name="connsiteY1021" fmla="*/ 1041706 h 4729681"/>
              <a:gd name="connsiteX1022" fmla="*/ 3712528 w 4729688"/>
              <a:gd name="connsiteY1022" fmla="*/ 1098679 h 4729681"/>
              <a:gd name="connsiteX1023" fmla="*/ 3714223 w 4729688"/>
              <a:gd name="connsiteY1023" fmla="*/ 1106440 h 4729681"/>
              <a:gd name="connsiteX1024" fmla="*/ 3721984 w 4729688"/>
              <a:gd name="connsiteY1024" fmla="*/ 1108135 h 4729681"/>
              <a:gd name="connsiteX1025" fmla="*/ 3778957 w 4729688"/>
              <a:gd name="connsiteY1025" fmla="*/ 1085721 h 4729681"/>
              <a:gd name="connsiteX1026" fmla="*/ 3975046 w 4729688"/>
              <a:gd name="connsiteY1026" fmla="*/ 889632 h 4729681"/>
              <a:gd name="connsiteX1027" fmla="*/ 3989594 w 4729688"/>
              <a:gd name="connsiteY1027" fmla="*/ 904181 h 4729681"/>
              <a:gd name="connsiteX1028" fmla="*/ 3793506 w 4729688"/>
              <a:gd name="connsiteY1028" fmla="*/ 1100270 h 4729681"/>
              <a:gd name="connsiteX1029" fmla="*/ 3722483 w 4729688"/>
              <a:gd name="connsiteY1029" fmla="*/ 1128210 h 4729681"/>
              <a:gd name="connsiteX1030" fmla="*/ 3718802 w 4729688"/>
              <a:gd name="connsiteY1030" fmla="*/ 1127406 h 4729681"/>
              <a:gd name="connsiteX1031" fmla="*/ 3719251 w 4729688"/>
              <a:gd name="connsiteY1031" fmla="*/ 1129461 h 4729681"/>
              <a:gd name="connsiteX1032" fmla="*/ 3737804 w 4729688"/>
              <a:gd name="connsiteY1032" fmla="*/ 1156837 h 4729681"/>
              <a:gd name="connsiteX1033" fmla="*/ 3852935 w 4729688"/>
              <a:gd name="connsiteY1033" fmla="*/ 1159700 h 4729681"/>
              <a:gd name="connsiteX1034" fmla="*/ 4049024 w 4729688"/>
              <a:gd name="connsiteY1034" fmla="*/ 963610 h 4729681"/>
              <a:gd name="connsiteX1035" fmla="*/ 4063572 w 4729688"/>
              <a:gd name="connsiteY1035" fmla="*/ 978159 h 4729681"/>
              <a:gd name="connsiteX1036" fmla="*/ 3867483 w 4729688"/>
              <a:gd name="connsiteY1036" fmla="*/ 1174248 h 4729681"/>
              <a:gd name="connsiteX1037" fmla="*/ 3723961 w 4729688"/>
              <a:gd name="connsiteY1037" fmla="*/ 1170680 h 4729681"/>
              <a:gd name="connsiteX1038" fmla="*/ 3700833 w 4729688"/>
              <a:gd name="connsiteY1038" fmla="*/ 1136553 h 4729681"/>
              <a:gd name="connsiteX1039" fmla="*/ 3697836 w 4729688"/>
              <a:gd name="connsiteY1039" fmla="*/ 1122827 h 4729681"/>
              <a:gd name="connsiteX1040" fmla="*/ 3684110 w 4729688"/>
              <a:gd name="connsiteY1040" fmla="*/ 1119830 h 4729681"/>
              <a:gd name="connsiteX1041" fmla="*/ 3649983 w 4729688"/>
              <a:gd name="connsiteY1041" fmla="*/ 1096702 h 4729681"/>
              <a:gd name="connsiteX1042" fmla="*/ 3646415 w 4729688"/>
              <a:gd name="connsiteY1042" fmla="*/ 953180 h 4729681"/>
              <a:gd name="connsiteX1043" fmla="*/ 2364844 w 4729688"/>
              <a:gd name="connsiteY1043" fmla="*/ 720528 h 4729681"/>
              <a:gd name="connsiteX1044" fmla="*/ 720531 w 4729688"/>
              <a:gd name="connsiteY1044" fmla="*/ 2364839 h 4729681"/>
              <a:gd name="connsiteX1045" fmla="*/ 2364844 w 4729688"/>
              <a:gd name="connsiteY1045" fmla="*/ 4009151 h 4729681"/>
              <a:gd name="connsiteX1046" fmla="*/ 4009157 w 4729688"/>
              <a:gd name="connsiteY1046" fmla="*/ 2364839 h 4729681"/>
              <a:gd name="connsiteX1047" fmla="*/ 2364844 w 4729688"/>
              <a:gd name="connsiteY1047" fmla="*/ 720528 h 4729681"/>
              <a:gd name="connsiteX1048" fmla="*/ 3749844 w 4729688"/>
              <a:gd name="connsiteY1048" fmla="*/ 705422 h 4729681"/>
              <a:gd name="connsiteX1049" fmla="*/ 3822344 w 4729688"/>
              <a:gd name="connsiteY1049" fmla="*/ 736931 h 4729681"/>
              <a:gd name="connsiteX1050" fmla="*/ 3825912 w 4729688"/>
              <a:gd name="connsiteY1050" fmla="*/ 880453 h 4729681"/>
              <a:gd name="connsiteX1051" fmla="*/ 3719332 w 4729688"/>
              <a:gd name="connsiteY1051" fmla="*/ 987033 h 4729681"/>
              <a:gd name="connsiteX1052" fmla="*/ 3704784 w 4729688"/>
              <a:gd name="connsiteY1052" fmla="*/ 972484 h 4729681"/>
              <a:gd name="connsiteX1053" fmla="*/ 3811364 w 4729688"/>
              <a:gd name="connsiteY1053" fmla="*/ 865904 h 4729681"/>
              <a:gd name="connsiteX1054" fmla="*/ 3808501 w 4729688"/>
              <a:gd name="connsiteY1054" fmla="*/ 750773 h 4729681"/>
              <a:gd name="connsiteX1055" fmla="*/ 3693370 w 4729688"/>
              <a:gd name="connsiteY1055" fmla="*/ 747911 h 4729681"/>
              <a:gd name="connsiteX1056" fmla="*/ 3497281 w 4729688"/>
              <a:gd name="connsiteY1056" fmla="*/ 943999 h 4729681"/>
              <a:gd name="connsiteX1057" fmla="*/ 3482733 w 4729688"/>
              <a:gd name="connsiteY1057" fmla="*/ 929451 h 4729681"/>
              <a:gd name="connsiteX1058" fmla="*/ 3678822 w 4729688"/>
              <a:gd name="connsiteY1058" fmla="*/ 733363 h 4729681"/>
              <a:gd name="connsiteX1059" fmla="*/ 3749844 w 4729688"/>
              <a:gd name="connsiteY1059" fmla="*/ 705422 h 4729681"/>
              <a:gd name="connsiteX1060" fmla="*/ 980888 w 4729688"/>
              <a:gd name="connsiteY1060" fmla="*/ 663385 h 4729681"/>
              <a:gd name="connsiteX1061" fmla="*/ 1176977 w 4729688"/>
              <a:gd name="connsiteY1061" fmla="*/ 859474 h 4729681"/>
              <a:gd name="connsiteX1062" fmla="*/ 1173409 w 4729688"/>
              <a:gd name="connsiteY1062" fmla="*/ 1002996 h 4729681"/>
              <a:gd name="connsiteX1063" fmla="*/ 1139282 w 4729688"/>
              <a:gd name="connsiteY1063" fmla="*/ 1026124 h 4729681"/>
              <a:gd name="connsiteX1064" fmla="*/ 1125556 w 4729688"/>
              <a:gd name="connsiteY1064" fmla="*/ 1029121 h 4729681"/>
              <a:gd name="connsiteX1065" fmla="*/ 1122559 w 4729688"/>
              <a:gd name="connsiteY1065" fmla="*/ 1042848 h 4729681"/>
              <a:gd name="connsiteX1066" fmla="*/ 1099431 w 4729688"/>
              <a:gd name="connsiteY1066" fmla="*/ 1076974 h 4729681"/>
              <a:gd name="connsiteX1067" fmla="*/ 955909 w 4729688"/>
              <a:gd name="connsiteY1067" fmla="*/ 1080542 h 4729681"/>
              <a:gd name="connsiteX1068" fmla="*/ 849329 w 4729688"/>
              <a:gd name="connsiteY1068" fmla="*/ 973962 h 4729681"/>
              <a:gd name="connsiteX1069" fmla="*/ 863877 w 4729688"/>
              <a:gd name="connsiteY1069" fmla="*/ 959414 h 4729681"/>
              <a:gd name="connsiteX1070" fmla="*/ 970457 w 4729688"/>
              <a:gd name="connsiteY1070" fmla="*/ 1065993 h 4729681"/>
              <a:gd name="connsiteX1071" fmla="*/ 1085588 w 4729688"/>
              <a:gd name="connsiteY1071" fmla="*/ 1063131 h 4729681"/>
              <a:gd name="connsiteX1072" fmla="*/ 1104141 w 4729688"/>
              <a:gd name="connsiteY1072" fmla="*/ 1035755 h 4729681"/>
              <a:gd name="connsiteX1073" fmla="*/ 1104590 w 4729688"/>
              <a:gd name="connsiteY1073" fmla="*/ 1033701 h 4729681"/>
              <a:gd name="connsiteX1074" fmla="*/ 1100909 w 4729688"/>
              <a:gd name="connsiteY1074" fmla="*/ 1034504 h 4729681"/>
              <a:gd name="connsiteX1075" fmla="*/ 1029886 w 4729688"/>
              <a:gd name="connsiteY1075" fmla="*/ 1006564 h 4729681"/>
              <a:gd name="connsiteX1076" fmla="*/ 923307 w 4729688"/>
              <a:gd name="connsiteY1076" fmla="*/ 899984 h 4729681"/>
              <a:gd name="connsiteX1077" fmla="*/ 937855 w 4729688"/>
              <a:gd name="connsiteY1077" fmla="*/ 885436 h 4729681"/>
              <a:gd name="connsiteX1078" fmla="*/ 1044435 w 4729688"/>
              <a:gd name="connsiteY1078" fmla="*/ 992016 h 4729681"/>
              <a:gd name="connsiteX1079" fmla="*/ 1101408 w 4729688"/>
              <a:gd name="connsiteY1079" fmla="*/ 1014429 h 4729681"/>
              <a:gd name="connsiteX1080" fmla="*/ 1109169 w 4729688"/>
              <a:gd name="connsiteY1080" fmla="*/ 1012734 h 4729681"/>
              <a:gd name="connsiteX1081" fmla="*/ 1110864 w 4729688"/>
              <a:gd name="connsiteY1081" fmla="*/ 1004973 h 4729681"/>
              <a:gd name="connsiteX1082" fmla="*/ 1088451 w 4729688"/>
              <a:gd name="connsiteY1082" fmla="*/ 948000 h 4729681"/>
              <a:gd name="connsiteX1083" fmla="*/ 892362 w 4729688"/>
              <a:gd name="connsiteY1083" fmla="*/ 751912 h 4729681"/>
              <a:gd name="connsiteX1084" fmla="*/ 906910 w 4729688"/>
              <a:gd name="connsiteY1084" fmla="*/ 737363 h 4729681"/>
              <a:gd name="connsiteX1085" fmla="*/ 1102999 w 4729688"/>
              <a:gd name="connsiteY1085" fmla="*/ 933451 h 4729681"/>
              <a:gd name="connsiteX1086" fmla="*/ 1130939 w 4729688"/>
              <a:gd name="connsiteY1086" fmla="*/ 1004474 h 4729681"/>
              <a:gd name="connsiteX1087" fmla="*/ 1130135 w 4729688"/>
              <a:gd name="connsiteY1087" fmla="*/ 1008155 h 4729681"/>
              <a:gd name="connsiteX1088" fmla="*/ 1132191 w 4729688"/>
              <a:gd name="connsiteY1088" fmla="*/ 1007706 h 4729681"/>
              <a:gd name="connsiteX1089" fmla="*/ 1159566 w 4729688"/>
              <a:gd name="connsiteY1089" fmla="*/ 989154 h 4729681"/>
              <a:gd name="connsiteX1090" fmla="*/ 1162429 w 4729688"/>
              <a:gd name="connsiteY1090" fmla="*/ 874022 h 4729681"/>
              <a:gd name="connsiteX1091" fmla="*/ 966340 w 4729688"/>
              <a:gd name="connsiteY1091" fmla="*/ 677934 h 4729681"/>
              <a:gd name="connsiteX1092" fmla="*/ 2364844 w 4729688"/>
              <a:gd name="connsiteY1092" fmla="*/ 649478 h 4729681"/>
              <a:gd name="connsiteX1093" fmla="*/ 4080207 w 4729688"/>
              <a:gd name="connsiteY1093" fmla="*/ 2364839 h 4729681"/>
              <a:gd name="connsiteX1094" fmla="*/ 2364844 w 4729688"/>
              <a:gd name="connsiteY1094" fmla="*/ 4080201 h 4729681"/>
              <a:gd name="connsiteX1095" fmla="*/ 649481 w 4729688"/>
              <a:gd name="connsiteY1095" fmla="*/ 2364839 h 4729681"/>
              <a:gd name="connsiteX1096" fmla="*/ 2364844 w 4729688"/>
              <a:gd name="connsiteY1096" fmla="*/ 649478 h 4729681"/>
              <a:gd name="connsiteX1097" fmla="*/ 3539074 w 4729688"/>
              <a:gd name="connsiteY1097" fmla="*/ 523055 h 4729681"/>
              <a:gd name="connsiteX1098" fmla="*/ 3556892 w 4729688"/>
              <a:gd name="connsiteY1098" fmla="*/ 533342 h 4729681"/>
              <a:gd name="connsiteX1099" fmla="*/ 3418236 w 4729688"/>
              <a:gd name="connsiteY1099" fmla="*/ 773500 h 4729681"/>
              <a:gd name="connsiteX1100" fmla="*/ 3356865 w 4729688"/>
              <a:gd name="connsiteY1100" fmla="*/ 818871 h 4729681"/>
              <a:gd name="connsiteX1101" fmla="*/ 3353101 w 4729688"/>
              <a:gd name="connsiteY1101" fmla="*/ 819047 h 4729681"/>
              <a:gd name="connsiteX1102" fmla="*/ 3354067 w 4729688"/>
              <a:gd name="connsiteY1102" fmla="*/ 820916 h 4729681"/>
              <a:gd name="connsiteX1103" fmla="*/ 3379073 w 4729688"/>
              <a:gd name="connsiteY1103" fmla="*/ 842557 h 4729681"/>
              <a:gd name="connsiteX1104" fmla="*/ 3491022 w 4729688"/>
              <a:gd name="connsiteY1104" fmla="*/ 815523 h 4729681"/>
              <a:gd name="connsiteX1105" fmla="*/ 3629678 w 4729688"/>
              <a:gd name="connsiteY1105" fmla="*/ 575365 h 4729681"/>
              <a:gd name="connsiteX1106" fmla="*/ 3647496 w 4729688"/>
              <a:gd name="connsiteY1106" fmla="*/ 585652 h 4729681"/>
              <a:gd name="connsiteX1107" fmla="*/ 3508840 w 4729688"/>
              <a:gd name="connsiteY1107" fmla="*/ 825810 h 4729681"/>
              <a:gd name="connsiteX1108" fmla="*/ 3369285 w 4729688"/>
              <a:gd name="connsiteY1108" fmla="*/ 859510 h 4729681"/>
              <a:gd name="connsiteX1109" fmla="*/ 3338112 w 4729688"/>
              <a:gd name="connsiteY1109" fmla="*/ 832533 h 4729681"/>
              <a:gd name="connsiteX1110" fmla="*/ 3331664 w 4729688"/>
              <a:gd name="connsiteY1110" fmla="*/ 820050 h 4729681"/>
              <a:gd name="connsiteX1111" fmla="*/ 3317630 w 4729688"/>
              <a:gd name="connsiteY1111" fmla="*/ 820707 h 4729681"/>
              <a:gd name="connsiteX1112" fmla="*/ 3278681 w 4729688"/>
              <a:gd name="connsiteY1112" fmla="*/ 807200 h 4729681"/>
              <a:gd name="connsiteX1113" fmla="*/ 3238088 w 4729688"/>
              <a:gd name="connsiteY1113" fmla="*/ 669492 h 4729681"/>
              <a:gd name="connsiteX1114" fmla="*/ 3313451 w 4729688"/>
              <a:gd name="connsiteY1114" fmla="*/ 538959 h 4729681"/>
              <a:gd name="connsiteX1115" fmla="*/ 3331269 w 4729688"/>
              <a:gd name="connsiteY1115" fmla="*/ 549246 h 4729681"/>
              <a:gd name="connsiteX1116" fmla="*/ 3255906 w 4729688"/>
              <a:gd name="connsiteY1116" fmla="*/ 679779 h 4729681"/>
              <a:gd name="connsiteX1117" fmla="*/ 3288469 w 4729688"/>
              <a:gd name="connsiteY1117" fmla="*/ 790247 h 4729681"/>
              <a:gd name="connsiteX1118" fmla="*/ 3319713 w 4729688"/>
              <a:gd name="connsiteY1118" fmla="*/ 801082 h 4729681"/>
              <a:gd name="connsiteX1119" fmla="*/ 3321815 w 4729688"/>
              <a:gd name="connsiteY1119" fmla="*/ 800984 h 4729681"/>
              <a:gd name="connsiteX1120" fmla="*/ 3320085 w 4729688"/>
              <a:gd name="connsiteY1120" fmla="*/ 797636 h 4729681"/>
              <a:gd name="connsiteX1121" fmla="*/ 3328692 w 4729688"/>
              <a:gd name="connsiteY1121" fmla="*/ 721802 h 4729681"/>
              <a:gd name="connsiteX1122" fmla="*/ 3404055 w 4729688"/>
              <a:gd name="connsiteY1122" fmla="*/ 591269 h 4729681"/>
              <a:gd name="connsiteX1123" fmla="*/ 3421873 w 4729688"/>
              <a:gd name="connsiteY1123" fmla="*/ 601556 h 4729681"/>
              <a:gd name="connsiteX1124" fmla="*/ 3346510 w 4729688"/>
              <a:gd name="connsiteY1124" fmla="*/ 732090 h 4729681"/>
              <a:gd name="connsiteX1125" fmla="*/ 3339606 w 4729688"/>
              <a:gd name="connsiteY1125" fmla="*/ 792922 h 4729681"/>
              <a:gd name="connsiteX1126" fmla="*/ 3343252 w 4729688"/>
              <a:gd name="connsiteY1126" fmla="*/ 799980 h 4729681"/>
              <a:gd name="connsiteX1127" fmla="*/ 3351187 w 4729688"/>
              <a:gd name="connsiteY1127" fmla="*/ 799608 h 4729681"/>
              <a:gd name="connsiteX1128" fmla="*/ 3400418 w 4729688"/>
              <a:gd name="connsiteY1128" fmla="*/ 763213 h 4729681"/>
              <a:gd name="connsiteX1129" fmla="*/ 1240859 w 4729688"/>
              <a:gd name="connsiteY1129" fmla="*/ 520139 h 4729681"/>
              <a:gd name="connsiteX1130" fmla="*/ 1311820 w 4729688"/>
              <a:gd name="connsiteY1130" fmla="*/ 567348 h 4729681"/>
              <a:gd name="connsiteX1131" fmla="*/ 1387183 w 4729688"/>
              <a:gd name="connsiteY1131" fmla="*/ 697881 h 4729681"/>
              <a:gd name="connsiteX1132" fmla="*/ 1369365 w 4729688"/>
              <a:gd name="connsiteY1132" fmla="*/ 708168 h 4729681"/>
              <a:gd name="connsiteX1133" fmla="*/ 1294002 w 4729688"/>
              <a:gd name="connsiteY1133" fmla="*/ 577635 h 4729681"/>
              <a:gd name="connsiteX1134" fmla="*/ 1182052 w 4729688"/>
              <a:gd name="connsiteY1134" fmla="*/ 550602 h 4729681"/>
              <a:gd name="connsiteX1135" fmla="*/ 1149489 w 4729688"/>
              <a:gd name="connsiteY1135" fmla="*/ 661069 h 4729681"/>
              <a:gd name="connsiteX1136" fmla="*/ 1288145 w 4729688"/>
              <a:gd name="connsiteY1136" fmla="*/ 901227 h 4729681"/>
              <a:gd name="connsiteX1137" fmla="*/ 1270327 w 4729688"/>
              <a:gd name="connsiteY1137" fmla="*/ 911514 h 4729681"/>
              <a:gd name="connsiteX1138" fmla="*/ 1131671 w 4729688"/>
              <a:gd name="connsiteY1138" fmla="*/ 671356 h 4729681"/>
              <a:gd name="connsiteX1139" fmla="*/ 1172264 w 4729688"/>
              <a:gd name="connsiteY1139" fmla="*/ 533648 h 4729681"/>
              <a:gd name="connsiteX1140" fmla="*/ 1211214 w 4729688"/>
              <a:gd name="connsiteY1140" fmla="*/ 520141 h 4729681"/>
              <a:gd name="connsiteX1141" fmla="*/ 1240859 w 4729688"/>
              <a:gd name="connsiteY1141" fmla="*/ 520139 h 4729681"/>
              <a:gd name="connsiteX1142" fmla="*/ 3283458 w 4729688"/>
              <a:gd name="connsiteY1142" fmla="*/ 401569 h 4729681"/>
              <a:gd name="connsiteX1143" fmla="*/ 3313103 w 4729688"/>
              <a:gd name="connsiteY1143" fmla="*/ 401570 h 4729681"/>
              <a:gd name="connsiteX1144" fmla="*/ 3352052 w 4729688"/>
              <a:gd name="connsiteY1144" fmla="*/ 415078 h 4729681"/>
              <a:gd name="connsiteX1145" fmla="*/ 3392645 w 4729688"/>
              <a:gd name="connsiteY1145" fmla="*/ 552787 h 4729681"/>
              <a:gd name="connsiteX1146" fmla="*/ 3317282 w 4729688"/>
              <a:gd name="connsiteY1146" fmla="*/ 683319 h 4729681"/>
              <a:gd name="connsiteX1147" fmla="*/ 3299464 w 4729688"/>
              <a:gd name="connsiteY1147" fmla="*/ 673032 h 4729681"/>
              <a:gd name="connsiteX1148" fmla="*/ 3374827 w 4729688"/>
              <a:gd name="connsiteY1148" fmla="*/ 542499 h 4729681"/>
              <a:gd name="connsiteX1149" fmla="*/ 3342264 w 4729688"/>
              <a:gd name="connsiteY1149" fmla="*/ 432031 h 4729681"/>
              <a:gd name="connsiteX1150" fmla="*/ 3230315 w 4729688"/>
              <a:gd name="connsiteY1150" fmla="*/ 459065 h 4729681"/>
              <a:gd name="connsiteX1151" fmla="*/ 3091659 w 4729688"/>
              <a:gd name="connsiteY1151" fmla="*/ 699224 h 4729681"/>
              <a:gd name="connsiteX1152" fmla="*/ 3073841 w 4729688"/>
              <a:gd name="connsiteY1152" fmla="*/ 688936 h 4729681"/>
              <a:gd name="connsiteX1153" fmla="*/ 3212497 w 4729688"/>
              <a:gd name="connsiteY1153" fmla="*/ 448778 h 4729681"/>
              <a:gd name="connsiteX1154" fmla="*/ 3283458 w 4729688"/>
              <a:gd name="connsiteY1154" fmla="*/ 401569 h 4729681"/>
              <a:gd name="connsiteX1155" fmla="*/ 1467707 w 4729688"/>
              <a:gd name="connsiteY1155" fmla="*/ 363074 h 4729681"/>
              <a:gd name="connsiteX1156" fmla="*/ 1606363 w 4729688"/>
              <a:gd name="connsiteY1156" fmla="*/ 603233 h 4729681"/>
              <a:gd name="connsiteX1157" fmla="*/ 1565770 w 4729688"/>
              <a:gd name="connsiteY1157" fmla="*/ 740941 h 4729681"/>
              <a:gd name="connsiteX1158" fmla="*/ 1526821 w 4729688"/>
              <a:gd name="connsiteY1158" fmla="*/ 754448 h 4729681"/>
              <a:gd name="connsiteX1159" fmla="*/ 1512787 w 4729688"/>
              <a:gd name="connsiteY1159" fmla="*/ 753791 h 4729681"/>
              <a:gd name="connsiteX1160" fmla="*/ 1506339 w 4729688"/>
              <a:gd name="connsiteY1160" fmla="*/ 766273 h 4729681"/>
              <a:gd name="connsiteX1161" fmla="*/ 1475166 w 4729688"/>
              <a:gd name="connsiteY1161" fmla="*/ 793251 h 4729681"/>
              <a:gd name="connsiteX1162" fmla="*/ 1335611 w 4729688"/>
              <a:gd name="connsiteY1162" fmla="*/ 759551 h 4729681"/>
              <a:gd name="connsiteX1163" fmla="*/ 1260248 w 4729688"/>
              <a:gd name="connsiteY1163" fmla="*/ 629018 h 4729681"/>
              <a:gd name="connsiteX1164" fmla="*/ 1278066 w 4729688"/>
              <a:gd name="connsiteY1164" fmla="*/ 618731 h 4729681"/>
              <a:gd name="connsiteX1165" fmla="*/ 1353429 w 4729688"/>
              <a:gd name="connsiteY1165" fmla="*/ 749264 h 4729681"/>
              <a:gd name="connsiteX1166" fmla="*/ 1465378 w 4729688"/>
              <a:gd name="connsiteY1166" fmla="*/ 776297 h 4729681"/>
              <a:gd name="connsiteX1167" fmla="*/ 1490384 w 4729688"/>
              <a:gd name="connsiteY1167" fmla="*/ 754656 h 4729681"/>
              <a:gd name="connsiteX1168" fmla="*/ 1491350 w 4729688"/>
              <a:gd name="connsiteY1168" fmla="*/ 752788 h 4729681"/>
              <a:gd name="connsiteX1169" fmla="*/ 1487586 w 4729688"/>
              <a:gd name="connsiteY1169" fmla="*/ 752611 h 4729681"/>
              <a:gd name="connsiteX1170" fmla="*/ 1426215 w 4729688"/>
              <a:gd name="connsiteY1170" fmla="*/ 707241 h 4729681"/>
              <a:gd name="connsiteX1171" fmla="*/ 1350852 w 4729688"/>
              <a:gd name="connsiteY1171" fmla="*/ 576708 h 4729681"/>
              <a:gd name="connsiteX1172" fmla="*/ 1368670 w 4729688"/>
              <a:gd name="connsiteY1172" fmla="*/ 566421 h 4729681"/>
              <a:gd name="connsiteX1173" fmla="*/ 1444033 w 4729688"/>
              <a:gd name="connsiteY1173" fmla="*/ 696954 h 4729681"/>
              <a:gd name="connsiteX1174" fmla="*/ 1493264 w 4729688"/>
              <a:gd name="connsiteY1174" fmla="*/ 733349 h 4729681"/>
              <a:gd name="connsiteX1175" fmla="*/ 1501199 w 4729688"/>
              <a:gd name="connsiteY1175" fmla="*/ 733720 h 4729681"/>
              <a:gd name="connsiteX1176" fmla="*/ 1504845 w 4729688"/>
              <a:gd name="connsiteY1176" fmla="*/ 726663 h 4729681"/>
              <a:gd name="connsiteX1177" fmla="*/ 1497941 w 4729688"/>
              <a:gd name="connsiteY1177" fmla="*/ 665830 h 4729681"/>
              <a:gd name="connsiteX1178" fmla="*/ 1359285 w 4729688"/>
              <a:gd name="connsiteY1178" fmla="*/ 425671 h 4729681"/>
              <a:gd name="connsiteX1179" fmla="*/ 1377103 w 4729688"/>
              <a:gd name="connsiteY1179" fmla="*/ 415384 h 4729681"/>
              <a:gd name="connsiteX1180" fmla="*/ 1515759 w 4729688"/>
              <a:gd name="connsiteY1180" fmla="*/ 655543 h 4729681"/>
              <a:gd name="connsiteX1181" fmla="*/ 1524365 w 4729688"/>
              <a:gd name="connsiteY1181" fmla="*/ 731376 h 4729681"/>
              <a:gd name="connsiteX1182" fmla="*/ 1522636 w 4729688"/>
              <a:gd name="connsiteY1182" fmla="*/ 734724 h 4729681"/>
              <a:gd name="connsiteX1183" fmla="*/ 1524737 w 4729688"/>
              <a:gd name="connsiteY1183" fmla="*/ 734822 h 4729681"/>
              <a:gd name="connsiteX1184" fmla="*/ 1555982 w 4729688"/>
              <a:gd name="connsiteY1184" fmla="*/ 723987 h 4729681"/>
              <a:gd name="connsiteX1185" fmla="*/ 1588545 w 4729688"/>
              <a:gd name="connsiteY1185" fmla="*/ 613520 h 4729681"/>
              <a:gd name="connsiteX1186" fmla="*/ 1449889 w 4729688"/>
              <a:gd name="connsiteY1186" fmla="*/ 373361 h 4729681"/>
              <a:gd name="connsiteX1187" fmla="*/ 1727260 w 4729688"/>
              <a:gd name="connsiteY1187" fmla="*/ 284322 h 4729681"/>
              <a:gd name="connsiteX1188" fmla="*/ 1812220 w 4729688"/>
              <a:gd name="connsiteY1188" fmla="*/ 355960 h 4729681"/>
              <a:gd name="connsiteX1189" fmla="*/ 1851231 w 4729688"/>
              <a:gd name="connsiteY1189" fmla="*/ 501550 h 4729681"/>
              <a:gd name="connsiteX1190" fmla="*/ 1831358 w 4729688"/>
              <a:gd name="connsiteY1190" fmla="*/ 506875 h 4729681"/>
              <a:gd name="connsiteX1191" fmla="*/ 1792347 w 4729688"/>
              <a:gd name="connsiteY1191" fmla="*/ 361284 h 4729681"/>
              <a:gd name="connsiteX1192" fmla="*/ 1691209 w 4729688"/>
              <a:gd name="connsiteY1192" fmla="*/ 306197 h 4729681"/>
              <a:gd name="connsiteX1193" fmla="*/ 1631164 w 4729688"/>
              <a:gd name="connsiteY1193" fmla="*/ 404473 h 4729681"/>
              <a:gd name="connsiteX1194" fmla="*/ 1702938 w 4729688"/>
              <a:gd name="connsiteY1194" fmla="*/ 672335 h 4729681"/>
              <a:gd name="connsiteX1195" fmla="*/ 1683064 w 4729688"/>
              <a:gd name="connsiteY1195" fmla="*/ 677660 h 4729681"/>
              <a:gd name="connsiteX1196" fmla="*/ 1611291 w 4729688"/>
              <a:gd name="connsiteY1196" fmla="*/ 409798 h 4729681"/>
              <a:gd name="connsiteX1197" fmla="*/ 1686142 w 4729688"/>
              <a:gd name="connsiteY1197" fmla="*/ 287288 h 4729681"/>
              <a:gd name="connsiteX1198" fmla="*/ 1727260 w 4729688"/>
              <a:gd name="connsiteY1198" fmla="*/ 284322 h 4729681"/>
              <a:gd name="connsiteX1199" fmla="*/ 3023079 w 4729688"/>
              <a:gd name="connsiteY1199" fmla="*/ 281806 h 4729681"/>
              <a:gd name="connsiteX1200" fmla="*/ 3042953 w 4729688"/>
              <a:gd name="connsiteY1200" fmla="*/ 287131 h 4729681"/>
              <a:gd name="connsiteX1201" fmla="*/ 2971179 w 4729688"/>
              <a:gd name="connsiteY1201" fmla="*/ 554994 h 4729681"/>
              <a:gd name="connsiteX1202" fmla="*/ 2923642 w 4729688"/>
              <a:gd name="connsiteY1202" fmla="*/ 614702 h 4729681"/>
              <a:gd name="connsiteX1203" fmla="*/ 2920052 w 4729688"/>
              <a:gd name="connsiteY1203" fmla="*/ 615846 h 4729681"/>
              <a:gd name="connsiteX1204" fmla="*/ 2921469 w 4729688"/>
              <a:gd name="connsiteY1204" fmla="*/ 617402 h 4729681"/>
              <a:gd name="connsiteX1205" fmla="*/ 2951223 w 4729688"/>
              <a:gd name="connsiteY1205" fmla="*/ 631833 h 4729681"/>
              <a:gd name="connsiteX1206" fmla="*/ 3052361 w 4729688"/>
              <a:gd name="connsiteY1206" fmla="*/ 576747 h 4729681"/>
              <a:gd name="connsiteX1207" fmla="*/ 3124135 w 4729688"/>
              <a:gd name="connsiteY1207" fmla="*/ 308884 h 4729681"/>
              <a:gd name="connsiteX1208" fmla="*/ 3144008 w 4729688"/>
              <a:gd name="connsiteY1208" fmla="*/ 314209 h 4729681"/>
              <a:gd name="connsiteX1209" fmla="*/ 3072235 w 4729688"/>
              <a:gd name="connsiteY1209" fmla="*/ 582072 h 4729681"/>
              <a:gd name="connsiteX1210" fmla="*/ 2946157 w 4729688"/>
              <a:gd name="connsiteY1210" fmla="*/ 650743 h 4729681"/>
              <a:gd name="connsiteX1211" fmla="*/ 2909064 w 4729688"/>
              <a:gd name="connsiteY1211" fmla="*/ 632752 h 4729681"/>
              <a:gd name="connsiteX1212" fmla="*/ 2899605 w 4729688"/>
              <a:gd name="connsiteY1212" fmla="*/ 622364 h 4729681"/>
              <a:gd name="connsiteX1213" fmla="*/ 2886219 w 4729688"/>
              <a:gd name="connsiteY1213" fmla="*/ 626631 h 4729681"/>
              <a:gd name="connsiteX1214" fmla="*/ 2845101 w 4729688"/>
              <a:gd name="connsiteY1214" fmla="*/ 623665 h 4729681"/>
              <a:gd name="connsiteX1215" fmla="*/ 2770250 w 4729688"/>
              <a:gd name="connsiteY1215" fmla="*/ 501155 h 4729681"/>
              <a:gd name="connsiteX1216" fmla="*/ 2809261 w 4729688"/>
              <a:gd name="connsiteY1216" fmla="*/ 355564 h 4729681"/>
              <a:gd name="connsiteX1217" fmla="*/ 2829134 w 4729688"/>
              <a:gd name="connsiteY1217" fmla="*/ 360889 h 4729681"/>
              <a:gd name="connsiteX1218" fmla="*/ 2790123 w 4729688"/>
              <a:gd name="connsiteY1218" fmla="*/ 506480 h 4729681"/>
              <a:gd name="connsiteX1219" fmla="*/ 2850168 w 4729688"/>
              <a:gd name="connsiteY1219" fmla="*/ 604756 h 4729681"/>
              <a:gd name="connsiteX1220" fmla="*/ 2883152 w 4729688"/>
              <a:gd name="connsiteY1220" fmla="*/ 607135 h 4729681"/>
              <a:gd name="connsiteX1221" fmla="*/ 2885157 w 4729688"/>
              <a:gd name="connsiteY1221" fmla="*/ 606496 h 4729681"/>
              <a:gd name="connsiteX1222" fmla="*/ 2882620 w 4729688"/>
              <a:gd name="connsiteY1222" fmla="*/ 603710 h 4729681"/>
              <a:gd name="connsiteX1223" fmla="*/ 2871306 w 4729688"/>
              <a:gd name="connsiteY1223" fmla="*/ 528233 h 4729681"/>
              <a:gd name="connsiteX1224" fmla="*/ 2910317 w 4729688"/>
              <a:gd name="connsiteY1224" fmla="*/ 382642 h 4729681"/>
              <a:gd name="connsiteX1225" fmla="*/ 2930190 w 4729688"/>
              <a:gd name="connsiteY1225" fmla="*/ 387967 h 4729681"/>
              <a:gd name="connsiteX1226" fmla="*/ 2891179 w 4729688"/>
              <a:gd name="connsiteY1226" fmla="*/ 533558 h 4729681"/>
              <a:gd name="connsiteX1227" fmla="*/ 2900255 w 4729688"/>
              <a:gd name="connsiteY1227" fmla="*/ 594105 h 4729681"/>
              <a:gd name="connsiteX1228" fmla="*/ 2905603 w 4729688"/>
              <a:gd name="connsiteY1228" fmla="*/ 599978 h 4729681"/>
              <a:gd name="connsiteX1229" fmla="*/ 2913172 w 4729688"/>
              <a:gd name="connsiteY1229" fmla="*/ 597566 h 4729681"/>
              <a:gd name="connsiteX1230" fmla="*/ 2951306 w 4729688"/>
              <a:gd name="connsiteY1230" fmla="*/ 549669 h 4729681"/>
              <a:gd name="connsiteX1231" fmla="*/ 2773366 w 4729688"/>
              <a:gd name="connsiteY1231" fmla="*/ 222947 h 4729681"/>
              <a:gd name="connsiteX1232" fmla="*/ 2814484 w 4729688"/>
              <a:gd name="connsiteY1232" fmla="*/ 225913 h 4729681"/>
              <a:gd name="connsiteX1233" fmla="*/ 2889335 w 4729688"/>
              <a:gd name="connsiteY1233" fmla="*/ 348424 h 4729681"/>
              <a:gd name="connsiteX1234" fmla="*/ 2850324 w 4729688"/>
              <a:gd name="connsiteY1234" fmla="*/ 494015 h 4729681"/>
              <a:gd name="connsiteX1235" fmla="*/ 2830451 w 4729688"/>
              <a:gd name="connsiteY1235" fmla="*/ 488690 h 4729681"/>
              <a:gd name="connsiteX1236" fmla="*/ 2869462 w 4729688"/>
              <a:gd name="connsiteY1236" fmla="*/ 343098 h 4729681"/>
              <a:gd name="connsiteX1237" fmla="*/ 2809417 w 4729688"/>
              <a:gd name="connsiteY1237" fmla="*/ 244822 h 4729681"/>
              <a:gd name="connsiteX1238" fmla="*/ 2708279 w 4729688"/>
              <a:gd name="connsiteY1238" fmla="*/ 299910 h 4729681"/>
              <a:gd name="connsiteX1239" fmla="*/ 2636506 w 4729688"/>
              <a:gd name="connsiteY1239" fmla="*/ 567772 h 4729681"/>
              <a:gd name="connsiteX1240" fmla="*/ 2616632 w 4729688"/>
              <a:gd name="connsiteY1240" fmla="*/ 562447 h 4729681"/>
              <a:gd name="connsiteX1241" fmla="*/ 2688406 w 4729688"/>
              <a:gd name="connsiteY1241" fmla="*/ 294584 h 4729681"/>
              <a:gd name="connsiteX1242" fmla="*/ 2773366 w 4729688"/>
              <a:gd name="connsiteY1242" fmla="*/ 222947 h 4729681"/>
              <a:gd name="connsiteX1243" fmla="*/ 2015666 w 4729688"/>
              <a:gd name="connsiteY1243" fmla="*/ 198992 h 4729681"/>
              <a:gd name="connsiteX1244" fmla="*/ 2087440 w 4729688"/>
              <a:gd name="connsiteY1244" fmla="*/ 466855 h 4729681"/>
              <a:gd name="connsiteX1245" fmla="*/ 2012588 w 4729688"/>
              <a:gd name="connsiteY1245" fmla="*/ 589365 h 4729681"/>
              <a:gd name="connsiteX1246" fmla="*/ 1971470 w 4729688"/>
              <a:gd name="connsiteY1246" fmla="*/ 592331 h 4729681"/>
              <a:gd name="connsiteX1247" fmla="*/ 1958084 w 4729688"/>
              <a:gd name="connsiteY1247" fmla="*/ 588064 h 4729681"/>
              <a:gd name="connsiteX1248" fmla="*/ 1948625 w 4729688"/>
              <a:gd name="connsiteY1248" fmla="*/ 598452 h 4729681"/>
              <a:gd name="connsiteX1249" fmla="*/ 1911533 w 4729688"/>
              <a:gd name="connsiteY1249" fmla="*/ 616443 h 4729681"/>
              <a:gd name="connsiteX1250" fmla="*/ 1785455 w 4729688"/>
              <a:gd name="connsiteY1250" fmla="*/ 547772 h 4729681"/>
              <a:gd name="connsiteX1251" fmla="*/ 1746444 w 4729688"/>
              <a:gd name="connsiteY1251" fmla="*/ 402181 h 4729681"/>
              <a:gd name="connsiteX1252" fmla="*/ 1766317 w 4729688"/>
              <a:gd name="connsiteY1252" fmla="*/ 396856 h 4729681"/>
              <a:gd name="connsiteX1253" fmla="*/ 1805328 w 4729688"/>
              <a:gd name="connsiteY1253" fmla="*/ 542447 h 4729681"/>
              <a:gd name="connsiteX1254" fmla="*/ 1906466 w 4729688"/>
              <a:gd name="connsiteY1254" fmla="*/ 597533 h 4729681"/>
              <a:gd name="connsiteX1255" fmla="*/ 1936221 w 4729688"/>
              <a:gd name="connsiteY1255" fmla="*/ 583102 h 4729681"/>
              <a:gd name="connsiteX1256" fmla="*/ 1937637 w 4729688"/>
              <a:gd name="connsiteY1256" fmla="*/ 581547 h 4729681"/>
              <a:gd name="connsiteX1257" fmla="*/ 1934047 w 4729688"/>
              <a:gd name="connsiteY1257" fmla="*/ 580402 h 4729681"/>
              <a:gd name="connsiteX1258" fmla="*/ 1886510 w 4729688"/>
              <a:gd name="connsiteY1258" fmla="*/ 520694 h 4729681"/>
              <a:gd name="connsiteX1259" fmla="*/ 1847499 w 4729688"/>
              <a:gd name="connsiteY1259" fmla="*/ 375103 h 4729681"/>
              <a:gd name="connsiteX1260" fmla="*/ 1867373 w 4729688"/>
              <a:gd name="connsiteY1260" fmla="*/ 369778 h 4729681"/>
              <a:gd name="connsiteX1261" fmla="*/ 1906384 w 4729688"/>
              <a:gd name="connsiteY1261" fmla="*/ 515369 h 4729681"/>
              <a:gd name="connsiteX1262" fmla="*/ 1944517 w 4729688"/>
              <a:gd name="connsiteY1262" fmla="*/ 563265 h 4729681"/>
              <a:gd name="connsiteX1263" fmla="*/ 1952086 w 4729688"/>
              <a:gd name="connsiteY1263" fmla="*/ 565678 h 4729681"/>
              <a:gd name="connsiteX1264" fmla="*/ 1957434 w 4729688"/>
              <a:gd name="connsiteY1264" fmla="*/ 559804 h 4729681"/>
              <a:gd name="connsiteX1265" fmla="*/ 1966511 w 4729688"/>
              <a:gd name="connsiteY1265" fmla="*/ 499258 h 4729681"/>
              <a:gd name="connsiteX1266" fmla="*/ 1894737 w 4729688"/>
              <a:gd name="connsiteY1266" fmla="*/ 231395 h 4729681"/>
              <a:gd name="connsiteX1267" fmla="*/ 1914610 w 4729688"/>
              <a:gd name="connsiteY1267" fmla="*/ 226070 h 4729681"/>
              <a:gd name="connsiteX1268" fmla="*/ 1986384 w 4729688"/>
              <a:gd name="connsiteY1268" fmla="*/ 493933 h 4729681"/>
              <a:gd name="connsiteX1269" fmla="*/ 1975070 w 4729688"/>
              <a:gd name="connsiteY1269" fmla="*/ 569410 h 4729681"/>
              <a:gd name="connsiteX1270" fmla="*/ 1972533 w 4729688"/>
              <a:gd name="connsiteY1270" fmla="*/ 572196 h 4729681"/>
              <a:gd name="connsiteX1271" fmla="*/ 1974537 w 4729688"/>
              <a:gd name="connsiteY1271" fmla="*/ 572835 h 4729681"/>
              <a:gd name="connsiteX1272" fmla="*/ 2007522 w 4729688"/>
              <a:gd name="connsiteY1272" fmla="*/ 570456 h 4729681"/>
              <a:gd name="connsiteX1273" fmla="*/ 2067566 w 4729688"/>
              <a:gd name="connsiteY1273" fmla="*/ 472180 h 4729681"/>
              <a:gd name="connsiteX1274" fmla="*/ 1995793 w 4729688"/>
              <a:gd name="connsiteY1274" fmla="*/ 204317 h 4729681"/>
              <a:gd name="connsiteX1275" fmla="*/ 2462228 w 4729688"/>
              <a:gd name="connsiteY1275" fmla="*/ 182327 h 4729681"/>
              <a:gd name="connsiteX1276" fmla="*/ 2482802 w 4729688"/>
              <a:gd name="connsiteY1276" fmla="*/ 182327 h 4729681"/>
              <a:gd name="connsiteX1277" fmla="*/ 2482802 w 4729688"/>
              <a:gd name="connsiteY1277" fmla="*/ 459640 h 4729681"/>
              <a:gd name="connsiteX1278" fmla="*/ 2452339 w 4729688"/>
              <a:gd name="connsiteY1278" fmla="*/ 529617 h 4729681"/>
              <a:gd name="connsiteX1279" fmla="*/ 2449167 w 4729688"/>
              <a:gd name="connsiteY1279" fmla="*/ 531652 h 4729681"/>
              <a:gd name="connsiteX1280" fmla="*/ 2450938 w 4729688"/>
              <a:gd name="connsiteY1280" fmla="*/ 532787 h 4729681"/>
              <a:gd name="connsiteX1281" fmla="*/ 2483414 w 4729688"/>
              <a:gd name="connsiteY1281" fmla="*/ 539026 h 4729681"/>
              <a:gd name="connsiteX1282" fmla="*/ 2566848 w 4729688"/>
              <a:gd name="connsiteY1282" fmla="*/ 459640 h 4729681"/>
              <a:gd name="connsiteX1283" fmla="*/ 2566848 w 4729688"/>
              <a:gd name="connsiteY1283" fmla="*/ 182327 h 4729681"/>
              <a:gd name="connsiteX1284" fmla="*/ 2587423 w 4729688"/>
              <a:gd name="connsiteY1284" fmla="*/ 182327 h 4729681"/>
              <a:gd name="connsiteX1285" fmla="*/ 2587423 w 4729688"/>
              <a:gd name="connsiteY1285" fmla="*/ 459640 h 4729681"/>
              <a:gd name="connsiteX1286" fmla="*/ 2483414 w 4729688"/>
              <a:gd name="connsiteY1286" fmla="*/ 558602 h 4729681"/>
              <a:gd name="connsiteX1287" fmla="*/ 2442929 w 4729688"/>
              <a:gd name="connsiteY1287" fmla="*/ 550825 h 4729681"/>
              <a:gd name="connsiteX1288" fmla="*/ 2431104 w 4729688"/>
              <a:gd name="connsiteY1288" fmla="*/ 543239 h 4729681"/>
              <a:gd name="connsiteX1289" fmla="*/ 2419278 w 4729688"/>
              <a:gd name="connsiteY1289" fmla="*/ 550825 h 4729681"/>
              <a:gd name="connsiteX1290" fmla="*/ 2378794 w 4729688"/>
              <a:gd name="connsiteY1290" fmla="*/ 558602 h 4729681"/>
              <a:gd name="connsiteX1291" fmla="*/ 2274785 w 4729688"/>
              <a:gd name="connsiteY1291" fmla="*/ 459640 h 4729681"/>
              <a:gd name="connsiteX1292" fmla="*/ 2274785 w 4729688"/>
              <a:gd name="connsiteY1292" fmla="*/ 308912 h 4729681"/>
              <a:gd name="connsiteX1293" fmla="*/ 2295360 w 4729688"/>
              <a:gd name="connsiteY1293" fmla="*/ 308912 h 4729681"/>
              <a:gd name="connsiteX1294" fmla="*/ 2295360 w 4729688"/>
              <a:gd name="connsiteY1294" fmla="*/ 459640 h 4729681"/>
              <a:gd name="connsiteX1295" fmla="*/ 2378794 w 4729688"/>
              <a:gd name="connsiteY1295" fmla="*/ 539026 h 4729681"/>
              <a:gd name="connsiteX1296" fmla="*/ 2411270 w 4729688"/>
              <a:gd name="connsiteY1296" fmla="*/ 532787 h 4729681"/>
              <a:gd name="connsiteX1297" fmla="*/ 2413041 w 4729688"/>
              <a:gd name="connsiteY1297" fmla="*/ 531652 h 4729681"/>
              <a:gd name="connsiteX1298" fmla="*/ 2409869 w 4729688"/>
              <a:gd name="connsiteY1298" fmla="*/ 529617 h 4729681"/>
              <a:gd name="connsiteX1299" fmla="*/ 2379406 w 4729688"/>
              <a:gd name="connsiteY1299" fmla="*/ 459640 h 4729681"/>
              <a:gd name="connsiteX1300" fmla="*/ 2379406 w 4729688"/>
              <a:gd name="connsiteY1300" fmla="*/ 308912 h 4729681"/>
              <a:gd name="connsiteX1301" fmla="*/ 2399980 w 4729688"/>
              <a:gd name="connsiteY1301" fmla="*/ 308912 h 4729681"/>
              <a:gd name="connsiteX1302" fmla="*/ 2399980 w 4729688"/>
              <a:gd name="connsiteY1302" fmla="*/ 459640 h 4729681"/>
              <a:gd name="connsiteX1303" fmla="*/ 2424418 w 4729688"/>
              <a:gd name="connsiteY1303" fmla="*/ 515774 h 4729681"/>
              <a:gd name="connsiteX1304" fmla="*/ 2431104 w 4729688"/>
              <a:gd name="connsiteY1304" fmla="*/ 520064 h 4729681"/>
              <a:gd name="connsiteX1305" fmla="*/ 2437790 w 4729688"/>
              <a:gd name="connsiteY1305" fmla="*/ 515774 h 4729681"/>
              <a:gd name="connsiteX1306" fmla="*/ 2462228 w 4729688"/>
              <a:gd name="connsiteY1306" fmla="*/ 459640 h 4729681"/>
              <a:gd name="connsiteX1307" fmla="*/ 2246274 w 4729688"/>
              <a:gd name="connsiteY1307" fmla="*/ 182327 h 4729681"/>
              <a:gd name="connsiteX1308" fmla="*/ 2350283 w 4729688"/>
              <a:gd name="connsiteY1308" fmla="*/ 281290 h 4729681"/>
              <a:gd name="connsiteX1309" fmla="*/ 2350283 w 4729688"/>
              <a:gd name="connsiteY1309" fmla="*/ 432018 h 4729681"/>
              <a:gd name="connsiteX1310" fmla="*/ 2329709 w 4729688"/>
              <a:gd name="connsiteY1310" fmla="*/ 432018 h 4729681"/>
              <a:gd name="connsiteX1311" fmla="*/ 2329709 w 4729688"/>
              <a:gd name="connsiteY1311" fmla="*/ 281290 h 4729681"/>
              <a:gd name="connsiteX1312" fmla="*/ 2246274 w 4729688"/>
              <a:gd name="connsiteY1312" fmla="*/ 201904 h 4729681"/>
              <a:gd name="connsiteX1313" fmla="*/ 2162840 w 4729688"/>
              <a:gd name="connsiteY1313" fmla="*/ 281290 h 4729681"/>
              <a:gd name="connsiteX1314" fmla="*/ 2162840 w 4729688"/>
              <a:gd name="connsiteY1314" fmla="*/ 558602 h 4729681"/>
              <a:gd name="connsiteX1315" fmla="*/ 2142266 w 4729688"/>
              <a:gd name="connsiteY1315" fmla="*/ 558602 h 4729681"/>
              <a:gd name="connsiteX1316" fmla="*/ 2142266 w 4729688"/>
              <a:gd name="connsiteY1316" fmla="*/ 281290 h 4729681"/>
              <a:gd name="connsiteX1317" fmla="*/ 2246274 w 4729688"/>
              <a:gd name="connsiteY1317" fmla="*/ 182327 h 4729681"/>
              <a:gd name="connsiteX1318" fmla="*/ 2364844 w 4729688"/>
              <a:gd name="connsiteY1318" fmla="*/ 97952 h 4729681"/>
              <a:gd name="connsiteX1319" fmla="*/ 97952 w 4729688"/>
              <a:gd name="connsiteY1319" fmla="*/ 2364839 h 4729681"/>
              <a:gd name="connsiteX1320" fmla="*/ 2364844 w 4729688"/>
              <a:gd name="connsiteY1320" fmla="*/ 4631729 h 4729681"/>
              <a:gd name="connsiteX1321" fmla="*/ 4631736 w 4729688"/>
              <a:gd name="connsiteY1321" fmla="*/ 2364839 h 4729681"/>
              <a:gd name="connsiteX1322" fmla="*/ 2364844 w 4729688"/>
              <a:gd name="connsiteY1322" fmla="*/ 97952 h 4729681"/>
              <a:gd name="connsiteX1323" fmla="*/ 2364844 w 4729688"/>
              <a:gd name="connsiteY1323" fmla="*/ 0 h 4729681"/>
              <a:gd name="connsiteX1324" fmla="*/ 4729688 w 4729688"/>
              <a:gd name="connsiteY1324" fmla="*/ 2364839 h 4729681"/>
              <a:gd name="connsiteX1325" fmla="*/ 2364844 w 4729688"/>
              <a:gd name="connsiteY1325" fmla="*/ 4729681 h 4729681"/>
              <a:gd name="connsiteX1326" fmla="*/ 0 w 4729688"/>
              <a:gd name="connsiteY1326" fmla="*/ 2364839 h 4729681"/>
              <a:gd name="connsiteX1327" fmla="*/ 2364844 w 4729688"/>
              <a:gd name="connsiteY1327" fmla="*/ 0 h 472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</a:cxnLst>
            <a:rect l="l" t="t" r="r" b="b"/>
            <a:pathLst>
              <a:path w="4729688" h="4729681">
                <a:moveTo>
                  <a:pt x="2566848" y="4165624"/>
                </a:moveTo>
                <a:lnTo>
                  <a:pt x="2587423" y="4165624"/>
                </a:lnTo>
                <a:lnTo>
                  <a:pt x="2587423" y="4442936"/>
                </a:lnTo>
                <a:cubicBezTo>
                  <a:pt x="2587423" y="4497591"/>
                  <a:pt x="2540857" y="4541898"/>
                  <a:pt x="2483414" y="4541898"/>
                </a:cubicBezTo>
                <a:cubicBezTo>
                  <a:pt x="2425972" y="4541898"/>
                  <a:pt x="2379406" y="4497591"/>
                  <a:pt x="2379406" y="4442936"/>
                </a:cubicBezTo>
                <a:lnTo>
                  <a:pt x="2379406" y="4292209"/>
                </a:lnTo>
                <a:lnTo>
                  <a:pt x="2399980" y="4292209"/>
                </a:lnTo>
                <a:lnTo>
                  <a:pt x="2399980" y="4442936"/>
                </a:lnTo>
                <a:cubicBezTo>
                  <a:pt x="2399980" y="4486779"/>
                  <a:pt x="2437335" y="4522322"/>
                  <a:pt x="2483414" y="4522322"/>
                </a:cubicBezTo>
                <a:cubicBezTo>
                  <a:pt x="2529493" y="4522322"/>
                  <a:pt x="2566848" y="4486779"/>
                  <a:pt x="2566848" y="4442936"/>
                </a:cubicBezTo>
                <a:close/>
                <a:moveTo>
                  <a:pt x="2246274" y="4165624"/>
                </a:moveTo>
                <a:cubicBezTo>
                  <a:pt x="2260635" y="4165624"/>
                  <a:pt x="2274316" y="4168393"/>
                  <a:pt x="2286759" y="4173401"/>
                </a:cubicBezTo>
                <a:lnTo>
                  <a:pt x="2298585" y="4180987"/>
                </a:lnTo>
                <a:lnTo>
                  <a:pt x="2310410" y="4173401"/>
                </a:lnTo>
                <a:cubicBezTo>
                  <a:pt x="2322853" y="4168393"/>
                  <a:pt x="2336534" y="4165624"/>
                  <a:pt x="2350895" y="4165624"/>
                </a:cubicBezTo>
                <a:cubicBezTo>
                  <a:pt x="2408337" y="4165624"/>
                  <a:pt x="2454903" y="4209931"/>
                  <a:pt x="2454903" y="4264587"/>
                </a:cubicBezTo>
                <a:lnTo>
                  <a:pt x="2454903" y="4415314"/>
                </a:lnTo>
                <a:lnTo>
                  <a:pt x="2434329" y="4415314"/>
                </a:lnTo>
                <a:lnTo>
                  <a:pt x="2434329" y="4264587"/>
                </a:lnTo>
                <a:cubicBezTo>
                  <a:pt x="2434329" y="4220743"/>
                  <a:pt x="2396974" y="4185201"/>
                  <a:pt x="2350895" y="4185201"/>
                </a:cubicBezTo>
                <a:cubicBezTo>
                  <a:pt x="2339375" y="4185201"/>
                  <a:pt x="2328401" y="4187422"/>
                  <a:pt x="2318419" y="4191439"/>
                </a:cubicBezTo>
                <a:lnTo>
                  <a:pt x="2316648" y="4192575"/>
                </a:lnTo>
                <a:lnTo>
                  <a:pt x="2319819" y="4194610"/>
                </a:lnTo>
                <a:cubicBezTo>
                  <a:pt x="2338642" y="4212518"/>
                  <a:pt x="2350283" y="4237259"/>
                  <a:pt x="2350283" y="4264587"/>
                </a:cubicBezTo>
                <a:lnTo>
                  <a:pt x="2350283" y="4415314"/>
                </a:lnTo>
                <a:lnTo>
                  <a:pt x="2329709" y="4415314"/>
                </a:lnTo>
                <a:lnTo>
                  <a:pt x="2329709" y="4264587"/>
                </a:lnTo>
                <a:cubicBezTo>
                  <a:pt x="2329709" y="4242665"/>
                  <a:pt x="2320370" y="4222819"/>
                  <a:pt x="2305271" y="4208452"/>
                </a:cubicBezTo>
                <a:lnTo>
                  <a:pt x="2298585" y="4204163"/>
                </a:lnTo>
                <a:lnTo>
                  <a:pt x="2291898" y="4208452"/>
                </a:lnTo>
                <a:cubicBezTo>
                  <a:pt x="2276800" y="4222819"/>
                  <a:pt x="2267461" y="4242665"/>
                  <a:pt x="2267461" y="4264587"/>
                </a:cubicBezTo>
                <a:lnTo>
                  <a:pt x="2267461" y="4541898"/>
                </a:lnTo>
                <a:lnTo>
                  <a:pt x="2246886" y="4541898"/>
                </a:lnTo>
                <a:lnTo>
                  <a:pt x="2246886" y="4264587"/>
                </a:lnTo>
                <a:cubicBezTo>
                  <a:pt x="2246886" y="4237259"/>
                  <a:pt x="2258528" y="4212518"/>
                  <a:pt x="2277350" y="4194610"/>
                </a:cubicBezTo>
                <a:lnTo>
                  <a:pt x="2280521" y="4192575"/>
                </a:lnTo>
                <a:lnTo>
                  <a:pt x="2278751" y="4191439"/>
                </a:lnTo>
                <a:cubicBezTo>
                  <a:pt x="2268769" y="4187422"/>
                  <a:pt x="2257794" y="4185201"/>
                  <a:pt x="2246274" y="4185201"/>
                </a:cubicBezTo>
                <a:cubicBezTo>
                  <a:pt x="2200195" y="4185201"/>
                  <a:pt x="2162840" y="4220743"/>
                  <a:pt x="2162840" y="4264587"/>
                </a:cubicBezTo>
                <a:lnTo>
                  <a:pt x="2162840" y="4541898"/>
                </a:lnTo>
                <a:lnTo>
                  <a:pt x="2142266" y="4541898"/>
                </a:lnTo>
                <a:lnTo>
                  <a:pt x="2142266" y="4264587"/>
                </a:lnTo>
                <a:cubicBezTo>
                  <a:pt x="2142266" y="4209931"/>
                  <a:pt x="2188832" y="4165624"/>
                  <a:pt x="2246274" y="4165624"/>
                </a:cubicBezTo>
                <a:close/>
                <a:moveTo>
                  <a:pt x="2093181" y="4156453"/>
                </a:moveTo>
                <a:lnTo>
                  <a:pt x="2113054" y="4161778"/>
                </a:lnTo>
                <a:lnTo>
                  <a:pt x="2041281" y="4429641"/>
                </a:lnTo>
                <a:cubicBezTo>
                  <a:pt x="2027135" y="4482434"/>
                  <a:pt x="1970688" y="4513179"/>
                  <a:pt x="1915203" y="4498312"/>
                </a:cubicBezTo>
                <a:cubicBezTo>
                  <a:pt x="1859717" y="4483445"/>
                  <a:pt x="1826205" y="4428595"/>
                  <a:pt x="1840351" y="4375802"/>
                </a:cubicBezTo>
                <a:lnTo>
                  <a:pt x="1879362" y="4230211"/>
                </a:lnTo>
                <a:lnTo>
                  <a:pt x="1899236" y="4235536"/>
                </a:lnTo>
                <a:lnTo>
                  <a:pt x="1860225" y="4381127"/>
                </a:lnTo>
                <a:cubicBezTo>
                  <a:pt x="1848877" y="4423477"/>
                  <a:pt x="1875760" y="4467476"/>
                  <a:pt x="1920269" y="4479403"/>
                </a:cubicBezTo>
                <a:cubicBezTo>
                  <a:pt x="1964778" y="4491329"/>
                  <a:pt x="2010060" y="4466665"/>
                  <a:pt x="2021407" y="4424316"/>
                </a:cubicBezTo>
                <a:close/>
                <a:moveTo>
                  <a:pt x="2859270" y="4104815"/>
                </a:moveTo>
                <a:cubicBezTo>
                  <a:pt x="2899217" y="4109665"/>
                  <a:pt x="2933621" y="4136857"/>
                  <a:pt x="2944230" y="4176452"/>
                </a:cubicBezTo>
                <a:lnTo>
                  <a:pt x="2983241" y="4322043"/>
                </a:lnTo>
                <a:lnTo>
                  <a:pt x="2963368" y="4327368"/>
                </a:lnTo>
                <a:lnTo>
                  <a:pt x="2924357" y="4181777"/>
                </a:lnTo>
                <a:cubicBezTo>
                  <a:pt x="2913009" y="4139428"/>
                  <a:pt x="2867728" y="4114764"/>
                  <a:pt x="2823218" y="4126690"/>
                </a:cubicBezTo>
                <a:cubicBezTo>
                  <a:pt x="2812091" y="4129672"/>
                  <a:pt x="2802066" y="4134658"/>
                  <a:pt x="2793463" y="4141122"/>
                </a:cubicBezTo>
                <a:lnTo>
                  <a:pt x="2792047" y="4142677"/>
                </a:lnTo>
                <a:lnTo>
                  <a:pt x="2795637" y="4143822"/>
                </a:lnTo>
                <a:cubicBezTo>
                  <a:pt x="2818453" y="4156249"/>
                  <a:pt x="2836101" y="4177133"/>
                  <a:pt x="2843174" y="4203530"/>
                </a:cubicBezTo>
                <a:lnTo>
                  <a:pt x="2882185" y="4349121"/>
                </a:lnTo>
                <a:lnTo>
                  <a:pt x="2862312" y="4354446"/>
                </a:lnTo>
                <a:lnTo>
                  <a:pt x="2823301" y="4208855"/>
                </a:lnTo>
                <a:cubicBezTo>
                  <a:pt x="2817627" y="4187680"/>
                  <a:pt x="2803470" y="4170927"/>
                  <a:pt x="2785167" y="4160958"/>
                </a:cubicBezTo>
                <a:lnTo>
                  <a:pt x="2777598" y="4158545"/>
                </a:lnTo>
                <a:lnTo>
                  <a:pt x="2772250" y="4164420"/>
                </a:lnTo>
                <a:cubicBezTo>
                  <a:pt x="2761384" y="4182204"/>
                  <a:pt x="2757500" y="4203791"/>
                  <a:pt x="2763174" y="4224966"/>
                </a:cubicBezTo>
                <a:lnTo>
                  <a:pt x="2834947" y="4492828"/>
                </a:lnTo>
                <a:lnTo>
                  <a:pt x="2815074" y="4498153"/>
                </a:lnTo>
                <a:lnTo>
                  <a:pt x="2743301" y="4230291"/>
                </a:lnTo>
                <a:cubicBezTo>
                  <a:pt x="2736228" y="4203895"/>
                  <a:pt x="2741069" y="4176984"/>
                  <a:pt x="2754615" y="4154814"/>
                </a:cubicBezTo>
                <a:lnTo>
                  <a:pt x="2757151" y="4152028"/>
                </a:lnTo>
                <a:lnTo>
                  <a:pt x="2755147" y="4151389"/>
                </a:lnTo>
                <a:cubicBezTo>
                  <a:pt x="2744466" y="4150092"/>
                  <a:pt x="2733290" y="4150787"/>
                  <a:pt x="2722163" y="4153768"/>
                </a:cubicBezTo>
                <a:cubicBezTo>
                  <a:pt x="2677654" y="4165694"/>
                  <a:pt x="2650771" y="4209694"/>
                  <a:pt x="2662118" y="4252044"/>
                </a:cubicBezTo>
                <a:lnTo>
                  <a:pt x="2733892" y="4519906"/>
                </a:lnTo>
                <a:lnTo>
                  <a:pt x="2714018" y="4525231"/>
                </a:lnTo>
                <a:lnTo>
                  <a:pt x="2642245" y="4257369"/>
                </a:lnTo>
                <a:cubicBezTo>
                  <a:pt x="2628099" y="4204576"/>
                  <a:pt x="2661611" y="4149726"/>
                  <a:pt x="2717096" y="4134859"/>
                </a:cubicBezTo>
                <a:cubicBezTo>
                  <a:pt x="2730968" y="4131142"/>
                  <a:pt x="2744899" y="4130276"/>
                  <a:pt x="2758214" y="4131893"/>
                </a:cubicBezTo>
                <a:lnTo>
                  <a:pt x="2771600" y="4136160"/>
                </a:lnTo>
                <a:lnTo>
                  <a:pt x="2781059" y="4125772"/>
                </a:lnTo>
                <a:cubicBezTo>
                  <a:pt x="2791782" y="4117714"/>
                  <a:pt x="2804281" y="4111498"/>
                  <a:pt x="2818152" y="4107781"/>
                </a:cubicBezTo>
                <a:cubicBezTo>
                  <a:pt x="2832023" y="4104064"/>
                  <a:pt x="2845954" y="4103198"/>
                  <a:pt x="2859270" y="4104815"/>
                </a:cubicBezTo>
                <a:close/>
                <a:moveTo>
                  <a:pt x="1742412" y="4070517"/>
                </a:moveTo>
                <a:cubicBezTo>
                  <a:pt x="1755727" y="4068900"/>
                  <a:pt x="1769659" y="4069766"/>
                  <a:pt x="1783530" y="4073483"/>
                </a:cubicBezTo>
                <a:cubicBezTo>
                  <a:pt x="1797401" y="4077200"/>
                  <a:pt x="1809899" y="4083415"/>
                  <a:pt x="1820622" y="4091473"/>
                </a:cubicBezTo>
                <a:lnTo>
                  <a:pt x="1830081" y="4101861"/>
                </a:lnTo>
                <a:lnTo>
                  <a:pt x="1843467" y="4097594"/>
                </a:lnTo>
                <a:cubicBezTo>
                  <a:pt x="1856783" y="4095977"/>
                  <a:pt x="1870715" y="4096844"/>
                  <a:pt x="1884586" y="4100560"/>
                </a:cubicBezTo>
                <a:cubicBezTo>
                  <a:pt x="1940071" y="4115428"/>
                  <a:pt x="1973583" y="4170277"/>
                  <a:pt x="1959437" y="4223070"/>
                </a:cubicBezTo>
                <a:lnTo>
                  <a:pt x="1920426" y="4368661"/>
                </a:lnTo>
                <a:lnTo>
                  <a:pt x="1900552" y="4363336"/>
                </a:lnTo>
                <a:lnTo>
                  <a:pt x="1939563" y="4217745"/>
                </a:lnTo>
                <a:cubicBezTo>
                  <a:pt x="1950911" y="4175396"/>
                  <a:pt x="1924028" y="4131396"/>
                  <a:pt x="1879519" y="4119470"/>
                </a:cubicBezTo>
                <a:cubicBezTo>
                  <a:pt x="1868392" y="4116488"/>
                  <a:pt x="1857216" y="4115794"/>
                  <a:pt x="1846535" y="4117090"/>
                </a:cubicBezTo>
                <a:lnTo>
                  <a:pt x="1844530" y="4117729"/>
                </a:lnTo>
                <a:lnTo>
                  <a:pt x="1847067" y="4120515"/>
                </a:lnTo>
                <a:cubicBezTo>
                  <a:pt x="1860613" y="4142685"/>
                  <a:pt x="1865454" y="4169596"/>
                  <a:pt x="1858381" y="4195993"/>
                </a:cubicBezTo>
                <a:lnTo>
                  <a:pt x="1819370" y="4341583"/>
                </a:lnTo>
                <a:lnTo>
                  <a:pt x="1799497" y="4336258"/>
                </a:lnTo>
                <a:lnTo>
                  <a:pt x="1838508" y="4190668"/>
                </a:lnTo>
                <a:cubicBezTo>
                  <a:pt x="1844182" y="4169493"/>
                  <a:pt x="1840298" y="4147905"/>
                  <a:pt x="1829432" y="4130121"/>
                </a:cubicBezTo>
                <a:lnTo>
                  <a:pt x="1824083" y="4124247"/>
                </a:lnTo>
                <a:lnTo>
                  <a:pt x="1816514" y="4126660"/>
                </a:lnTo>
                <a:cubicBezTo>
                  <a:pt x="1798212" y="4136629"/>
                  <a:pt x="1784055" y="4153382"/>
                  <a:pt x="1778381" y="4174557"/>
                </a:cubicBezTo>
                <a:lnTo>
                  <a:pt x="1706608" y="4442419"/>
                </a:lnTo>
                <a:lnTo>
                  <a:pt x="1686734" y="4437094"/>
                </a:lnTo>
                <a:lnTo>
                  <a:pt x="1758508" y="4169232"/>
                </a:lnTo>
                <a:cubicBezTo>
                  <a:pt x="1765581" y="4142835"/>
                  <a:pt x="1783229" y="4121950"/>
                  <a:pt x="1806044" y="4109524"/>
                </a:cubicBezTo>
                <a:lnTo>
                  <a:pt x="1809635" y="4108379"/>
                </a:lnTo>
                <a:lnTo>
                  <a:pt x="1808218" y="4106824"/>
                </a:lnTo>
                <a:cubicBezTo>
                  <a:pt x="1799616" y="4100360"/>
                  <a:pt x="1789590" y="4095373"/>
                  <a:pt x="1778463" y="4092392"/>
                </a:cubicBezTo>
                <a:cubicBezTo>
                  <a:pt x="1733954" y="4080466"/>
                  <a:pt x="1688673" y="4105129"/>
                  <a:pt x="1677325" y="4147479"/>
                </a:cubicBezTo>
                <a:lnTo>
                  <a:pt x="1605552" y="4415341"/>
                </a:lnTo>
                <a:lnTo>
                  <a:pt x="1585678" y="4410016"/>
                </a:lnTo>
                <a:lnTo>
                  <a:pt x="1657452" y="4142154"/>
                </a:lnTo>
                <a:cubicBezTo>
                  <a:pt x="1668061" y="4102559"/>
                  <a:pt x="1702465" y="4075366"/>
                  <a:pt x="1742412" y="4070517"/>
                </a:cubicBezTo>
                <a:close/>
                <a:moveTo>
                  <a:pt x="3046620" y="4046563"/>
                </a:moveTo>
                <a:lnTo>
                  <a:pt x="3118394" y="4314426"/>
                </a:lnTo>
                <a:cubicBezTo>
                  <a:pt x="3132540" y="4367219"/>
                  <a:pt x="3099028" y="4422068"/>
                  <a:pt x="3043543" y="4436935"/>
                </a:cubicBezTo>
                <a:cubicBezTo>
                  <a:pt x="2988058" y="4451803"/>
                  <a:pt x="2931611" y="4421058"/>
                  <a:pt x="2917465" y="4368264"/>
                </a:cubicBezTo>
                <a:lnTo>
                  <a:pt x="2878454" y="4222674"/>
                </a:lnTo>
                <a:lnTo>
                  <a:pt x="2898327" y="4217349"/>
                </a:lnTo>
                <a:lnTo>
                  <a:pt x="2937338" y="4362939"/>
                </a:lnTo>
                <a:cubicBezTo>
                  <a:pt x="2948686" y="4405289"/>
                  <a:pt x="2993967" y="4429952"/>
                  <a:pt x="3038476" y="4418026"/>
                </a:cubicBezTo>
                <a:cubicBezTo>
                  <a:pt x="3082985" y="4406100"/>
                  <a:pt x="3109868" y="4362100"/>
                  <a:pt x="3098520" y="4319751"/>
                </a:cubicBezTo>
                <a:lnTo>
                  <a:pt x="3026747" y="4051888"/>
                </a:lnTo>
                <a:close/>
                <a:moveTo>
                  <a:pt x="1638027" y="4025001"/>
                </a:moveTo>
                <a:lnTo>
                  <a:pt x="1655845" y="4035288"/>
                </a:lnTo>
                <a:lnTo>
                  <a:pt x="1517190" y="4275447"/>
                </a:lnTo>
                <a:cubicBezTo>
                  <a:pt x="1489862" y="4322780"/>
                  <a:pt x="1427381" y="4337868"/>
                  <a:pt x="1377634" y="4309147"/>
                </a:cubicBezTo>
                <a:cubicBezTo>
                  <a:pt x="1327888" y="4280425"/>
                  <a:pt x="1309714" y="4218771"/>
                  <a:pt x="1337041" y="4171438"/>
                </a:cubicBezTo>
                <a:lnTo>
                  <a:pt x="1412405" y="4040905"/>
                </a:lnTo>
                <a:lnTo>
                  <a:pt x="1430223" y="4051192"/>
                </a:lnTo>
                <a:lnTo>
                  <a:pt x="1354859" y="4181725"/>
                </a:lnTo>
                <a:cubicBezTo>
                  <a:pt x="1332938" y="4219695"/>
                  <a:pt x="1347517" y="4269153"/>
                  <a:pt x="1387422" y="4292193"/>
                </a:cubicBezTo>
                <a:cubicBezTo>
                  <a:pt x="1427328" y="4315233"/>
                  <a:pt x="1477450" y="4303129"/>
                  <a:pt x="1499372" y="4265160"/>
                </a:cubicBezTo>
                <a:close/>
                <a:moveTo>
                  <a:pt x="3323113" y="3917465"/>
                </a:moveTo>
                <a:cubicBezTo>
                  <a:pt x="3352207" y="3921626"/>
                  <a:pt x="3378702" y="3938048"/>
                  <a:pt x="3394074" y="3964673"/>
                </a:cubicBezTo>
                <a:lnTo>
                  <a:pt x="3469437" y="4095206"/>
                </a:lnTo>
                <a:lnTo>
                  <a:pt x="3451619" y="4105494"/>
                </a:lnTo>
                <a:lnTo>
                  <a:pt x="3376256" y="3974961"/>
                </a:lnTo>
                <a:cubicBezTo>
                  <a:pt x="3354334" y="3936991"/>
                  <a:pt x="3304212" y="3924887"/>
                  <a:pt x="3264307" y="3947927"/>
                </a:cubicBezTo>
                <a:cubicBezTo>
                  <a:pt x="3254330" y="3953687"/>
                  <a:pt x="3245937" y="3961098"/>
                  <a:pt x="3239301" y="3969568"/>
                </a:cubicBezTo>
                <a:lnTo>
                  <a:pt x="3238335" y="3971437"/>
                </a:lnTo>
                <a:lnTo>
                  <a:pt x="3242099" y="3971613"/>
                </a:lnTo>
                <a:cubicBezTo>
                  <a:pt x="3267354" y="3977712"/>
                  <a:pt x="3289806" y="3993317"/>
                  <a:pt x="3303470" y="4016984"/>
                </a:cubicBezTo>
                <a:lnTo>
                  <a:pt x="3378833" y="4147517"/>
                </a:lnTo>
                <a:lnTo>
                  <a:pt x="3361015" y="4157804"/>
                </a:lnTo>
                <a:lnTo>
                  <a:pt x="3285652" y="4027271"/>
                </a:lnTo>
                <a:cubicBezTo>
                  <a:pt x="3274691" y="4008286"/>
                  <a:pt x="3256680" y="3995768"/>
                  <a:pt x="3236421" y="3990876"/>
                </a:cubicBezTo>
                <a:lnTo>
                  <a:pt x="3228486" y="3990504"/>
                </a:lnTo>
                <a:lnTo>
                  <a:pt x="3224840" y="3997562"/>
                </a:lnTo>
                <a:cubicBezTo>
                  <a:pt x="3218947" y="4017553"/>
                  <a:pt x="3220783" y="4039410"/>
                  <a:pt x="3231744" y="4058395"/>
                </a:cubicBezTo>
                <a:lnTo>
                  <a:pt x="3370399" y="4298553"/>
                </a:lnTo>
                <a:lnTo>
                  <a:pt x="3352581" y="4308841"/>
                </a:lnTo>
                <a:lnTo>
                  <a:pt x="3213926" y="4068682"/>
                </a:lnTo>
                <a:cubicBezTo>
                  <a:pt x="3200262" y="4045015"/>
                  <a:pt x="3197973" y="4017769"/>
                  <a:pt x="3205319" y="3992848"/>
                </a:cubicBezTo>
                <a:lnTo>
                  <a:pt x="3207049" y="3989500"/>
                </a:lnTo>
                <a:lnTo>
                  <a:pt x="3204947" y="3989402"/>
                </a:lnTo>
                <a:cubicBezTo>
                  <a:pt x="3194294" y="3990914"/>
                  <a:pt x="3183679" y="3994477"/>
                  <a:pt x="3173703" y="4000237"/>
                </a:cubicBezTo>
                <a:cubicBezTo>
                  <a:pt x="3133797" y="4023277"/>
                  <a:pt x="3119218" y="4072735"/>
                  <a:pt x="3141140" y="4110705"/>
                </a:cubicBezTo>
                <a:lnTo>
                  <a:pt x="3279795" y="4350864"/>
                </a:lnTo>
                <a:lnTo>
                  <a:pt x="3261977" y="4361151"/>
                </a:lnTo>
                <a:lnTo>
                  <a:pt x="3123322" y="4120992"/>
                </a:lnTo>
                <a:cubicBezTo>
                  <a:pt x="3095994" y="4073659"/>
                  <a:pt x="3114168" y="4012005"/>
                  <a:pt x="3163914" y="3983284"/>
                </a:cubicBezTo>
                <a:cubicBezTo>
                  <a:pt x="3176351" y="3976103"/>
                  <a:pt x="3189584" y="3971661"/>
                  <a:pt x="3202864" y="3969777"/>
                </a:cubicBezTo>
                <a:lnTo>
                  <a:pt x="3216898" y="3970434"/>
                </a:lnTo>
                <a:lnTo>
                  <a:pt x="3223346" y="3957951"/>
                </a:lnTo>
                <a:cubicBezTo>
                  <a:pt x="3231618" y="3947392"/>
                  <a:pt x="3242082" y="3938154"/>
                  <a:pt x="3254518" y="3930974"/>
                </a:cubicBezTo>
                <a:cubicBezTo>
                  <a:pt x="3266955" y="3923793"/>
                  <a:pt x="3280187" y="3919351"/>
                  <a:pt x="3293468" y="3917466"/>
                </a:cubicBezTo>
                <a:cubicBezTo>
                  <a:pt x="3303428" y="3916053"/>
                  <a:pt x="3313415" y="3916078"/>
                  <a:pt x="3323113" y="3917465"/>
                </a:cubicBezTo>
                <a:close/>
                <a:moveTo>
                  <a:pt x="1291808" y="3851205"/>
                </a:moveTo>
                <a:cubicBezTo>
                  <a:pt x="1301506" y="3849818"/>
                  <a:pt x="1311493" y="3849793"/>
                  <a:pt x="1321453" y="3851207"/>
                </a:cubicBezTo>
                <a:cubicBezTo>
                  <a:pt x="1334733" y="3853091"/>
                  <a:pt x="1347966" y="3857534"/>
                  <a:pt x="1360402" y="3864714"/>
                </a:cubicBezTo>
                <a:cubicBezTo>
                  <a:pt x="1372839" y="3871894"/>
                  <a:pt x="1383302" y="3881133"/>
                  <a:pt x="1391574" y="3891692"/>
                </a:cubicBezTo>
                <a:lnTo>
                  <a:pt x="1398023" y="3904174"/>
                </a:lnTo>
                <a:lnTo>
                  <a:pt x="1412057" y="3903517"/>
                </a:lnTo>
                <a:cubicBezTo>
                  <a:pt x="1425337" y="3905401"/>
                  <a:pt x="1438570" y="3909844"/>
                  <a:pt x="1451006" y="3917024"/>
                </a:cubicBezTo>
                <a:cubicBezTo>
                  <a:pt x="1500753" y="3945745"/>
                  <a:pt x="1518927" y="4007399"/>
                  <a:pt x="1491599" y="4054733"/>
                </a:cubicBezTo>
                <a:lnTo>
                  <a:pt x="1416236" y="4185266"/>
                </a:lnTo>
                <a:lnTo>
                  <a:pt x="1398418" y="4174978"/>
                </a:lnTo>
                <a:lnTo>
                  <a:pt x="1473781" y="4044445"/>
                </a:lnTo>
                <a:cubicBezTo>
                  <a:pt x="1495703" y="4006476"/>
                  <a:pt x="1481124" y="3957017"/>
                  <a:pt x="1441218" y="3933978"/>
                </a:cubicBezTo>
                <a:cubicBezTo>
                  <a:pt x="1431242" y="3928218"/>
                  <a:pt x="1420627" y="3924655"/>
                  <a:pt x="1409973" y="3923142"/>
                </a:cubicBezTo>
                <a:lnTo>
                  <a:pt x="1407872" y="3923241"/>
                </a:lnTo>
                <a:lnTo>
                  <a:pt x="1409601" y="3926589"/>
                </a:lnTo>
                <a:cubicBezTo>
                  <a:pt x="1416948" y="3951509"/>
                  <a:pt x="1414659" y="3978756"/>
                  <a:pt x="1400995" y="4002422"/>
                </a:cubicBezTo>
                <a:lnTo>
                  <a:pt x="1325632" y="4132955"/>
                </a:lnTo>
                <a:lnTo>
                  <a:pt x="1307814" y="4122668"/>
                </a:lnTo>
                <a:lnTo>
                  <a:pt x="1383177" y="3992135"/>
                </a:lnTo>
                <a:cubicBezTo>
                  <a:pt x="1394138" y="3973150"/>
                  <a:pt x="1395974" y="3951293"/>
                  <a:pt x="1390081" y="3931303"/>
                </a:cubicBezTo>
                <a:lnTo>
                  <a:pt x="1386435" y="3924244"/>
                </a:lnTo>
                <a:lnTo>
                  <a:pt x="1378500" y="3924616"/>
                </a:lnTo>
                <a:cubicBezTo>
                  <a:pt x="1358241" y="3929508"/>
                  <a:pt x="1340230" y="3942026"/>
                  <a:pt x="1329269" y="3961011"/>
                </a:cubicBezTo>
                <a:lnTo>
                  <a:pt x="1190613" y="4201170"/>
                </a:lnTo>
                <a:lnTo>
                  <a:pt x="1172795" y="4190883"/>
                </a:lnTo>
                <a:lnTo>
                  <a:pt x="1311451" y="3950724"/>
                </a:lnTo>
                <a:cubicBezTo>
                  <a:pt x="1325115" y="3927057"/>
                  <a:pt x="1347567" y="3911452"/>
                  <a:pt x="1372822" y="3905354"/>
                </a:cubicBezTo>
                <a:lnTo>
                  <a:pt x="1376586" y="3905177"/>
                </a:lnTo>
                <a:lnTo>
                  <a:pt x="1375620" y="3903308"/>
                </a:lnTo>
                <a:cubicBezTo>
                  <a:pt x="1368984" y="3894839"/>
                  <a:pt x="1360590" y="3887427"/>
                  <a:pt x="1350614" y="3881667"/>
                </a:cubicBezTo>
                <a:cubicBezTo>
                  <a:pt x="1310708" y="3858628"/>
                  <a:pt x="1260587" y="3870731"/>
                  <a:pt x="1238665" y="3908701"/>
                </a:cubicBezTo>
                <a:lnTo>
                  <a:pt x="1100009" y="4148860"/>
                </a:lnTo>
                <a:lnTo>
                  <a:pt x="1082191" y="4138572"/>
                </a:lnTo>
                <a:lnTo>
                  <a:pt x="1220847" y="3898414"/>
                </a:lnTo>
                <a:cubicBezTo>
                  <a:pt x="1236219" y="3871789"/>
                  <a:pt x="1262713" y="3855367"/>
                  <a:pt x="1291808" y="3851205"/>
                </a:cubicBezTo>
                <a:close/>
                <a:moveTo>
                  <a:pt x="3459358" y="3812710"/>
                </a:moveTo>
                <a:lnTo>
                  <a:pt x="3598013" y="4052868"/>
                </a:lnTo>
                <a:cubicBezTo>
                  <a:pt x="3625341" y="4100201"/>
                  <a:pt x="3607167" y="4161856"/>
                  <a:pt x="3557421" y="4190577"/>
                </a:cubicBezTo>
                <a:cubicBezTo>
                  <a:pt x="3507674" y="4219298"/>
                  <a:pt x="3445193" y="4204210"/>
                  <a:pt x="3417865" y="4156877"/>
                </a:cubicBezTo>
                <a:lnTo>
                  <a:pt x="3342502" y="4026344"/>
                </a:lnTo>
                <a:lnTo>
                  <a:pt x="3360320" y="4016057"/>
                </a:lnTo>
                <a:lnTo>
                  <a:pt x="3435683" y="4146590"/>
                </a:lnTo>
                <a:cubicBezTo>
                  <a:pt x="3457605" y="4184559"/>
                  <a:pt x="3507727" y="4196663"/>
                  <a:pt x="3547632" y="4173623"/>
                </a:cubicBezTo>
                <a:cubicBezTo>
                  <a:pt x="3587538" y="4150584"/>
                  <a:pt x="3602117" y="4101125"/>
                  <a:pt x="3580195" y="4063156"/>
                </a:cubicBezTo>
                <a:lnTo>
                  <a:pt x="3441540" y="3822997"/>
                </a:lnTo>
                <a:close/>
                <a:moveTo>
                  <a:pt x="1010355" y="3737193"/>
                </a:moveTo>
                <a:lnTo>
                  <a:pt x="1024903" y="3751741"/>
                </a:lnTo>
                <a:lnTo>
                  <a:pt x="918323" y="3858321"/>
                </a:lnTo>
                <a:cubicBezTo>
                  <a:pt x="887321" y="3889323"/>
                  <a:pt x="888602" y="3940869"/>
                  <a:pt x="921185" y="3973452"/>
                </a:cubicBezTo>
                <a:cubicBezTo>
                  <a:pt x="953768" y="4006035"/>
                  <a:pt x="1005315" y="4007317"/>
                  <a:pt x="1036317" y="3976315"/>
                </a:cubicBezTo>
                <a:lnTo>
                  <a:pt x="1232406" y="3780226"/>
                </a:lnTo>
                <a:lnTo>
                  <a:pt x="1246954" y="3794774"/>
                </a:lnTo>
                <a:lnTo>
                  <a:pt x="1050865" y="3990863"/>
                </a:lnTo>
                <a:cubicBezTo>
                  <a:pt x="1012218" y="4029510"/>
                  <a:pt x="947961" y="4027913"/>
                  <a:pt x="907343" y="3987295"/>
                </a:cubicBezTo>
                <a:cubicBezTo>
                  <a:pt x="866725" y="3946677"/>
                  <a:pt x="865127" y="3882420"/>
                  <a:pt x="903775" y="3843772"/>
                </a:cubicBezTo>
                <a:close/>
                <a:moveTo>
                  <a:pt x="3702756" y="3615743"/>
                </a:moveTo>
                <a:cubicBezTo>
                  <a:pt x="3728729" y="3615097"/>
                  <a:pt x="3754455" y="3624359"/>
                  <a:pt x="3773778" y="3643683"/>
                </a:cubicBezTo>
                <a:lnTo>
                  <a:pt x="3880358" y="3750263"/>
                </a:lnTo>
                <a:lnTo>
                  <a:pt x="3865810" y="3764811"/>
                </a:lnTo>
                <a:lnTo>
                  <a:pt x="3759230" y="3658231"/>
                </a:lnTo>
                <a:cubicBezTo>
                  <a:pt x="3728228" y="3627229"/>
                  <a:pt x="3676681" y="3628511"/>
                  <a:pt x="3644098" y="3661094"/>
                </a:cubicBezTo>
                <a:cubicBezTo>
                  <a:pt x="3635953" y="3669239"/>
                  <a:pt x="3629763" y="3678570"/>
                  <a:pt x="3625546" y="3688469"/>
                </a:cubicBezTo>
                <a:lnTo>
                  <a:pt x="3625097" y="3690524"/>
                </a:lnTo>
                <a:lnTo>
                  <a:pt x="3628778" y="3689721"/>
                </a:lnTo>
                <a:cubicBezTo>
                  <a:pt x="3654751" y="3689075"/>
                  <a:pt x="3680477" y="3698337"/>
                  <a:pt x="3699800" y="3717661"/>
                </a:cubicBezTo>
                <a:lnTo>
                  <a:pt x="3806380" y="3824241"/>
                </a:lnTo>
                <a:lnTo>
                  <a:pt x="3791832" y="3838789"/>
                </a:lnTo>
                <a:lnTo>
                  <a:pt x="3685252" y="3732209"/>
                </a:lnTo>
                <a:cubicBezTo>
                  <a:pt x="3669751" y="3716708"/>
                  <a:pt x="3649114" y="3709278"/>
                  <a:pt x="3628279" y="3709796"/>
                </a:cubicBezTo>
                <a:lnTo>
                  <a:pt x="3620518" y="3711491"/>
                </a:lnTo>
                <a:lnTo>
                  <a:pt x="3618823" y="3719252"/>
                </a:lnTo>
                <a:cubicBezTo>
                  <a:pt x="3618305" y="3740087"/>
                  <a:pt x="3625735" y="3760724"/>
                  <a:pt x="3641236" y="3776225"/>
                </a:cubicBezTo>
                <a:lnTo>
                  <a:pt x="3837325" y="3972314"/>
                </a:lnTo>
                <a:lnTo>
                  <a:pt x="3822777" y="3986862"/>
                </a:lnTo>
                <a:lnTo>
                  <a:pt x="3626688" y="3790773"/>
                </a:lnTo>
                <a:cubicBezTo>
                  <a:pt x="3607364" y="3771450"/>
                  <a:pt x="3598101" y="3745724"/>
                  <a:pt x="3598747" y="3719751"/>
                </a:cubicBezTo>
                <a:lnTo>
                  <a:pt x="3599551" y="3716070"/>
                </a:lnTo>
                <a:lnTo>
                  <a:pt x="3597496" y="3716519"/>
                </a:lnTo>
                <a:cubicBezTo>
                  <a:pt x="3587597" y="3720736"/>
                  <a:pt x="3578266" y="3726926"/>
                  <a:pt x="3570120" y="3735071"/>
                </a:cubicBezTo>
                <a:cubicBezTo>
                  <a:pt x="3537538" y="3767654"/>
                  <a:pt x="3536256" y="3819201"/>
                  <a:pt x="3567258" y="3850203"/>
                </a:cubicBezTo>
                <a:lnTo>
                  <a:pt x="3763347" y="4046292"/>
                </a:lnTo>
                <a:lnTo>
                  <a:pt x="3748799" y="4060840"/>
                </a:lnTo>
                <a:lnTo>
                  <a:pt x="3552710" y="3864751"/>
                </a:lnTo>
                <a:cubicBezTo>
                  <a:pt x="3514063" y="3826104"/>
                  <a:pt x="3515660" y="3761847"/>
                  <a:pt x="3556278" y="3721229"/>
                </a:cubicBezTo>
                <a:cubicBezTo>
                  <a:pt x="3566433" y="3711074"/>
                  <a:pt x="3578064" y="3703359"/>
                  <a:pt x="3590404" y="3698101"/>
                </a:cubicBezTo>
                <a:lnTo>
                  <a:pt x="3604130" y="3695103"/>
                </a:lnTo>
                <a:lnTo>
                  <a:pt x="3607128" y="3681377"/>
                </a:lnTo>
                <a:cubicBezTo>
                  <a:pt x="3612385" y="3669037"/>
                  <a:pt x="3620102" y="3657405"/>
                  <a:pt x="3630256" y="3647251"/>
                </a:cubicBezTo>
                <a:cubicBezTo>
                  <a:pt x="3650565" y="3626942"/>
                  <a:pt x="3676784" y="3616388"/>
                  <a:pt x="3702756" y="3615743"/>
                </a:cubicBezTo>
                <a:close/>
                <a:moveTo>
                  <a:pt x="2940691" y="3595112"/>
                </a:moveTo>
                <a:lnTo>
                  <a:pt x="2995012" y="3688770"/>
                </a:lnTo>
                <a:lnTo>
                  <a:pt x="3049334" y="3595112"/>
                </a:lnTo>
                <a:close/>
                <a:moveTo>
                  <a:pt x="1696091" y="3595112"/>
                </a:moveTo>
                <a:lnTo>
                  <a:pt x="1750412" y="3688770"/>
                </a:lnTo>
                <a:lnTo>
                  <a:pt x="1804734" y="3595112"/>
                </a:lnTo>
                <a:close/>
                <a:moveTo>
                  <a:pt x="933226" y="3522037"/>
                </a:moveTo>
                <a:cubicBezTo>
                  <a:pt x="959198" y="3522683"/>
                  <a:pt x="985417" y="3533237"/>
                  <a:pt x="1005726" y="3553546"/>
                </a:cubicBezTo>
                <a:cubicBezTo>
                  <a:pt x="1015880" y="3563700"/>
                  <a:pt x="1023596" y="3575332"/>
                  <a:pt x="1028853" y="3587672"/>
                </a:cubicBezTo>
                <a:lnTo>
                  <a:pt x="1031851" y="3601398"/>
                </a:lnTo>
                <a:lnTo>
                  <a:pt x="1045577" y="3604396"/>
                </a:lnTo>
                <a:cubicBezTo>
                  <a:pt x="1057917" y="3609653"/>
                  <a:pt x="1069549" y="3617369"/>
                  <a:pt x="1079703" y="3627524"/>
                </a:cubicBezTo>
                <a:cubicBezTo>
                  <a:pt x="1120321" y="3668142"/>
                  <a:pt x="1121919" y="3732399"/>
                  <a:pt x="1083272" y="3771046"/>
                </a:cubicBezTo>
                <a:lnTo>
                  <a:pt x="976692" y="3877626"/>
                </a:lnTo>
                <a:lnTo>
                  <a:pt x="962143" y="3863077"/>
                </a:lnTo>
                <a:lnTo>
                  <a:pt x="1068723" y="3756498"/>
                </a:lnTo>
                <a:cubicBezTo>
                  <a:pt x="1099725" y="3725495"/>
                  <a:pt x="1098444" y="3673949"/>
                  <a:pt x="1065861" y="3641366"/>
                </a:cubicBezTo>
                <a:cubicBezTo>
                  <a:pt x="1057715" y="3633220"/>
                  <a:pt x="1048384" y="3627031"/>
                  <a:pt x="1038485" y="3622813"/>
                </a:cubicBezTo>
                <a:lnTo>
                  <a:pt x="1036430" y="3622364"/>
                </a:lnTo>
                <a:lnTo>
                  <a:pt x="1037234" y="3626046"/>
                </a:lnTo>
                <a:cubicBezTo>
                  <a:pt x="1037880" y="3652018"/>
                  <a:pt x="1028617" y="3677744"/>
                  <a:pt x="1009294" y="3697068"/>
                </a:cubicBezTo>
                <a:lnTo>
                  <a:pt x="902714" y="3803648"/>
                </a:lnTo>
                <a:lnTo>
                  <a:pt x="888165" y="3789100"/>
                </a:lnTo>
                <a:lnTo>
                  <a:pt x="994745" y="3682520"/>
                </a:lnTo>
                <a:cubicBezTo>
                  <a:pt x="1010246" y="3667019"/>
                  <a:pt x="1017677" y="3646382"/>
                  <a:pt x="1017158" y="3625547"/>
                </a:cubicBezTo>
                <a:lnTo>
                  <a:pt x="1015464" y="3617786"/>
                </a:lnTo>
                <a:lnTo>
                  <a:pt x="1007702" y="3616091"/>
                </a:lnTo>
                <a:cubicBezTo>
                  <a:pt x="986868" y="3615573"/>
                  <a:pt x="966230" y="3623003"/>
                  <a:pt x="950730" y="3638504"/>
                </a:cubicBezTo>
                <a:lnTo>
                  <a:pt x="754641" y="3834593"/>
                </a:lnTo>
                <a:lnTo>
                  <a:pt x="740092" y="3820044"/>
                </a:lnTo>
                <a:lnTo>
                  <a:pt x="936181" y="3623955"/>
                </a:lnTo>
                <a:cubicBezTo>
                  <a:pt x="955505" y="3604632"/>
                  <a:pt x="981231" y="3595369"/>
                  <a:pt x="1007203" y="3596015"/>
                </a:cubicBezTo>
                <a:lnTo>
                  <a:pt x="1010885" y="3596819"/>
                </a:lnTo>
                <a:lnTo>
                  <a:pt x="1010436" y="3594764"/>
                </a:lnTo>
                <a:cubicBezTo>
                  <a:pt x="1006218" y="3584865"/>
                  <a:pt x="1000029" y="3575534"/>
                  <a:pt x="991883" y="3567388"/>
                </a:cubicBezTo>
                <a:cubicBezTo>
                  <a:pt x="959300" y="3534805"/>
                  <a:pt x="907754" y="3533524"/>
                  <a:pt x="876752" y="3564526"/>
                </a:cubicBezTo>
                <a:lnTo>
                  <a:pt x="680663" y="3760615"/>
                </a:lnTo>
                <a:lnTo>
                  <a:pt x="666115" y="3746066"/>
                </a:lnTo>
                <a:lnTo>
                  <a:pt x="862203" y="3549978"/>
                </a:lnTo>
                <a:cubicBezTo>
                  <a:pt x="881527" y="3530654"/>
                  <a:pt x="907253" y="3521391"/>
                  <a:pt x="933226" y="3522037"/>
                </a:cubicBezTo>
                <a:close/>
                <a:moveTo>
                  <a:pt x="3797506" y="3480001"/>
                </a:moveTo>
                <a:lnTo>
                  <a:pt x="3993595" y="3676089"/>
                </a:lnTo>
                <a:cubicBezTo>
                  <a:pt x="4032242" y="3714737"/>
                  <a:pt x="4030645" y="3778994"/>
                  <a:pt x="3990027" y="3819612"/>
                </a:cubicBezTo>
                <a:cubicBezTo>
                  <a:pt x="3949409" y="3860230"/>
                  <a:pt x="3885152" y="3861827"/>
                  <a:pt x="3846505" y="3823180"/>
                </a:cubicBezTo>
                <a:lnTo>
                  <a:pt x="3739925" y="3716600"/>
                </a:lnTo>
                <a:lnTo>
                  <a:pt x="3754473" y="3702051"/>
                </a:lnTo>
                <a:lnTo>
                  <a:pt x="3861053" y="3808631"/>
                </a:lnTo>
                <a:cubicBezTo>
                  <a:pt x="3892055" y="3839634"/>
                  <a:pt x="3943602" y="3838352"/>
                  <a:pt x="3976185" y="3805769"/>
                </a:cubicBezTo>
                <a:cubicBezTo>
                  <a:pt x="4008767" y="3773186"/>
                  <a:pt x="4010049" y="3721640"/>
                  <a:pt x="3979047" y="3690638"/>
                </a:cubicBezTo>
                <a:lnTo>
                  <a:pt x="3782958" y="3494549"/>
                </a:lnTo>
                <a:close/>
                <a:moveTo>
                  <a:pt x="2802075" y="3444977"/>
                </a:moveTo>
                <a:lnTo>
                  <a:pt x="2743850" y="3545365"/>
                </a:lnTo>
                <a:lnTo>
                  <a:pt x="2860300" y="3545365"/>
                </a:lnTo>
                <a:close/>
                <a:moveTo>
                  <a:pt x="1557475" y="3444977"/>
                </a:moveTo>
                <a:lnTo>
                  <a:pt x="1499250" y="3545365"/>
                </a:lnTo>
                <a:lnTo>
                  <a:pt x="1615700" y="3545365"/>
                </a:lnTo>
                <a:close/>
                <a:moveTo>
                  <a:pt x="3187949" y="3444977"/>
                </a:moveTo>
                <a:lnTo>
                  <a:pt x="3129724" y="3545365"/>
                </a:lnTo>
                <a:lnTo>
                  <a:pt x="3246174" y="3545365"/>
                </a:lnTo>
                <a:close/>
                <a:moveTo>
                  <a:pt x="1943349" y="3444977"/>
                </a:moveTo>
                <a:lnTo>
                  <a:pt x="1885124" y="3545365"/>
                </a:lnTo>
                <a:lnTo>
                  <a:pt x="2001574" y="3545365"/>
                </a:lnTo>
                <a:close/>
                <a:moveTo>
                  <a:pt x="700610" y="3339770"/>
                </a:moveTo>
                <a:lnTo>
                  <a:pt x="710897" y="3357588"/>
                </a:lnTo>
                <a:lnTo>
                  <a:pt x="580364" y="3432952"/>
                </a:lnTo>
                <a:cubicBezTo>
                  <a:pt x="542394" y="3454874"/>
                  <a:pt x="530291" y="3504995"/>
                  <a:pt x="553330" y="3544901"/>
                </a:cubicBezTo>
                <a:cubicBezTo>
                  <a:pt x="576370" y="3584807"/>
                  <a:pt x="625828" y="3599386"/>
                  <a:pt x="663798" y="3577464"/>
                </a:cubicBezTo>
                <a:lnTo>
                  <a:pt x="903957" y="3438808"/>
                </a:lnTo>
                <a:lnTo>
                  <a:pt x="914244" y="3456626"/>
                </a:lnTo>
                <a:lnTo>
                  <a:pt x="674085" y="3595282"/>
                </a:lnTo>
                <a:cubicBezTo>
                  <a:pt x="626752" y="3622610"/>
                  <a:pt x="565098" y="3604436"/>
                  <a:pt x="536377" y="3554689"/>
                </a:cubicBezTo>
                <a:cubicBezTo>
                  <a:pt x="507656" y="3504943"/>
                  <a:pt x="522743" y="3442462"/>
                  <a:pt x="570077" y="3415134"/>
                </a:cubicBezTo>
                <a:close/>
                <a:moveTo>
                  <a:pt x="3127203" y="3255731"/>
                </a:moveTo>
                <a:lnTo>
                  <a:pt x="3186689" y="3358292"/>
                </a:lnTo>
                <a:lnTo>
                  <a:pt x="3246174" y="3255731"/>
                </a:lnTo>
                <a:close/>
                <a:moveTo>
                  <a:pt x="2911838" y="3255731"/>
                </a:moveTo>
                <a:lnTo>
                  <a:pt x="2827844" y="3400548"/>
                </a:lnTo>
                <a:lnTo>
                  <a:pt x="2911837" y="3545365"/>
                </a:lnTo>
                <a:lnTo>
                  <a:pt x="3078187" y="3545365"/>
                </a:lnTo>
                <a:lnTo>
                  <a:pt x="3162180" y="3400548"/>
                </a:lnTo>
                <a:lnTo>
                  <a:pt x="3078187" y="3255731"/>
                </a:lnTo>
                <a:close/>
                <a:moveTo>
                  <a:pt x="2743850" y="3255731"/>
                </a:moveTo>
                <a:lnTo>
                  <a:pt x="2803335" y="3358292"/>
                </a:lnTo>
                <a:lnTo>
                  <a:pt x="2862821" y="3255731"/>
                </a:lnTo>
                <a:close/>
                <a:moveTo>
                  <a:pt x="1882603" y="3255731"/>
                </a:moveTo>
                <a:lnTo>
                  <a:pt x="1942089" y="3358293"/>
                </a:lnTo>
                <a:lnTo>
                  <a:pt x="2001574" y="3255731"/>
                </a:lnTo>
                <a:close/>
                <a:moveTo>
                  <a:pt x="1667238" y="3255731"/>
                </a:moveTo>
                <a:lnTo>
                  <a:pt x="1583244" y="3400548"/>
                </a:lnTo>
                <a:lnTo>
                  <a:pt x="1667238" y="3545365"/>
                </a:lnTo>
                <a:lnTo>
                  <a:pt x="1833587" y="3545365"/>
                </a:lnTo>
                <a:lnTo>
                  <a:pt x="1917581" y="3400548"/>
                </a:lnTo>
                <a:lnTo>
                  <a:pt x="1833587" y="3255731"/>
                </a:lnTo>
                <a:close/>
                <a:moveTo>
                  <a:pt x="1499250" y="3255731"/>
                </a:moveTo>
                <a:lnTo>
                  <a:pt x="1558735" y="3358292"/>
                </a:lnTo>
                <a:lnTo>
                  <a:pt x="1618221" y="3255731"/>
                </a:lnTo>
                <a:close/>
                <a:moveTo>
                  <a:pt x="4020018" y="3223173"/>
                </a:moveTo>
                <a:cubicBezTo>
                  <a:pt x="4032903" y="3224535"/>
                  <a:pt x="4045632" y="3228523"/>
                  <a:pt x="4057465" y="3235355"/>
                </a:cubicBezTo>
                <a:lnTo>
                  <a:pt x="4187998" y="3310719"/>
                </a:lnTo>
                <a:lnTo>
                  <a:pt x="4177711" y="3328537"/>
                </a:lnTo>
                <a:lnTo>
                  <a:pt x="4047178" y="3253173"/>
                </a:lnTo>
                <a:cubicBezTo>
                  <a:pt x="4009208" y="3231252"/>
                  <a:pt x="3959750" y="3245830"/>
                  <a:pt x="3936710" y="3285736"/>
                </a:cubicBezTo>
                <a:cubicBezTo>
                  <a:pt x="3930950" y="3295713"/>
                  <a:pt x="3927387" y="3306328"/>
                  <a:pt x="3925875" y="3316981"/>
                </a:cubicBezTo>
                <a:lnTo>
                  <a:pt x="3925973" y="3319082"/>
                </a:lnTo>
                <a:lnTo>
                  <a:pt x="3929321" y="3317353"/>
                </a:lnTo>
                <a:cubicBezTo>
                  <a:pt x="3954241" y="3310007"/>
                  <a:pt x="3981488" y="3312295"/>
                  <a:pt x="4005155" y="3325959"/>
                </a:cubicBezTo>
                <a:lnTo>
                  <a:pt x="4135688" y="3401323"/>
                </a:lnTo>
                <a:lnTo>
                  <a:pt x="4125400" y="3419141"/>
                </a:lnTo>
                <a:lnTo>
                  <a:pt x="3994867" y="3343777"/>
                </a:lnTo>
                <a:cubicBezTo>
                  <a:pt x="3975883" y="3332817"/>
                  <a:pt x="3954026" y="3330981"/>
                  <a:pt x="3934035" y="3336874"/>
                </a:cubicBezTo>
                <a:lnTo>
                  <a:pt x="3926977" y="3340519"/>
                </a:lnTo>
                <a:lnTo>
                  <a:pt x="3927348" y="3348455"/>
                </a:lnTo>
                <a:cubicBezTo>
                  <a:pt x="3932240" y="3368714"/>
                  <a:pt x="3944759" y="3386725"/>
                  <a:pt x="3963743" y="3397686"/>
                </a:cubicBezTo>
                <a:lnTo>
                  <a:pt x="4203902" y="3536341"/>
                </a:lnTo>
                <a:lnTo>
                  <a:pt x="4193615" y="3554159"/>
                </a:lnTo>
                <a:lnTo>
                  <a:pt x="3953456" y="3415504"/>
                </a:lnTo>
                <a:cubicBezTo>
                  <a:pt x="3929790" y="3401840"/>
                  <a:pt x="3914184" y="3379387"/>
                  <a:pt x="3908086" y="3354133"/>
                </a:cubicBezTo>
                <a:lnTo>
                  <a:pt x="3907910" y="3350369"/>
                </a:lnTo>
                <a:lnTo>
                  <a:pt x="3906041" y="3351334"/>
                </a:lnTo>
                <a:cubicBezTo>
                  <a:pt x="3897571" y="3357970"/>
                  <a:pt x="3890160" y="3366364"/>
                  <a:pt x="3884400" y="3376340"/>
                </a:cubicBezTo>
                <a:cubicBezTo>
                  <a:pt x="3861360" y="3416246"/>
                  <a:pt x="3873463" y="3466368"/>
                  <a:pt x="3911433" y="3488290"/>
                </a:cubicBezTo>
                <a:lnTo>
                  <a:pt x="4151592" y="3626945"/>
                </a:lnTo>
                <a:lnTo>
                  <a:pt x="4141305" y="3644763"/>
                </a:lnTo>
                <a:lnTo>
                  <a:pt x="3901146" y="3506108"/>
                </a:lnTo>
                <a:cubicBezTo>
                  <a:pt x="3853813" y="3478780"/>
                  <a:pt x="3838725" y="3416299"/>
                  <a:pt x="3867446" y="3366552"/>
                </a:cubicBezTo>
                <a:cubicBezTo>
                  <a:pt x="3874627" y="3354115"/>
                  <a:pt x="3883865" y="3343652"/>
                  <a:pt x="3894424" y="3335380"/>
                </a:cubicBezTo>
                <a:lnTo>
                  <a:pt x="3906906" y="3328932"/>
                </a:lnTo>
                <a:lnTo>
                  <a:pt x="3906249" y="3314898"/>
                </a:lnTo>
                <a:cubicBezTo>
                  <a:pt x="3908134" y="3301617"/>
                  <a:pt x="3912576" y="3288385"/>
                  <a:pt x="3919756" y="3275948"/>
                </a:cubicBezTo>
                <a:cubicBezTo>
                  <a:pt x="3941298" y="3238638"/>
                  <a:pt x="3981363" y="3219088"/>
                  <a:pt x="4020018" y="3223173"/>
                </a:cubicBezTo>
                <a:close/>
                <a:moveTo>
                  <a:pt x="2995012" y="3112327"/>
                </a:moveTo>
                <a:lnTo>
                  <a:pt x="2938170" y="3210330"/>
                </a:lnTo>
                <a:lnTo>
                  <a:pt x="3051854" y="3210330"/>
                </a:lnTo>
                <a:close/>
                <a:moveTo>
                  <a:pt x="1750412" y="3112327"/>
                </a:moveTo>
                <a:lnTo>
                  <a:pt x="1693570" y="3210330"/>
                </a:lnTo>
                <a:lnTo>
                  <a:pt x="1807254" y="3210330"/>
                </a:lnTo>
                <a:close/>
                <a:moveTo>
                  <a:pt x="643408" y="3108408"/>
                </a:moveTo>
                <a:cubicBezTo>
                  <a:pt x="682063" y="3104323"/>
                  <a:pt x="722129" y="3123873"/>
                  <a:pt x="743670" y="3161183"/>
                </a:cubicBezTo>
                <a:cubicBezTo>
                  <a:pt x="750850" y="3173620"/>
                  <a:pt x="755292" y="3186852"/>
                  <a:pt x="757177" y="3200133"/>
                </a:cubicBezTo>
                <a:lnTo>
                  <a:pt x="756520" y="3214167"/>
                </a:lnTo>
                <a:lnTo>
                  <a:pt x="769002" y="3220615"/>
                </a:lnTo>
                <a:cubicBezTo>
                  <a:pt x="779561" y="3228887"/>
                  <a:pt x="788800" y="3239351"/>
                  <a:pt x="795980" y="3251787"/>
                </a:cubicBezTo>
                <a:cubicBezTo>
                  <a:pt x="824701" y="3301534"/>
                  <a:pt x="809613" y="3364015"/>
                  <a:pt x="762280" y="3391342"/>
                </a:cubicBezTo>
                <a:lnTo>
                  <a:pt x="631747" y="3466706"/>
                </a:lnTo>
                <a:lnTo>
                  <a:pt x="621460" y="3448888"/>
                </a:lnTo>
                <a:lnTo>
                  <a:pt x="751993" y="3373524"/>
                </a:lnTo>
                <a:cubicBezTo>
                  <a:pt x="789963" y="3351603"/>
                  <a:pt x="802066" y="3301481"/>
                  <a:pt x="779026" y="3261575"/>
                </a:cubicBezTo>
                <a:cubicBezTo>
                  <a:pt x="773267" y="3251599"/>
                  <a:pt x="765855" y="3243205"/>
                  <a:pt x="757385" y="3236569"/>
                </a:cubicBezTo>
                <a:lnTo>
                  <a:pt x="755517" y="3235604"/>
                </a:lnTo>
                <a:lnTo>
                  <a:pt x="755340" y="3239368"/>
                </a:lnTo>
                <a:cubicBezTo>
                  <a:pt x="749242" y="3264622"/>
                  <a:pt x="733636" y="3287075"/>
                  <a:pt x="709970" y="3300738"/>
                </a:cubicBezTo>
                <a:lnTo>
                  <a:pt x="579437" y="3376102"/>
                </a:lnTo>
                <a:lnTo>
                  <a:pt x="569150" y="3358284"/>
                </a:lnTo>
                <a:lnTo>
                  <a:pt x="699683" y="3282920"/>
                </a:lnTo>
                <a:cubicBezTo>
                  <a:pt x="718667" y="3271960"/>
                  <a:pt x="731186" y="3253949"/>
                  <a:pt x="736078" y="3233690"/>
                </a:cubicBezTo>
                <a:lnTo>
                  <a:pt x="736449" y="3225754"/>
                </a:lnTo>
                <a:lnTo>
                  <a:pt x="729391" y="3222109"/>
                </a:lnTo>
                <a:cubicBezTo>
                  <a:pt x="709401" y="3216216"/>
                  <a:pt x="687543" y="3218051"/>
                  <a:pt x="668559" y="3229012"/>
                </a:cubicBezTo>
                <a:lnTo>
                  <a:pt x="428400" y="3367668"/>
                </a:lnTo>
                <a:lnTo>
                  <a:pt x="418113" y="3349850"/>
                </a:lnTo>
                <a:lnTo>
                  <a:pt x="658272" y="3211194"/>
                </a:lnTo>
                <a:cubicBezTo>
                  <a:pt x="681938" y="3197530"/>
                  <a:pt x="709185" y="3195242"/>
                  <a:pt x="734105" y="3202588"/>
                </a:cubicBezTo>
                <a:lnTo>
                  <a:pt x="737453" y="3204317"/>
                </a:lnTo>
                <a:lnTo>
                  <a:pt x="737551" y="3202216"/>
                </a:lnTo>
                <a:cubicBezTo>
                  <a:pt x="736039" y="3191563"/>
                  <a:pt x="732476" y="3180948"/>
                  <a:pt x="726716" y="3170971"/>
                </a:cubicBezTo>
                <a:cubicBezTo>
                  <a:pt x="703677" y="3131065"/>
                  <a:pt x="654218" y="3116486"/>
                  <a:pt x="616249" y="3138408"/>
                </a:cubicBezTo>
                <a:lnTo>
                  <a:pt x="376090" y="3277064"/>
                </a:lnTo>
                <a:lnTo>
                  <a:pt x="365803" y="3259246"/>
                </a:lnTo>
                <a:lnTo>
                  <a:pt x="605961" y="3120590"/>
                </a:lnTo>
                <a:cubicBezTo>
                  <a:pt x="617795" y="3113758"/>
                  <a:pt x="630523" y="3109770"/>
                  <a:pt x="643408" y="3108408"/>
                </a:cubicBezTo>
                <a:close/>
                <a:moveTo>
                  <a:pt x="4038020" y="3071109"/>
                </a:moveTo>
                <a:lnTo>
                  <a:pt x="4278179" y="3209765"/>
                </a:lnTo>
                <a:cubicBezTo>
                  <a:pt x="4325512" y="3237092"/>
                  <a:pt x="4340600" y="3299573"/>
                  <a:pt x="4311879" y="3349320"/>
                </a:cubicBezTo>
                <a:cubicBezTo>
                  <a:pt x="4283158" y="3399067"/>
                  <a:pt x="4221504" y="3417241"/>
                  <a:pt x="4174170" y="3389913"/>
                </a:cubicBezTo>
                <a:lnTo>
                  <a:pt x="4043637" y="3314550"/>
                </a:lnTo>
                <a:lnTo>
                  <a:pt x="4053925" y="3296732"/>
                </a:lnTo>
                <a:lnTo>
                  <a:pt x="4184458" y="3372095"/>
                </a:lnTo>
                <a:cubicBezTo>
                  <a:pt x="4222427" y="3394017"/>
                  <a:pt x="4271886" y="3379438"/>
                  <a:pt x="4294925" y="3339532"/>
                </a:cubicBezTo>
                <a:cubicBezTo>
                  <a:pt x="4317965" y="3299626"/>
                  <a:pt x="4305862" y="3249505"/>
                  <a:pt x="4267892" y="3227583"/>
                </a:cubicBezTo>
                <a:lnTo>
                  <a:pt x="4027733" y="3088927"/>
                </a:lnTo>
                <a:close/>
                <a:moveTo>
                  <a:pt x="2995012" y="3027815"/>
                </a:moveTo>
                <a:lnTo>
                  <a:pt x="3100871" y="3210330"/>
                </a:lnTo>
                <a:lnTo>
                  <a:pt x="3324044" y="3210330"/>
                </a:lnTo>
                <a:lnTo>
                  <a:pt x="3212457" y="3402721"/>
                </a:lnTo>
                <a:lnTo>
                  <a:pt x="3324044" y="3595112"/>
                </a:lnTo>
                <a:lnTo>
                  <a:pt x="3100871" y="3595112"/>
                </a:lnTo>
                <a:lnTo>
                  <a:pt x="2995012" y="3777627"/>
                </a:lnTo>
                <a:lnTo>
                  <a:pt x="2889153" y="3595112"/>
                </a:lnTo>
                <a:lnTo>
                  <a:pt x="2665980" y="3595112"/>
                </a:lnTo>
                <a:lnTo>
                  <a:pt x="2777566" y="3402721"/>
                </a:lnTo>
                <a:lnTo>
                  <a:pt x="2665980" y="3210330"/>
                </a:lnTo>
                <a:lnTo>
                  <a:pt x="2889153" y="3210330"/>
                </a:lnTo>
                <a:close/>
                <a:moveTo>
                  <a:pt x="1750412" y="3027815"/>
                </a:moveTo>
                <a:lnTo>
                  <a:pt x="1856270" y="3210330"/>
                </a:lnTo>
                <a:lnTo>
                  <a:pt x="2079444" y="3210330"/>
                </a:lnTo>
                <a:lnTo>
                  <a:pt x="1967857" y="3402721"/>
                </a:lnTo>
                <a:lnTo>
                  <a:pt x="2079444" y="3595112"/>
                </a:lnTo>
                <a:lnTo>
                  <a:pt x="1856270" y="3595112"/>
                </a:lnTo>
                <a:lnTo>
                  <a:pt x="1750412" y="3777627"/>
                </a:lnTo>
                <a:lnTo>
                  <a:pt x="1644553" y="3595112"/>
                </a:lnTo>
                <a:lnTo>
                  <a:pt x="1421380" y="3595112"/>
                </a:lnTo>
                <a:lnTo>
                  <a:pt x="1532967" y="3402721"/>
                </a:lnTo>
                <a:lnTo>
                  <a:pt x="1421380" y="3210330"/>
                </a:lnTo>
                <a:lnTo>
                  <a:pt x="1644553" y="3210330"/>
                </a:lnTo>
                <a:close/>
                <a:moveTo>
                  <a:pt x="2220544" y="2946600"/>
                </a:moveTo>
                <a:lnTo>
                  <a:pt x="2379299" y="3220315"/>
                </a:lnTo>
                <a:lnTo>
                  <a:pt x="2538053" y="2946600"/>
                </a:lnTo>
                <a:close/>
                <a:moveTo>
                  <a:pt x="504280" y="2875722"/>
                </a:moveTo>
                <a:lnTo>
                  <a:pt x="509605" y="2895596"/>
                </a:lnTo>
                <a:lnTo>
                  <a:pt x="364014" y="2934607"/>
                </a:lnTo>
                <a:cubicBezTo>
                  <a:pt x="321664" y="2945954"/>
                  <a:pt x="297001" y="2991235"/>
                  <a:pt x="308927" y="3035745"/>
                </a:cubicBezTo>
                <a:cubicBezTo>
                  <a:pt x="320853" y="3080254"/>
                  <a:pt x="364853" y="3107137"/>
                  <a:pt x="407203" y="3095789"/>
                </a:cubicBezTo>
                <a:lnTo>
                  <a:pt x="675065" y="3024016"/>
                </a:lnTo>
                <a:lnTo>
                  <a:pt x="680390" y="3043889"/>
                </a:lnTo>
                <a:lnTo>
                  <a:pt x="412528" y="3115662"/>
                </a:lnTo>
                <a:cubicBezTo>
                  <a:pt x="359735" y="3129808"/>
                  <a:pt x="304885" y="3096296"/>
                  <a:pt x="290018" y="3040811"/>
                </a:cubicBezTo>
                <a:cubicBezTo>
                  <a:pt x="275151" y="2985326"/>
                  <a:pt x="305896" y="2928879"/>
                  <a:pt x="358689" y="2914733"/>
                </a:cubicBezTo>
                <a:close/>
                <a:moveTo>
                  <a:pt x="4186479" y="2765443"/>
                </a:moveTo>
                <a:cubicBezTo>
                  <a:pt x="4199278" y="2763423"/>
                  <a:pt x="4212604" y="2763981"/>
                  <a:pt x="4225803" y="2767518"/>
                </a:cubicBezTo>
                <a:lnTo>
                  <a:pt x="4371393" y="2806529"/>
                </a:lnTo>
                <a:lnTo>
                  <a:pt x="4366068" y="2826402"/>
                </a:lnTo>
                <a:lnTo>
                  <a:pt x="4220478" y="2787391"/>
                </a:lnTo>
                <a:cubicBezTo>
                  <a:pt x="4178128" y="2776043"/>
                  <a:pt x="4134128" y="2802926"/>
                  <a:pt x="4122202" y="2847435"/>
                </a:cubicBezTo>
                <a:cubicBezTo>
                  <a:pt x="4119220" y="2858563"/>
                  <a:pt x="4118526" y="2869738"/>
                  <a:pt x="4119823" y="2880420"/>
                </a:cubicBezTo>
                <a:lnTo>
                  <a:pt x="4120461" y="2882424"/>
                </a:lnTo>
                <a:lnTo>
                  <a:pt x="4123248" y="2879887"/>
                </a:lnTo>
                <a:cubicBezTo>
                  <a:pt x="4145418" y="2866342"/>
                  <a:pt x="4172328" y="2861500"/>
                  <a:pt x="4198725" y="2868573"/>
                </a:cubicBezTo>
                <a:lnTo>
                  <a:pt x="4344316" y="2907584"/>
                </a:lnTo>
                <a:lnTo>
                  <a:pt x="4338991" y="2927458"/>
                </a:lnTo>
                <a:lnTo>
                  <a:pt x="4193400" y="2888447"/>
                </a:lnTo>
                <a:cubicBezTo>
                  <a:pt x="4172225" y="2882773"/>
                  <a:pt x="4150638" y="2886656"/>
                  <a:pt x="4132853" y="2897523"/>
                </a:cubicBezTo>
                <a:lnTo>
                  <a:pt x="4126979" y="2902871"/>
                </a:lnTo>
                <a:lnTo>
                  <a:pt x="4129392" y="2910440"/>
                </a:lnTo>
                <a:cubicBezTo>
                  <a:pt x="4139361" y="2928742"/>
                  <a:pt x="4156114" y="2942900"/>
                  <a:pt x="4177289" y="2948573"/>
                </a:cubicBezTo>
                <a:lnTo>
                  <a:pt x="4445151" y="3020347"/>
                </a:lnTo>
                <a:lnTo>
                  <a:pt x="4439826" y="3040220"/>
                </a:lnTo>
                <a:lnTo>
                  <a:pt x="4171964" y="2968447"/>
                </a:lnTo>
                <a:cubicBezTo>
                  <a:pt x="4145567" y="2961374"/>
                  <a:pt x="4124683" y="2943726"/>
                  <a:pt x="4112256" y="2920910"/>
                </a:cubicBezTo>
                <a:lnTo>
                  <a:pt x="4111111" y="2917320"/>
                </a:lnTo>
                <a:lnTo>
                  <a:pt x="4109556" y="2918736"/>
                </a:lnTo>
                <a:cubicBezTo>
                  <a:pt x="4103092" y="2927338"/>
                  <a:pt x="4098106" y="2937364"/>
                  <a:pt x="4095124" y="2948491"/>
                </a:cubicBezTo>
                <a:cubicBezTo>
                  <a:pt x="4083198" y="2993000"/>
                  <a:pt x="4107861" y="3038281"/>
                  <a:pt x="4150211" y="3049629"/>
                </a:cubicBezTo>
                <a:lnTo>
                  <a:pt x="4418073" y="3121402"/>
                </a:lnTo>
                <a:lnTo>
                  <a:pt x="4412748" y="3141276"/>
                </a:lnTo>
                <a:lnTo>
                  <a:pt x="4144886" y="3069502"/>
                </a:lnTo>
                <a:cubicBezTo>
                  <a:pt x="4092093" y="3055357"/>
                  <a:pt x="4061348" y="2998910"/>
                  <a:pt x="4076215" y="2943424"/>
                </a:cubicBezTo>
                <a:cubicBezTo>
                  <a:pt x="4079932" y="2929553"/>
                  <a:pt x="4086147" y="2917055"/>
                  <a:pt x="4094205" y="2906332"/>
                </a:cubicBezTo>
                <a:lnTo>
                  <a:pt x="4104594" y="2896873"/>
                </a:lnTo>
                <a:lnTo>
                  <a:pt x="4100327" y="2883487"/>
                </a:lnTo>
                <a:cubicBezTo>
                  <a:pt x="4098710" y="2870172"/>
                  <a:pt x="4099576" y="2856240"/>
                  <a:pt x="4103293" y="2842369"/>
                </a:cubicBezTo>
                <a:cubicBezTo>
                  <a:pt x="4114443" y="2800755"/>
                  <a:pt x="4148083" y="2771501"/>
                  <a:pt x="4186479" y="2765443"/>
                </a:cubicBezTo>
                <a:close/>
                <a:moveTo>
                  <a:pt x="508908" y="2637439"/>
                </a:moveTo>
                <a:cubicBezTo>
                  <a:pt x="547304" y="2643497"/>
                  <a:pt x="580944" y="2672751"/>
                  <a:pt x="592094" y="2714365"/>
                </a:cubicBezTo>
                <a:cubicBezTo>
                  <a:pt x="595811" y="2728236"/>
                  <a:pt x="596677" y="2742168"/>
                  <a:pt x="595061" y="2755483"/>
                </a:cubicBezTo>
                <a:lnTo>
                  <a:pt x="590794" y="2768869"/>
                </a:lnTo>
                <a:lnTo>
                  <a:pt x="601182" y="2778328"/>
                </a:lnTo>
                <a:cubicBezTo>
                  <a:pt x="609240" y="2789051"/>
                  <a:pt x="615456" y="2801550"/>
                  <a:pt x="619172" y="2815421"/>
                </a:cubicBezTo>
                <a:cubicBezTo>
                  <a:pt x="634039" y="2870906"/>
                  <a:pt x="603294" y="2927353"/>
                  <a:pt x="550501" y="2941499"/>
                </a:cubicBezTo>
                <a:lnTo>
                  <a:pt x="404910" y="2980510"/>
                </a:lnTo>
                <a:lnTo>
                  <a:pt x="399585" y="2960636"/>
                </a:lnTo>
                <a:lnTo>
                  <a:pt x="545176" y="2921625"/>
                </a:lnTo>
                <a:cubicBezTo>
                  <a:pt x="587526" y="2910278"/>
                  <a:pt x="612189" y="2864996"/>
                  <a:pt x="600263" y="2820487"/>
                </a:cubicBezTo>
                <a:cubicBezTo>
                  <a:pt x="597282" y="2809360"/>
                  <a:pt x="592295" y="2799334"/>
                  <a:pt x="585831" y="2790732"/>
                </a:cubicBezTo>
                <a:lnTo>
                  <a:pt x="584276" y="2789316"/>
                </a:lnTo>
                <a:lnTo>
                  <a:pt x="583131" y="2792906"/>
                </a:lnTo>
                <a:cubicBezTo>
                  <a:pt x="570705" y="2815722"/>
                  <a:pt x="549820" y="2833370"/>
                  <a:pt x="523423" y="2840443"/>
                </a:cubicBezTo>
                <a:lnTo>
                  <a:pt x="377833" y="2879454"/>
                </a:lnTo>
                <a:lnTo>
                  <a:pt x="372508" y="2859581"/>
                </a:lnTo>
                <a:lnTo>
                  <a:pt x="518098" y="2820570"/>
                </a:lnTo>
                <a:cubicBezTo>
                  <a:pt x="539273" y="2814896"/>
                  <a:pt x="556026" y="2800739"/>
                  <a:pt x="565995" y="2782436"/>
                </a:cubicBezTo>
                <a:lnTo>
                  <a:pt x="568408" y="2774867"/>
                </a:lnTo>
                <a:lnTo>
                  <a:pt x="562534" y="2769519"/>
                </a:lnTo>
                <a:cubicBezTo>
                  <a:pt x="544750" y="2758653"/>
                  <a:pt x="523162" y="2754769"/>
                  <a:pt x="501987" y="2760443"/>
                </a:cubicBezTo>
                <a:lnTo>
                  <a:pt x="234125" y="2832216"/>
                </a:lnTo>
                <a:lnTo>
                  <a:pt x="228800" y="2812343"/>
                </a:lnTo>
                <a:lnTo>
                  <a:pt x="496662" y="2740569"/>
                </a:lnTo>
                <a:cubicBezTo>
                  <a:pt x="523059" y="2733496"/>
                  <a:pt x="549970" y="2738338"/>
                  <a:pt x="572139" y="2751884"/>
                </a:cubicBezTo>
                <a:lnTo>
                  <a:pt x="574926" y="2754420"/>
                </a:lnTo>
                <a:lnTo>
                  <a:pt x="575565" y="2752416"/>
                </a:lnTo>
                <a:cubicBezTo>
                  <a:pt x="576861" y="2741735"/>
                  <a:pt x="576167" y="2730559"/>
                  <a:pt x="573185" y="2719432"/>
                </a:cubicBezTo>
                <a:cubicBezTo>
                  <a:pt x="561259" y="2674923"/>
                  <a:pt x="517259" y="2648040"/>
                  <a:pt x="474910" y="2659387"/>
                </a:cubicBezTo>
                <a:lnTo>
                  <a:pt x="207047" y="2731161"/>
                </a:lnTo>
                <a:lnTo>
                  <a:pt x="201722" y="2711287"/>
                </a:lnTo>
                <a:lnTo>
                  <a:pt x="469585" y="2639514"/>
                </a:lnTo>
                <a:cubicBezTo>
                  <a:pt x="482783" y="2635977"/>
                  <a:pt x="496110" y="2635419"/>
                  <a:pt x="508908" y="2637439"/>
                </a:cubicBezTo>
                <a:close/>
                <a:moveTo>
                  <a:pt x="4164511" y="2613900"/>
                </a:moveTo>
                <a:lnTo>
                  <a:pt x="4432373" y="2685674"/>
                </a:lnTo>
                <a:cubicBezTo>
                  <a:pt x="4485166" y="2699820"/>
                  <a:pt x="4515911" y="2756267"/>
                  <a:pt x="4501044" y="2811752"/>
                </a:cubicBezTo>
                <a:cubicBezTo>
                  <a:pt x="4486177" y="2867237"/>
                  <a:pt x="4431327" y="2900749"/>
                  <a:pt x="4378534" y="2886603"/>
                </a:cubicBezTo>
                <a:lnTo>
                  <a:pt x="4232943" y="2847592"/>
                </a:lnTo>
                <a:lnTo>
                  <a:pt x="4238268" y="2827719"/>
                </a:lnTo>
                <a:lnTo>
                  <a:pt x="4383859" y="2866730"/>
                </a:lnTo>
                <a:cubicBezTo>
                  <a:pt x="4426209" y="2878077"/>
                  <a:pt x="4470209" y="2851194"/>
                  <a:pt x="4482135" y="2806685"/>
                </a:cubicBezTo>
                <a:cubicBezTo>
                  <a:pt x="4494061" y="2762176"/>
                  <a:pt x="4469398" y="2716895"/>
                  <a:pt x="4427048" y="2705547"/>
                </a:cubicBezTo>
                <a:lnTo>
                  <a:pt x="4159186" y="2633774"/>
                </a:lnTo>
                <a:close/>
                <a:moveTo>
                  <a:pt x="3520426" y="2572762"/>
                </a:moveTo>
                <a:lnTo>
                  <a:pt x="3574747" y="2666420"/>
                </a:lnTo>
                <a:lnTo>
                  <a:pt x="3629068" y="2572762"/>
                </a:lnTo>
                <a:close/>
                <a:moveTo>
                  <a:pt x="1111653" y="2572762"/>
                </a:moveTo>
                <a:lnTo>
                  <a:pt x="1165974" y="2666420"/>
                </a:lnTo>
                <a:lnTo>
                  <a:pt x="1220296" y="2572762"/>
                </a:lnTo>
                <a:close/>
                <a:moveTo>
                  <a:pt x="1815441" y="2507832"/>
                </a:moveTo>
                <a:lnTo>
                  <a:pt x="1645279" y="2801215"/>
                </a:lnTo>
                <a:lnTo>
                  <a:pt x="1985603" y="2801215"/>
                </a:lnTo>
                <a:close/>
                <a:moveTo>
                  <a:pt x="2943156" y="2507830"/>
                </a:moveTo>
                <a:lnTo>
                  <a:pt x="2772993" y="2801215"/>
                </a:lnTo>
                <a:lnTo>
                  <a:pt x="3113319" y="2801215"/>
                </a:lnTo>
                <a:close/>
                <a:moveTo>
                  <a:pt x="973037" y="2422628"/>
                </a:moveTo>
                <a:lnTo>
                  <a:pt x="914812" y="2523015"/>
                </a:lnTo>
                <a:lnTo>
                  <a:pt x="1031262" y="2523015"/>
                </a:lnTo>
                <a:close/>
                <a:moveTo>
                  <a:pt x="3381810" y="2422627"/>
                </a:moveTo>
                <a:lnTo>
                  <a:pt x="3323585" y="2523015"/>
                </a:lnTo>
                <a:lnTo>
                  <a:pt x="3440035" y="2523015"/>
                </a:lnTo>
                <a:close/>
                <a:moveTo>
                  <a:pt x="3767684" y="2422627"/>
                </a:moveTo>
                <a:lnTo>
                  <a:pt x="3709459" y="2523015"/>
                </a:lnTo>
                <a:lnTo>
                  <a:pt x="3825909" y="2523015"/>
                </a:lnTo>
                <a:close/>
                <a:moveTo>
                  <a:pt x="1358911" y="2422627"/>
                </a:moveTo>
                <a:lnTo>
                  <a:pt x="1300686" y="2523015"/>
                </a:lnTo>
                <a:lnTo>
                  <a:pt x="1417136" y="2523015"/>
                </a:lnTo>
                <a:close/>
                <a:moveTo>
                  <a:pt x="284020" y="2376672"/>
                </a:moveTo>
                <a:lnTo>
                  <a:pt x="434747" y="2376672"/>
                </a:lnTo>
                <a:lnTo>
                  <a:pt x="434747" y="2397247"/>
                </a:lnTo>
                <a:lnTo>
                  <a:pt x="284020" y="2397247"/>
                </a:lnTo>
                <a:cubicBezTo>
                  <a:pt x="240176" y="2397247"/>
                  <a:pt x="204634" y="2434602"/>
                  <a:pt x="204634" y="2480681"/>
                </a:cubicBezTo>
                <a:cubicBezTo>
                  <a:pt x="204634" y="2526760"/>
                  <a:pt x="240176" y="2564115"/>
                  <a:pt x="284020" y="2564115"/>
                </a:cubicBezTo>
                <a:lnTo>
                  <a:pt x="561331" y="2564115"/>
                </a:lnTo>
                <a:lnTo>
                  <a:pt x="561331" y="2584690"/>
                </a:lnTo>
                <a:lnTo>
                  <a:pt x="284020" y="2584690"/>
                </a:lnTo>
                <a:cubicBezTo>
                  <a:pt x="229364" y="2584690"/>
                  <a:pt x="185057" y="2538123"/>
                  <a:pt x="185057" y="2480681"/>
                </a:cubicBezTo>
                <a:cubicBezTo>
                  <a:pt x="185057" y="2423239"/>
                  <a:pt x="229364" y="2376672"/>
                  <a:pt x="284020" y="2376672"/>
                </a:cubicBezTo>
                <a:close/>
                <a:moveTo>
                  <a:pt x="4267320" y="2272052"/>
                </a:moveTo>
                <a:lnTo>
                  <a:pt x="4418047" y="2272052"/>
                </a:lnTo>
                <a:lnTo>
                  <a:pt x="4418047" y="2292626"/>
                </a:lnTo>
                <a:lnTo>
                  <a:pt x="4267320" y="2292626"/>
                </a:lnTo>
                <a:cubicBezTo>
                  <a:pt x="4223476" y="2292626"/>
                  <a:pt x="4187934" y="2329981"/>
                  <a:pt x="4187934" y="2376061"/>
                </a:cubicBezTo>
                <a:cubicBezTo>
                  <a:pt x="4187934" y="2387580"/>
                  <a:pt x="4190155" y="2398555"/>
                  <a:pt x="4194173" y="2408537"/>
                </a:cubicBezTo>
                <a:lnTo>
                  <a:pt x="4195308" y="2410307"/>
                </a:lnTo>
                <a:lnTo>
                  <a:pt x="4197343" y="2407136"/>
                </a:lnTo>
                <a:cubicBezTo>
                  <a:pt x="4215252" y="2388314"/>
                  <a:pt x="4239992" y="2376672"/>
                  <a:pt x="4267320" y="2376672"/>
                </a:cubicBezTo>
                <a:lnTo>
                  <a:pt x="4418047" y="2376672"/>
                </a:lnTo>
                <a:lnTo>
                  <a:pt x="4418047" y="2397247"/>
                </a:lnTo>
                <a:lnTo>
                  <a:pt x="4267320" y="2397247"/>
                </a:lnTo>
                <a:cubicBezTo>
                  <a:pt x="4245398" y="2397247"/>
                  <a:pt x="4225552" y="2406585"/>
                  <a:pt x="4211186" y="2421684"/>
                </a:cubicBezTo>
                <a:lnTo>
                  <a:pt x="4206896" y="2428371"/>
                </a:lnTo>
                <a:lnTo>
                  <a:pt x="4211186" y="2435057"/>
                </a:lnTo>
                <a:cubicBezTo>
                  <a:pt x="4225552" y="2450156"/>
                  <a:pt x="4245398" y="2459495"/>
                  <a:pt x="4267320" y="2459495"/>
                </a:cubicBezTo>
                <a:lnTo>
                  <a:pt x="4544632" y="2459495"/>
                </a:lnTo>
                <a:lnTo>
                  <a:pt x="4544632" y="2480069"/>
                </a:lnTo>
                <a:lnTo>
                  <a:pt x="4267320" y="2480069"/>
                </a:lnTo>
                <a:cubicBezTo>
                  <a:pt x="4239992" y="2480069"/>
                  <a:pt x="4215252" y="2468428"/>
                  <a:pt x="4197343" y="2449606"/>
                </a:cubicBezTo>
                <a:lnTo>
                  <a:pt x="4195308" y="2446434"/>
                </a:lnTo>
                <a:lnTo>
                  <a:pt x="4194173" y="2448205"/>
                </a:lnTo>
                <a:cubicBezTo>
                  <a:pt x="4190155" y="2458187"/>
                  <a:pt x="4187934" y="2469161"/>
                  <a:pt x="4187934" y="2480681"/>
                </a:cubicBezTo>
                <a:cubicBezTo>
                  <a:pt x="4187934" y="2526760"/>
                  <a:pt x="4223476" y="2564115"/>
                  <a:pt x="4267320" y="2564115"/>
                </a:cubicBezTo>
                <a:lnTo>
                  <a:pt x="4544632" y="2564115"/>
                </a:lnTo>
                <a:lnTo>
                  <a:pt x="4544632" y="2584690"/>
                </a:lnTo>
                <a:lnTo>
                  <a:pt x="4267320" y="2584690"/>
                </a:lnTo>
                <a:cubicBezTo>
                  <a:pt x="4212665" y="2584690"/>
                  <a:pt x="4168358" y="2538123"/>
                  <a:pt x="4168358" y="2480681"/>
                </a:cubicBezTo>
                <a:cubicBezTo>
                  <a:pt x="4168358" y="2466320"/>
                  <a:pt x="4171127" y="2452639"/>
                  <a:pt x="4176135" y="2440196"/>
                </a:cubicBezTo>
                <a:lnTo>
                  <a:pt x="4183721" y="2428371"/>
                </a:lnTo>
                <a:lnTo>
                  <a:pt x="4176135" y="2416545"/>
                </a:lnTo>
                <a:cubicBezTo>
                  <a:pt x="4171127" y="2404102"/>
                  <a:pt x="4168358" y="2390421"/>
                  <a:pt x="4168358" y="2376061"/>
                </a:cubicBezTo>
                <a:cubicBezTo>
                  <a:pt x="4168358" y="2318618"/>
                  <a:pt x="4212665" y="2272052"/>
                  <a:pt x="4267320" y="2272052"/>
                </a:cubicBezTo>
                <a:close/>
                <a:moveTo>
                  <a:pt x="3706938" y="2233381"/>
                </a:moveTo>
                <a:lnTo>
                  <a:pt x="3766424" y="2335942"/>
                </a:lnTo>
                <a:lnTo>
                  <a:pt x="3825909" y="2233381"/>
                </a:lnTo>
                <a:close/>
                <a:moveTo>
                  <a:pt x="3491572" y="2233381"/>
                </a:moveTo>
                <a:lnTo>
                  <a:pt x="3407579" y="2378198"/>
                </a:lnTo>
                <a:lnTo>
                  <a:pt x="3491573" y="2523015"/>
                </a:lnTo>
                <a:lnTo>
                  <a:pt x="3657921" y="2523015"/>
                </a:lnTo>
                <a:lnTo>
                  <a:pt x="3741915" y="2378198"/>
                </a:lnTo>
                <a:lnTo>
                  <a:pt x="3657922" y="2233381"/>
                </a:lnTo>
                <a:close/>
                <a:moveTo>
                  <a:pt x="3323585" y="2233381"/>
                </a:moveTo>
                <a:lnTo>
                  <a:pt x="3383070" y="2335942"/>
                </a:lnTo>
                <a:lnTo>
                  <a:pt x="3442556" y="2233381"/>
                </a:lnTo>
                <a:close/>
                <a:moveTo>
                  <a:pt x="1298165" y="2233381"/>
                </a:moveTo>
                <a:lnTo>
                  <a:pt x="1357651" y="2335943"/>
                </a:lnTo>
                <a:lnTo>
                  <a:pt x="1417136" y="2233381"/>
                </a:lnTo>
                <a:close/>
                <a:moveTo>
                  <a:pt x="1082800" y="2233381"/>
                </a:moveTo>
                <a:lnTo>
                  <a:pt x="998806" y="2378198"/>
                </a:lnTo>
                <a:lnTo>
                  <a:pt x="1082800" y="2523015"/>
                </a:lnTo>
                <a:lnTo>
                  <a:pt x="1249149" y="2523015"/>
                </a:lnTo>
                <a:lnTo>
                  <a:pt x="1333143" y="2378198"/>
                </a:lnTo>
                <a:lnTo>
                  <a:pt x="1249149" y="2233381"/>
                </a:lnTo>
                <a:close/>
                <a:moveTo>
                  <a:pt x="914812" y="2233381"/>
                </a:moveTo>
                <a:lnTo>
                  <a:pt x="974297" y="2335942"/>
                </a:lnTo>
                <a:lnTo>
                  <a:pt x="1033782" y="2233381"/>
                </a:lnTo>
                <a:close/>
                <a:moveTo>
                  <a:pt x="4168358" y="2139533"/>
                </a:moveTo>
                <a:lnTo>
                  <a:pt x="4445669" y="2139533"/>
                </a:lnTo>
                <a:cubicBezTo>
                  <a:pt x="4500324" y="2139533"/>
                  <a:pt x="4544632" y="2186099"/>
                  <a:pt x="4544632" y="2243541"/>
                </a:cubicBezTo>
                <a:cubicBezTo>
                  <a:pt x="4544632" y="2300984"/>
                  <a:pt x="4500324" y="2347550"/>
                  <a:pt x="4445669" y="2347550"/>
                </a:cubicBezTo>
                <a:lnTo>
                  <a:pt x="4294942" y="2347550"/>
                </a:lnTo>
                <a:lnTo>
                  <a:pt x="4294942" y="2326975"/>
                </a:lnTo>
                <a:lnTo>
                  <a:pt x="4445669" y="2326975"/>
                </a:lnTo>
                <a:cubicBezTo>
                  <a:pt x="4489513" y="2326975"/>
                  <a:pt x="4525055" y="2289620"/>
                  <a:pt x="4525055" y="2243541"/>
                </a:cubicBezTo>
                <a:cubicBezTo>
                  <a:pt x="4525055" y="2197462"/>
                  <a:pt x="4489513" y="2160107"/>
                  <a:pt x="4445669" y="2160107"/>
                </a:cubicBezTo>
                <a:lnTo>
                  <a:pt x="4168358" y="2160107"/>
                </a:lnTo>
                <a:close/>
                <a:moveTo>
                  <a:pt x="185057" y="2139533"/>
                </a:moveTo>
                <a:lnTo>
                  <a:pt x="462369" y="2139533"/>
                </a:lnTo>
                <a:cubicBezTo>
                  <a:pt x="517024" y="2139533"/>
                  <a:pt x="561331" y="2186099"/>
                  <a:pt x="561331" y="2243541"/>
                </a:cubicBezTo>
                <a:cubicBezTo>
                  <a:pt x="561331" y="2257902"/>
                  <a:pt x="558562" y="2271583"/>
                  <a:pt x="553554" y="2284026"/>
                </a:cubicBezTo>
                <a:lnTo>
                  <a:pt x="545968" y="2295851"/>
                </a:lnTo>
                <a:lnTo>
                  <a:pt x="553554" y="2307677"/>
                </a:lnTo>
                <a:cubicBezTo>
                  <a:pt x="558562" y="2320120"/>
                  <a:pt x="561331" y="2333801"/>
                  <a:pt x="561331" y="2348162"/>
                </a:cubicBezTo>
                <a:cubicBezTo>
                  <a:pt x="561331" y="2405604"/>
                  <a:pt x="517024" y="2452170"/>
                  <a:pt x="462369" y="2452170"/>
                </a:cubicBezTo>
                <a:lnTo>
                  <a:pt x="311642" y="2452170"/>
                </a:lnTo>
                <a:lnTo>
                  <a:pt x="311642" y="2431596"/>
                </a:lnTo>
                <a:lnTo>
                  <a:pt x="462369" y="2431596"/>
                </a:lnTo>
                <a:cubicBezTo>
                  <a:pt x="506212" y="2431596"/>
                  <a:pt x="541755" y="2394241"/>
                  <a:pt x="541755" y="2348162"/>
                </a:cubicBezTo>
                <a:cubicBezTo>
                  <a:pt x="541755" y="2336642"/>
                  <a:pt x="539533" y="2325667"/>
                  <a:pt x="535516" y="2315685"/>
                </a:cubicBezTo>
                <a:lnTo>
                  <a:pt x="534381" y="2313915"/>
                </a:lnTo>
                <a:lnTo>
                  <a:pt x="532346" y="2317086"/>
                </a:lnTo>
                <a:cubicBezTo>
                  <a:pt x="514437" y="2335908"/>
                  <a:pt x="489696" y="2347550"/>
                  <a:pt x="462369" y="2347550"/>
                </a:cubicBezTo>
                <a:lnTo>
                  <a:pt x="311642" y="2347550"/>
                </a:lnTo>
                <a:lnTo>
                  <a:pt x="311642" y="2326975"/>
                </a:lnTo>
                <a:lnTo>
                  <a:pt x="462369" y="2326975"/>
                </a:lnTo>
                <a:cubicBezTo>
                  <a:pt x="484290" y="2326975"/>
                  <a:pt x="504137" y="2317637"/>
                  <a:pt x="518503" y="2302538"/>
                </a:cubicBezTo>
                <a:lnTo>
                  <a:pt x="522793" y="2295851"/>
                </a:lnTo>
                <a:lnTo>
                  <a:pt x="518503" y="2289165"/>
                </a:lnTo>
                <a:cubicBezTo>
                  <a:pt x="504137" y="2274067"/>
                  <a:pt x="484290" y="2264728"/>
                  <a:pt x="462369" y="2264728"/>
                </a:cubicBezTo>
                <a:lnTo>
                  <a:pt x="185057" y="2264728"/>
                </a:lnTo>
                <a:lnTo>
                  <a:pt x="185057" y="2244153"/>
                </a:lnTo>
                <a:lnTo>
                  <a:pt x="462369" y="2244153"/>
                </a:lnTo>
                <a:cubicBezTo>
                  <a:pt x="489696" y="2244153"/>
                  <a:pt x="514437" y="2255795"/>
                  <a:pt x="532346" y="2274617"/>
                </a:cubicBezTo>
                <a:lnTo>
                  <a:pt x="534381" y="2277788"/>
                </a:lnTo>
                <a:lnTo>
                  <a:pt x="535516" y="2276018"/>
                </a:lnTo>
                <a:cubicBezTo>
                  <a:pt x="539533" y="2266036"/>
                  <a:pt x="541755" y="2255061"/>
                  <a:pt x="541755" y="2243541"/>
                </a:cubicBezTo>
                <a:cubicBezTo>
                  <a:pt x="541755" y="2197462"/>
                  <a:pt x="506212" y="2160107"/>
                  <a:pt x="462369" y="2160107"/>
                </a:cubicBezTo>
                <a:lnTo>
                  <a:pt x="185057" y="2160107"/>
                </a:lnTo>
                <a:close/>
                <a:moveTo>
                  <a:pt x="3574747" y="2089977"/>
                </a:moveTo>
                <a:lnTo>
                  <a:pt x="3517905" y="2187980"/>
                </a:lnTo>
                <a:lnTo>
                  <a:pt x="3631589" y="2187980"/>
                </a:lnTo>
                <a:close/>
                <a:moveTo>
                  <a:pt x="1165974" y="2089977"/>
                </a:moveTo>
                <a:lnTo>
                  <a:pt x="1109132" y="2187980"/>
                </a:lnTo>
                <a:lnTo>
                  <a:pt x="1222816" y="2187980"/>
                </a:lnTo>
                <a:close/>
                <a:moveTo>
                  <a:pt x="3574747" y="2005465"/>
                </a:moveTo>
                <a:lnTo>
                  <a:pt x="3680606" y="2187980"/>
                </a:lnTo>
                <a:lnTo>
                  <a:pt x="3903779" y="2187980"/>
                </a:lnTo>
                <a:lnTo>
                  <a:pt x="3792192" y="2380371"/>
                </a:lnTo>
                <a:lnTo>
                  <a:pt x="3903779" y="2572762"/>
                </a:lnTo>
                <a:lnTo>
                  <a:pt x="3680606" y="2572762"/>
                </a:lnTo>
                <a:lnTo>
                  <a:pt x="3574747" y="2755277"/>
                </a:lnTo>
                <a:lnTo>
                  <a:pt x="3468888" y="2572762"/>
                </a:lnTo>
                <a:lnTo>
                  <a:pt x="3245715" y="2572762"/>
                </a:lnTo>
                <a:lnTo>
                  <a:pt x="3357302" y="2380371"/>
                </a:lnTo>
                <a:lnTo>
                  <a:pt x="3245715" y="2187980"/>
                </a:lnTo>
                <a:lnTo>
                  <a:pt x="3468888" y="2187980"/>
                </a:lnTo>
                <a:close/>
                <a:moveTo>
                  <a:pt x="1165974" y="2005465"/>
                </a:moveTo>
                <a:lnTo>
                  <a:pt x="1271832" y="2187980"/>
                </a:lnTo>
                <a:lnTo>
                  <a:pt x="1495006" y="2187980"/>
                </a:lnTo>
                <a:lnTo>
                  <a:pt x="1383419" y="2380371"/>
                </a:lnTo>
                <a:lnTo>
                  <a:pt x="1495006" y="2572762"/>
                </a:lnTo>
                <a:lnTo>
                  <a:pt x="1271832" y="2572762"/>
                </a:lnTo>
                <a:lnTo>
                  <a:pt x="1165974" y="2755277"/>
                </a:lnTo>
                <a:lnTo>
                  <a:pt x="1060115" y="2572762"/>
                </a:lnTo>
                <a:lnTo>
                  <a:pt x="836942" y="2572762"/>
                </a:lnTo>
                <a:lnTo>
                  <a:pt x="948528" y="2380371"/>
                </a:lnTo>
                <a:lnTo>
                  <a:pt x="836942" y="2187980"/>
                </a:lnTo>
                <a:lnTo>
                  <a:pt x="1060115" y="2187980"/>
                </a:lnTo>
                <a:close/>
                <a:moveTo>
                  <a:pt x="2765627" y="1954761"/>
                </a:moveTo>
                <a:lnTo>
                  <a:pt x="2939473" y="2254496"/>
                </a:lnTo>
                <a:lnTo>
                  <a:pt x="3113319" y="1954761"/>
                </a:lnTo>
                <a:close/>
                <a:moveTo>
                  <a:pt x="2136221" y="1954761"/>
                </a:moveTo>
                <a:lnTo>
                  <a:pt x="1890750" y="2377988"/>
                </a:lnTo>
                <a:lnTo>
                  <a:pt x="2136221" y="2801215"/>
                </a:lnTo>
                <a:lnTo>
                  <a:pt x="2622376" y="2801215"/>
                </a:lnTo>
                <a:lnTo>
                  <a:pt x="2867848" y="2377988"/>
                </a:lnTo>
                <a:lnTo>
                  <a:pt x="2622376" y="1954761"/>
                </a:lnTo>
                <a:close/>
                <a:moveTo>
                  <a:pt x="1645279" y="1954761"/>
                </a:moveTo>
                <a:lnTo>
                  <a:pt x="1819124" y="2254494"/>
                </a:lnTo>
                <a:lnTo>
                  <a:pt x="1992969" y="1954761"/>
                </a:lnTo>
                <a:close/>
                <a:moveTo>
                  <a:pt x="311829" y="1835544"/>
                </a:moveTo>
                <a:cubicBezTo>
                  <a:pt x="324628" y="1833525"/>
                  <a:pt x="337954" y="1834082"/>
                  <a:pt x="351153" y="1837619"/>
                </a:cubicBezTo>
                <a:lnTo>
                  <a:pt x="496743" y="1876630"/>
                </a:lnTo>
                <a:lnTo>
                  <a:pt x="491418" y="1896503"/>
                </a:lnTo>
                <a:lnTo>
                  <a:pt x="345828" y="1857492"/>
                </a:lnTo>
                <a:cubicBezTo>
                  <a:pt x="303478" y="1846145"/>
                  <a:pt x="259478" y="1873028"/>
                  <a:pt x="247552" y="1917537"/>
                </a:cubicBezTo>
                <a:cubicBezTo>
                  <a:pt x="235626" y="1962046"/>
                  <a:pt x="260289" y="2007327"/>
                  <a:pt x="302639" y="2018675"/>
                </a:cubicBezTo>
                <a:lnTo>
                  <a:pt x="570501" y="2090449"/>
                </a:lnTo>
                <a:lnTo>
                  <a:pt x="565176" y="2110322"/>
                </a:lnTo>
                <a:lnTo>
                  <a:pt x="297314" y="2038548"/>
                </a:lnTo>
                <a:cubicBezTo>
                  <a:pt x="244521" y="2024403"/>
                  <a:pt x="213776" y="1967955"/>
                  <a:pt x="228643" y="1912470"/>
                </a:cubicBezTo>
                <a:cubicBezTo>
                  <a:pt x="239793" y="1870856"/>
                  <a:pt x="273433" y="1841602"/>
                  <a:pt x="311829" y="1835544"/>
                </a:cubicBezTo>
                <a:close/>
                <a:moveTo>
                  <a:pt x="4324774" y="1743712"/>
                </a:moveTo>
                <a:lnTo>
                  <a:pt x="4330099" y="1763586"/>
                </a:lnTo>
                <a:lnTo>
                  <a:pt x="4184509" y="1802597"/>
                </a:lnTo>
                <a:cubicBezTo>
                  <a:pt x="4142159" y="1813944"/>
                  <a:pt x="4117496" y="1859226"/>
                  <a:pt x="4129422" y="1903735"/>
                </a:cubicBezTo>
                <a:cubicBezTo>
                  <a:pt x="4132403" y="1914862"/>
                  <a:pt x="4137390" y="1924888"/>
                  <a:pt x="4143853" y="1933490"/>
                </a:cubicBezTo>
                <a:lnTo>
                  <a:pt x="4145409" y="1934906"/>
                </a:lnTo>
                <a:lnTo>
                  <a:pt x="4146553" y="1931316"/>
                </a:lnTo>
                <a:cubicBezTo>
                  <a:pt x="4158980" y="1908500"/>
                  <a:pt x="4179865" y="1890852"/>
                  <a:pt x="4206261" y="1883779"/>
                </a:cubicBezTo>
                <a:lnTo>
                  <a:pt x="4351852" y="1844768"/>
                </a:lnTo>
                <a:lnTo>
                  <a:pt x="4357177" y="1864641"/>
                </a:lnTo>
                <a:lnTo>
                  <a:pt x="4211586" y="1903652"/>
                </a:lnTo>
                <a:cubicBezTo>
                  <a:pt x="4190412" y="1909326"/>
                  <a:pt x="4173658" y="1923483"/>
                  <a:pt x="4163690" y="1941786"/>
                </a:cubicBezTo>
                <a:lnTo>
                  <a:pt x="4161277" y="1949355"/>
                </a:lnTo>
                <a:lnTo>
                  <a:pt x="4167151" y="1954703"/>
                </a:lnTo>
                <a:cubicBezTo>
                  <a:pt x="4184935" y="1965569"/>
                  <a:pt x="4206523" y="1969453"/>
                  <a:pt x="4227697" y="1963779"/>
                </a:cubicBezTo>
                <a:lnTo>
                  <a:pt x="4495560" y="1892006"/>
                </a:lnTo>
                <a:lnTo>
                  <a:pt x="4500885" y="1911879"/>
                </a:lnTo>
                <a:lnTo>
                  <a:pt x="4233022" y="1983653"/>
                </a:lnTo>
                <a:cubicBezTo>
                  <a:pt x="4206626" y="1990726"/>
                  <a:pt x="4179715" y="1985884"/>
                  <a:pt x="4157545" y="1972338"/>
                </a:cubicBezTo>
                <a:lnTo>
                  <a:pt x="4154759" y="1969802"/>
                </a:lnTo>
                <a:lnTo>
                  <a:pt x="4154120" y="1971806"/>
                </a:lnTo>
                <a:cubicBezTo>
                  <a:pt x="4152824" y="1982487"/>
                  <a:pt x="4153518" y="1993663"/>
                  <a:pt x="4156499" y="2004790"/>
                </a:cubicBezTo>
                <a:cubicBezTo>
                  <a:pt x="4168426" y="2049300"/>
                  <a:pt x="4212425" y="2076183"/>
                  <a:pt x="4254775" y="2064835"/>
                </a:cubicBezTo>
                <a:lnTo>
                  <a:pt x="4522637" y="1993061"/>
                </a:lnTo>
                <a:lnTo>
                  <a:pt x="4527962" y="2012935"/>
                </a:lnTo>
                <a:lnTo>
                  <a:pt x="4260100" y="2084708"/>
                </a:lnTo>
                <a:cubicBezTo>
                  <a:pt x="4207307" y="2098854"/>
                  <a:pt x="4152457" y="2065342"/>
                  <a:pt x="4137590" y="2009857"/>
                </a:cubicBezTo>
                <a:cubicBezTo>
                  <a:pt x="4133873" y="1995986"/>
                  <a:pt x="4133007" y="1982054"/>
                  <a:pt x="4134624" y="1968739"/>
                </a:cubicBezTo>
                <a:lnTo>
                  <a:pt x="4138891" y="1955353"/>
                </a:lnTo>
                <a:lnTo>
                  <a:pt x="4128503" y="1945894"/>
                </a:lnTo>
                <a:cubicBezTo>
                  <a:pt x="4120445" y="1935171"/>
                  <a:pt x="4114229" y="1922672"/>
                  <a:pt x="4110512" y="1908801"/>
                </a:cubicBezTo>
                <a:cubicBezTo>
                  <a:pt x="4095645" y="1853316"/>
                  <a:pt x="4126390" y="1796869"/>
                  <a:pt x="4179184" y="1782723"/>
                </a:cubicBezTo>
                <a:close/>
                <a:moveTo>
                  <a:pt x="4356481" y="1606485"/>
                </a:moveTo>
                <a:cubicBezTo>
                  <a:pt x="4394876" y="1612543"/>
                  <a:pt x="4428517" y="1641797"/>
                  <a:pt x="4439667" y="1683411"/>
                </a:cubicBezTo>
                <a:cubicBezTo>
                  <a:pt x="4454534" y="1738896"/>
                  <a:pt x="4423789" y="1795343"/>
                  <a:pt x="4370996" y="1809489"/>
                </a:cubicBezTo>
                <a:lnTo>
                  <a:pt x="4225405" y="1848500"/>
                </a:lnTo>
                <a:lnTo>
                  <a:pt x="4220080" y="1828626"/>
                </a:lnTo>
                <a:lnTo>
                  <a:pt x="4365671" y="1789615"/>
                </a:lnTo>
                <a:cubicBezTo>
                  <a:pt x="4408020" y="1778268"/>
                  <a:pt x="4432684" y="1732987"/>
                  <a:pt x="4420758" y="1688477"/>
                </a:cubicBezTo>
                <a:cubicBezTo>
                  <a:pt x="4408831" y="1643968"/>
                  <a:pt x="4364832" y="1617085"/>
                  <a:pt x="4322482" y="1628433"/>
                </a:cubicBezTo>
                <a:lnTo>
                  <a:pt x="4054620" y="1700206"/>
                </a:lnTo>
                <a:lnTo>
                  <a:pt x="4049295" y="1680333"/>
                </a:lnTo>
                <a:lnTo>
                  <a:pt x="4317157" y="1608560"/>
                </a:lnTo>
                <a:cubicBezTo>
                  <a:pt x="4330355" y="1605023"/>
                  <a:pt x="4343682" y="1604465"/>
                  <a:pt x="4356481" y="1606485"/>
                </a:cubicBezTo>
                <a:close/>
                <a:moveTo>
                  <a:pt x="316938" y="1582946"/>
                </a:moveTo>
                <a:lnTo>
                  <a:pt x="584801" y="1654720"/>
                </a:lnTo>
                <a:cubicBezTo>
                  <a:pt x="637594" y="1668865"/>
                  <a:pt x="668339" y="1725312"/>
                  <a:pt x="653472" y="1780798"/>
                </a:cubicBezTo>
                <a:cubicBezTo>
                  <a:pt x="649755" y="1794669"/>
                  <a:pt x="643539" y="1807167"/>
                  <a:pt x="635481" y="1817890"/>
                </a:cubicBezTo>
                <a:lnTo>
                  <a:pt x="625093" y="1827349"/>
                </a:lnTo>
                <a:lnTo>
                  <a:pt x="629360" y="1840735"/>
                </a:lnTo>
                <a:cubicBezTo>
                  <a:pt x="630977" y="1854050"/>
                  <a:pt x="630111" y="1867982"/>
                  <a:pt x="626394" y="1881853"/>
                </a:cubicBezTo>
                <a:cubicBezTo>
                  <a:pt x="611527" y="1937338"/>
                  <a:pt x="556677" y="1970850"/>
                  <a:pt x="503884" y="1956704"/>
                </a:cubicBezTo>
                <a:lnTo>
                  <a:pt x="358293" y="1917693"/>
                </a:lnTo>
                <a:lnTo>
                  <a:pt x="363618" y="1897820"/>
                </a:lnTo>
                <a:lnTo>
                  <a:pt x="509209" y="1936831"/>
                </a:lnTo>
                <a:cubicBezTo>
                  <a:pt x="551559" y="1948179"/>
                  <a:pt x="595559" y="1921296"/>
                  <a:pt x="607485" y="1876787"/>
                </a:cubicBezTo>
                <a:cubicBezTo>
                  <a:pt x="610466" y="1865659"/>
                  <a:pt x="611161" y="1854484"/>
                  <a:pt x="609864" y="1843802"/>
                </a:cubicBezTo>
                <a:lnTo>
                  <a:pt x="609225" y="1841798"/>
                </a:lnTo>
                <a:lnTo>
                  <a:pt x="606439" y="1844335"/>
                </a:lnTo>
                <a:cubicBezTo>
                  <a:pt x="584269" y="1857880"/>
                  <a:pt x="557358" y="1862722"/>
                  <a:pt x="530962" y="1855649"/>
                </a:cubicBezTo>
                <a:lnTo>
                  <a:pt x="385371" y="1816638"/>
                </a:lnTo>
                <a:lnTo>
                  <a:pt x="390696" y="1796764"/>
                </a:lnTo>
                <a:lnTo>
                  <a:pt x="536287" y="1835775"/>
                </a:lnTo>
                <a:cubicBezTo>
                  <a:pt x="557462" y="1841449"/>
                  <a:pt x="579049" y="1837566"/>
                  <a:pt x="596833" y="1826699"/>
                </a:cubicBezTo>
                <a:lnTo>
                  <a:pt x="602708" y="1821351"/>
                </a:lnTo>
                <a:lnTo>
                  <a:pt x="600295" y="1813782"/>
                </a:lnTo>
                <a:cubicBezTo>
                  <a:pt x="590326" y="1795480"/>
                  <a:pt x="573573" y="1781322"/>
                  <a:pt x="552398" y="1775649"/>
                </a:cubicBezTo>
                <a:lnTo>
                  <a:pt x="284536" y="1703875"/>
                </a:lnTo>
                <a:lnTo>
                  <a:pt x="289861" y="1684002"/>
                </a:lnTo>
                <a:lnTo>
                  <a:pt x="557723" y="1755775"/>
                </a:lnTo>
                <a:cubicBezTo>
                  <a:pt x="584120" y="1762848"/>
                  <a:pt x="605004" y="1780496"/>
                  <a:pt x="617431" y="1803312"/>
                </a:cubicBezTo>
                <a:lnTo>
                  <a:pt x="618576" y="1806902"/>
                </a:lnTo>
                <a:lnTo>
                  <a:pt x="620131" y="1805486"/>
                </a:lnTo>
                <a:cubicBezTo>
                  <a:pt x="626595" y="1796884"/>
                  <a:pt x="631581" y="1786858"/>
                  <a:pt x="634563" y="1775731"/>
                </a:cubicBezTo>
                <a:cubicBezTo>
                  <a:pt x="646489" y="1731222"/>
                  <a:pt x="621825" y="1685941"/>
                  <a:pt x="579476" y="1674593"/>
                </a:cubicBezTo>
                <a:lnTo>
                  <a:pt x="311613" y="1602820"/>
                </a:lnTo>
                <a:close/>
                <a:moveTo>
                  <a:pt x="2379299" y="1535661"/>
                </a:moveTo>
                <a:lnTo>
                  <a:pt x="2213178" y="1822076"/>
                </a:lnTo>
                <a:lnTo>
                  <a:pt x="2545419" y="1822076"/>
                </a:lnTo>
                <a:close/>
                <a:moveTo>
                  <a:pt x="2940691" y="1531362"/>
                </a:moveTo>
                <a:lnTo>
                  <a:pt x="2995012" y="1625020"/>
                </a:lnTo>
                <a:lnTo>
                  <a:pt x="3049333" y="1531362"/>
                </a:lnTo>
                <a:close/>
                <a:moveTo>
                  <a:pt x="1696091" y="1531362"/>
                </a:moveTo>
                <a:lnTo>
                  <a:pt x="1750412" y="1625020"/>
                </a:lnTo>
                <a:lnTo>
                  <a:pt x="1804734" y="1531362"/>
                </a:lnTo>
                <a:close/>
                <a:moveTo>
                  <a:pt x="2802075" y="1381227"/>
                </a:moveTo>
                <a:lnTo>
                  <a:pt x="2743850" y="1481615"/>
                </a:lnTo>
                <a:lnTo>
                  <a:pt x="2860300" y="1481615"/>
                </a:lnTo>
                <a:close/>
                <a:moveTo>
                  <a:pt x="1557475" y="1381227"/>
                </a:moveTo>
                <a:lnTo>
                  <a:pt x="1499250" y="1481615"/>
                </a:lnTo>
                <a:lnTo>
                  <a:pt x="1615700" y="1481615"/>
                </a:lnTo>
                <a:close/>
                <a:moveTo>
                  <a:pt x="3187949" y="1381227"/>
                </a:moveTo>
                <a:lnTo>
                  <a:pt x="3129724" y="1481615"/>
                </a:lnTo>
                <a:lnTo>
                  <a:pt x="3246174" y="1481615"/>
                </a:lnTo>
                <a:close/>
                <a:moveTo>
                  <a:pt x="1943349" y="1381226"/>
                </a:moveTo>
                <a:lnTo>
                  <a:pt x="1885124" y="1481615"/>
                </a:lnTo>
                <a:lnTo>
                  <a:pt x="2001574" y="1481615"/>
                </a:lnTo>
                <a:close/>
                <a:moveTo>
                  <a:pt x="518070" y="1322129"/>
                </a:moveTo>
                <a:cubicBezTo>
                  <a:pt x="530955" y="1323491"/>
                  <a:pt x="543683" y="1327479"/>
                  <a:pt x="555516" y="1334311"/>
                </a:cubicBezTo>
                <a:lnTo>
                  <a:pt x="686049" y="1409672"/>
                </a:lnTo>
                <a:lnTo>
                  <a:pt x="675762" y="1427490"/>
                </a:lnTo>
                <a:lnTo>
                  <a:pt x="545229" y="1352129"/>
                </a:lnTo>
                <a:cubicBezTo>
                  <a:pt x="507259" y="1330207"/>
                  <a:pt x="457801" y="1344786"/>
                  <a:pt x="434761" y="1384690"/>
                </a:cubicBezTo>
                <a:cubicBezTo>
                  <a:pt x="411722" y="1424596"/>
                  <a:pt x="423825" y="1474717"/>
                  <a:pt x="461795" y="1496639"/>
                </a:cubicBezTo>
                <a:lnTo>
                  <a:pt x="701954" y="1635295"/>
                </a:lnTo>
                <a:lnTo>
                  <a:pt x="691666" y="1653113"/>
                </a:lnTo>
                <a:lnTo>
                  <a:pt x="451508" y="1514457"/>
                </a:lnTo>
                <a:cubicBezTo>
                  <a:pt x="404175" y="1487130"/>
                  <a:pt x="389087" y="1424649"/>
                  <a:pt x="417808" y="1374902"/>
                </a:cubicBezTo>
                <a:cubicBezTo>
                  <a:pt x="439349" y="1337594"/>
                  <a:pt x="479415" y="1318043"/>
                  <a:pt x="518070" y="1322129"/>
                </a:cubicBezTo>
                <a:close/>
                <a:moveTo>
                  <a:pt x="2379298" y="1288677"/>
                </a:moveTo>
                <a:lnTo>
                  <a:pt x="2688669" y="1822076"/>
                </a:lnTo>
                <a:lnTo>
                  <a:pt x="3340893" y="1822076"/>
                </a:lnTo>
                <a:lnTo>
                  <a:pt x="3014781" y="2384338"/>
                </a:lnTo>
                <a:lnTo>
                  <a:pt x="3340893" y="2946600"/>
                </a:lnTo>
                <a:lnTo>
                  <a:pt x="2688669" y="2946600"/>
                </a:lnTo>
                <a:lnTo>
                  <a:pt x="2379298" y="3480000"/>
                </a:lnTo>
                <a:lnTo>
                  <a:pt x="2069926" y="2946600"/>
                </a:lnTo>
                <a:lnTo>
                  <a:pt x="1417703" y="2946600"/>
                </a:lnTo>
                <a:lnTo>
                  <a:pt x="1743814" y="2384338"/>
                </a:lnTo>
                <a:lnTo>
                  <a:pt x="1417703" y="1822076"/>
                </a:lnTo>
                <a:lnTo>
                  <a:pt x="2069926" y="1822076"/>
                </a:lnTo>
                <a:close/>
                <a:moveTo>
                  <a:pt x="4097938" y="1257519"/>
                </a:moveTo>
                <a:lnTo>
                  <a:pt x="4108225" y="1275336"/>
                </a:lnTo>
                <a:lnTo>
                  <a:pt x="3977692" y="1350700"/>
                </a:lnTo>
                <a:cubicBezTo>
                  <a:pt x="3939722" y="1372619"/>
                  <a:pt x="3927619" y="1422741"/>
                  <a:pt x="3950658" y="1462647"/>
                </a:cubicBezTo>
                <a:cubicBezTo>
                  <a:pt x="3956418" y="1472623"/>
                  <a:pt x="3963830" y="1481017"/>
                  <a:pt x="3972299" y="1487653"/>
                </a:cubicBezTo>
                <a:lnTo>
                  <a:pt x="3974168" y="1488618"/>
                </a:lnTo>
                <a:lnTo>
                  <a:pt x="3974345" y="1484854"/>
                </a:lnTo>
                <a:cubicBezTo>
                  <a:pt x="3980443" y="1459600"/>
                  <a:pt x="3996048" y="1437147"/>
                  <a:pt x="4019715" y="1423484"/>
                </a:cubicBezTo>
                <a:lnTo>
                  <a:pt x="4150248" y="1348123"/>
                </a:lnTo>
                <a:lnTo>
                  <a:pt x="4160535" y="1365941"/>
                </a:lnTo>
                <a:lnTo>
                  <a:pt x="4030002" y="1441302"/>
                </a:lnTo>
                <a:cubicBezTo>
                  <a:pt x="4011017" y="1452262"/>
                  <a:pt x="3998499" y="1470273"/>
                  <a:pt x="3993607" y="1490532"/>
                </a:cubicBezTo>
                <a:lnTo>
                  <a:pt x="3993235" y="1498468"/>
                </a:lnTo>
                <a:lnTo>
                  <a:pt x="4000293" y="1502113"/>
                </a:lnTo>
                <a:cubicBezTo>
                  <a:pt x="4020284" y="1508006"/>
                  <a:pt x="4042141" y="1506171"/>
                  <a:pt x="4061126" y="1495210"/>
                </a:cubicBezTo>
                <a:lnTo>
                  <a:pt x="4301285" y="1356557"/>
                </a:lnTo>
                <a:lnTo>
                  <a:pt x="4311572" y="1374372"/>
                </a:lnTo>
                <a:lnTo>
                  <a:pt x="4071413" y="1513028"/>
                </a:lnTo>
                <a:cubicBezTo>
                  <a:pt x="4047747" y="1526692"/>
                  <a:pt x="4020500" y="1528980"/>
                  <a:pt x="3995580" y="1521634"/>
                </a:cubicBezTo>
                <a:lnTo>
                  <a:pt x="3992232" y="1519905"/>
                </a:lnTo>
                <a:lnTo>
                  <a:pt x="3992133" y="1522006"/>
                </a:lnTo>
                <a:cubicBezTo>
                  <a:pt x="3993645" y="1532659"/>
                  <a:pt x="3997209" y="1543274"/>
                  <a:pt x="4002969" y="1553251"/>
                </a:cubicBezTo>
                <a:cubicBezTo>
                  <a:pt x="4026008" y="1593157"/>
                  <a:pt x="4075466" y="1607736"/>
                  <a:pt x="4113436" y="1585814"/>
                </a:cubicBezTo>
                <a:lnTo>
                  <a:pt x="4353595" y="1447158"/>
                </a:lnTo>
                <a:lnTo>
                  <a:pt x="4363882" y="1464976"/>
                </a:lnTo>
                <a:lnTo>
                  <a:pt x="4123723" y="1603632"/>
                </a:lnTo>
                <a:cubicBezTo>
                  <a:pt x="4076390" y="1630960"/>
                  <a:pt x="4014736" y="1612786"/>
                  <a:pt x="3986015" y="1563039"/>
                </a:cubicBezTo>
                <a:cubicBezTo>
                  <a:pt x="3978835" y="1550602"/>
                  <a:pt x="3974392" y="1537370"/>
                  <a:pt x="3972508" y="1524089"/>
                </a:cubicBezTo>
                <a:lnTo>
                  <a:pt x="3973165" y="1510055"/>
                </a:lnTo>
                <a:lnTo>
                  <a:pt x="3960682" y="1503607"/>
                </a:lnTo>
                <a:cubicBezTo>
                  <a:pt x="3950124" y="1495335"/>
                  <a:pt x="3940885" y="1484871"/>
                  <a:pt x="3933705" y="1472435"/>
                </a:cubicBezTo>
                <a:cubicBezTo>
                  <a:pt x="3904984" y="1422688"/>
                  <a:pt x="3920071" y="1360210"/>
                  <a:pt x="3967405" y="1332882"/>
                </a:cubicBezTo>
                <a:close/>
                <a:moveTo>
                  <a:pt x="3127203" y="1191982"/>
                </a:moveTo>
                <a:lnTo>
                  <a:pt x="3186689" y="1294543"/>
                </a:lnTo>
                <a:lnTo>
                  <a:pt x="3246174" y="1191982"/>
                </a:lnTo>
                <a:close/>
                <a:moveTo>
                  <a:pt x="2911838" y="1191982"/>
                </a:moveTo>
                <a:lnTo>
                  <a:pt x="2827844" y="1336799"/>
                </a:lnTo>
                <a:lnTo>
                  <a:pt x="2911838" y="1481615"/>
                </a:lnTo>
                <a:lnTo>
                  <a:pt x="3078187" y="1481615"/>
                </a:lnTo>
                <a:lnTo>
                  <a:pt x="3162180" y="1336799"/>
                </a:lnTo>
                <a:lnTo>
                  <a:pt x="3078187" y="1191982"/>
                </a:lnTo>
                <a:close/>
                <a:moveTo>
                  <a:pt x="2743850" y="1191982"/>
                </a:moveTo>
                <a:lnTo>
                  <a:pt x="2803335" y="1294543"/>
                </a:lnTo>
                <a:lnTo>
                  <a:pt x="2862821" y="1191982"/>
                </a:lnTo>
                <a:close/>
                <a:moveTo>
                  <a:pt x="1882603" y="1191982"/>
                </a:moveTo>
                <a:lnTo>
                  <a:pt x="1942089" y="1294543"/>
                </a:lnTo>
                <a:lnTo>
                  <a:pt x="2001574" y="1191982"/>
                </a:lnTo>
                <a:close/>
                <a:moveTo>
                  <a:pt x="1667238" y="1191982"/>
                </a:moveTo>
                <a:lnTo>
                  <a:pt x="1583244" y="1336799"/>
                </a:lnTo>
                <a:lnTo>
                  <a:pt x="1667238" y="1481615"/>
                </a:lnTo>
                <a:lnTo>
                  <a:pt x="1833587" y="1481615"/>
                </a:lnTo>
                <a:lnTo>
                  <a:pt x="1917581" y="1336799"/>
                </a:lnTo>
                <a:lnTo>
                  <a:pt x="1833587" y="1191982"/>
                </a:lnTo>
                <a:close/>
                <a:moveTo>
                  <a:pt x="1499250" y="1191982"/>
                </a:moveTo>
                <a:lnTo>
                  <a:pt x="1558735" y="1294543"/>
                </a:lnTo>
                <a:lnTo>
                  <a:pt x="1618220" y="1191982"/>
                </a:lnTo>
                <a:close/>
                <a:moveTo>
                  <a:pt x="4093047" y="1116761"/>
                </a:moveTo>
                <a:cubicBezTo>
                  <a:pt x="4131702" y="1112675"/>
                  <a:pt x="4171767" y="1132225"/>
                  <a:pt x="4193308" y="1169535"/>
                </a:cubicBezTo>
                <a:cubicBezTo>
                  <a:pt x="4222029" y="1219282"/>
                  <a:pt x="4206941" y="1281763"/>
                  <a:pt x="4159608" y="1309091"/>
                </a:cubicBezTo>
                <a:lnTo>
                  <a:pt x="4029075" y="1384452"/>
                </a:lnTo>
                <a:lnTo>
                  <a:pt x="4018788" y="1366636"/>
                </a:lnTo>
                <a:lnTo>
                  <a:pt x="4149321" y="1291273"/>
                </a:lnTo>
                <a:cubicBezTo>
                  <a:pt x="4187291" y="1269351"/>
                  <a:pt x="4199394" y="1219229"/>
                  <a:pt x="4176354" y="1179324"/>
                </a:cubicBezTo>
                <a:cubicBezTo>
                  <a:pt x="4153315" y="1139418"/>
                  <a:pt x="4103857" y="1124839"/>
                  <a:pt x="4065887" y="1146761"/>
                </a:cubicBezTo>
                <a:lnTo>
                  <a:pt x="3825728" y="1285416"/>
                </a:lnTo>
                <a:lnTo>
                  <a:pt x="3815441" y="1267598"/>
                </a:lnTo>
                <a:lnTo>
                  <a:pt x="4055600" y="1128942"/>
                </a:lnTo>
                <a:cubicBezTo>
                  <a:pt x="4067433" y="1122111"/>
                  <a:pt x="4080162" y="1118122"/>
                  <a:pt x="4093047" y="1116761"/>
                </a:cubicBezTo>
                <a:close/>
                <a:moveTo>
                  <a:pt x="588382" y="1079460"/>
                </a:moveTo>
                <a:lnTo>
                  <a:pt x="828541" y="1218116"/>
                </a:lnTo>
                <a:cubicBezTo>
                  <a:pt x="875874" y="1245444"/>
                  <a:pt x="890962" y="1307925"/>
                  <a:pt x="862241" y="1357672"/>
                </a:cubicBezTo>
                <a:cubicBezTo>
                  <a:pt x="855060" y="1370109"/>
                  <a:pt x="845822" y="1380570"/>
                  <a:pt x="835263" y="1388842"/>
                </a:cubicBezTo>
                <a:lnTo>
                  <a:pt x="822781" y="1395290"/>
                </a:lnTo>
                <a:lnTo>
                  <a:pt x="823438" y="1409324"/>
                </a:lnTo>
                <a:cubicBezTo>
                  <a:pt x="821553" y="1422605"/>
                  <a:pt x="817111" y="1435837"/>
                  <a:pt x="809930" y="1448274"/>
                </a:cubicBezTo>
                <a:cubicBezTo>
                  <a:pt x="781209" y="1498020"/>
                  <a:pt x="719555" y="1516194"/>
                  <a:pt x="672222" y="1488867"/>
                </a:cubicBezTo>
                <a:lnTo>
                  <a:pt x="541689" y="1413503"/>
                </a:lnTo>
                <a:lnTo>
                  <a:pt x="551976" y="1395685"/>
                </a:lnTo>
                <a:lnTo>
                  <a:pt x="682509" y="1471049"/>
                </a:lnTo>
                <a:cubicBezTo>
                  <a:pt x="720479" y="1492970"/>
                  <a:pt x="769937" y="1478392"/>
                  <a:pt x="792977" y="1438486"/>
                </a:cubicBezTo>
                <a:cubicBezTo>
                  <a:pt x="798737" y="1428509"/>
                  <a:pt x="802300" y="1417894"/>
                  <a:pt x="803812" y="1407241"/>
                </a:cubicBezTo>
                <a:lnTo>
                  <a:pt x="803714" y="1405140"/>
                </a:lnTo>
                <a:lnTo>
                  <a:pt x="800366" y="1406869"/>
                </a:lnTo>
                <a:cubicBezTo>
                  <a:pt x="775446" y="1414215"/>
                  <a:pt x="748199" y="1411927"/>
                  <a:pt x="724532" y="1398263"/>
                </a:cubicBezTo>
                <a:lnTo>
                  <a:pt x="593999" y="1322901"/>
                </a:lnTo>
                <a:lnTo>
                  <a:pt x="604286" y="1305083"/>
                </a:lnTo>
                <a:lnTo>
                  <a:pt x="734819" y="1380445"/>
                </a:lnTo>
                <a:cubicBezTo>
                  <a:pt x="753804" y="1391405"/>
                  <a:pt x="775661" y="1393241"/>
                  <a:pt x="795652" y="1387348"/>
                </a:cubicBezTo>
                <a:lnTo>
                  <a:pt x="802710" y="1383703"/>
                </a:lnTo>
                <a:lnTo>
                  <a:pt x="802338" y="1375767"/>
                </a:lnTo>
                <a:cubicBezTo>
                  <a:pt x="797446" y="1355510"/>
                  <a:pt x="784928" y="1337499"/>
                  <a:pt x="765943" y="1326538"/>
                </a:cubicBezTo>
                <a:lnTo>
                  <a:pt x="525785" y="1187883"/>
                </a:lnTo>
                <a:lnTo>
                  <a:pt x="536072" y="1170065"/>
                </a:lnTo>
                <a:lnTo>
                  <a:pt x="776231" y="1308720"/>
                </a:lnTo>
                <a:cubicBezTo>
                  <a:pt x="799897" y="1322384"/>
                  <a:pt x="815503" y="1344836"/>
                  <a:pt x="821601" y="1370091"/>
                </a:cubicBezTo>
                <a:lnTo>
                  <a:pt x="821777" y="1373853"/>
                </a:lnTo>
                <a:lnTo>
                  <a:pt x="823646" y="1372888"/>
                </a:lnTo>
                <a:cubicBezTo>
                  <a:pt x="832116" y="1366253"/>
                  <a:pt x="839527" y="1357860"/>
                  <a:pt x="845287" y="1347884"/>
                </a:cubicBezTo>
                <a:cubicBezTo>
                  <a:pt x="868327" y="1307978"/>
                  <a:pt x="856223" y="1257856"/>
                  <a:pt x="818254" y="1235934"/>
                </a:cubicBezTo>
                <a:lnTo>
                  <a:pt x="578095" y="1097279"/>
                </a:lnTo>
                <a:close/>
                <a:moveTo>
                  <a:pt x="1750412" y="1048577"/>
                </a:moveTo>
                <a:lnTo>
                  <a:pt x="1693570" y="1146581"/>
                </a:lnTo>
                <a:lnTo>
                  <a:pt x="1807254" y="1146581"/>
                </a:lnTo>
                <a:close/>
                <a:moveTo>
                  <a:pt x="2995012" y="1048577"/>
                </a:moveTo>
                <a:lnTo>
                  <a:pt x="2938170" y="1146581"/>
                </a:lnTo>
                <a:lnTo>
                  <a:pt x="3051854" y="1146581"/>
                </a:lnTo>
                <a:close/>
                <a:moveTo>
                  <a:pt x="2995012" y="964066"/>
                </a:moveTo>
                <a:lnTo>
                  <a:pt x="3100871" y="1146581"/>
                </a:lnTo>
                <a:lnTo>
                  <a:pt x="3324044" y="1146581"/>
                </a:lnTo>
                <a:lnTo>
                  <a:pt x="3212457" y="1338972"/>
                </a:lnTo>
                <a:lnTo>
                  <a:pt x="3324044" y="1531362"/>
                </a:lnTo>
                <a:lnTo>
                  <a:pt x="3100871" y="1531362"/>
                </a:lnTo>
                <a:lnTo>
                  <a:pt x="2995012" y="1713877"/>
                </a:lnTo>
                <a:lnTo>
                  <a:pt x="2889153" y="1531362"/>
                </a:lnTo>
                <a:lnTo>
                  <a:pt x="2665980" y="1531362"/>
                </a:lnTo>
                <a:lnTo>
                  <a:pt x="2777566" y="1338972"/>
                </a:lnTo>
                <a:lnTo>
                  <a:pt x="2665980" y="1146581"/>
                </a:lnTo>
                <a:lnTo>
                  <a:pt x="2889153" y="1146581"/>
                </a:lnTo>
                <a:close/>
                <a:moveTo>
                  <a:pt x="1750412" y="964066"/>
                </a:moveTo>
                <a:lnTo>
                  <a:pt x="1856271" y="1146581"/>
                </a:lnTo>
                <a:lnTo>
                  <a:pt x="2079444" y="1146581"/>
                </a:lnTo>
                <a:lnTo>
                  <a:pt x="1967857" y="1338972"/>
                </a:lnTo>
                <a:lnTo>
                  <a:pt x="2079444" y="1531362"/>
                </a:lnTo>
                <a:lnTo>
                  <a:pt x="1856271" y="1531362"/>
                </a:lnTo>
                <a:lnTo>
                  <a:pt x="1750412" y="1713877"/>
                </a:lnTo>
                <a:lnTo>
                  <a:pt x="1644553" y="1531362"/>
                </a:lnTo>
                <a:lnTo>
                  <a:pt x="1421380" y="1531362"/>
                </a:lnTo>
                <a:lnTo>
                  <a:pt x="1532966" y="1338972"/>
                </a:lnTo>
                <a:lnTo>
                  <a:pt x="1421380" y="1146581"/>
                </a:lnTo>
                <a:lnTo>
                  <a:pt x="1644553" y="1146581"/>
                </a:lnTo>
                <a:close/>
                <a:moveTo>
                  <a:pt x="812160" y="873105"/>
                </a:moveTo>
                <a:cubicBezTo>
                  <a:pt x="838132" y="872459"/>
                  <a:pt x="863859" y="881721"/>
                  <a:pt x="883182" y="901045"/>
                </a:cubicBezTo>
                <a:lnTo>
                  <a:pt x="989762" y="1007625"/>
                </a:lnTo>
                <a:lnTo>
                  <a:pt x="975214" y="1022174"/>
                </a:lnTo>
                <a:lnTo>
                  <a:pt x="868634" y="915594"/>
                </a:lnTo>
                <a:cubicBezTo>
                  <a:pt x="837632" y="884591"/>
                  <a:pt x="786085" y="885873"/>
                  <a:pt x="753502" y="918456"/>
                </a:cubicBezTo>
                <a:cubicBezTo>
                  <a:pt x="720919" y="951039"/>
                  <a:pt x="719638" y="1002585"/>
                  <a:pt x="750640" y="1033587"/>
                </a:cubicBezTo>
                <a:lnTo>
                  <a:pt x="946729" y="1229676"/>
                </a:lnTo>
                <a:lnTo>
                  <a:pt x="932180" y="1244225"/>
                </a:lnTo>
                <a:lnTo>
                  <a:pt x="736092" y="1048136"/>
                </a:lnTo>
                <a:cubicBezTo>
                  <a:pt x="697444" y="1009489"/>
                  <a:pt x="699042" y="945232"/>
                  <a:pt x="739660" y="904613"/>
                </a:cubicBezTo>
                <a:cubicBezTo>
                  <a:pt x="759969" y="884304"/>
                  <a:pt x="786188" y="873751"/>
                  <a:pt x="812160" y="873105"/>
                </a:cubicBezTo>
                <a:close/>
                <a:moveTo>
                  <a:pt x="3752995" y="846599"/>
                </a:moveTo>
                <a:lnTo>
                  <a:pt x="3767543" y="861148"/>
                </a:lnTo>
                <a:lnTo>
                  <a:pt x="3660964" y="967728"/>
                </a:lnTo>
                <a:cubicBezTo>
                  <a:pt x="3629961" y="998730"/>
                  <a:pt x="3631243" y="1050276"/>
                  <a:pt x="3663826" y="1082859"/>
                </a:cubicBezTo>
                <a:cubicBezTo>
                  <a:pt x="3671971" y="1091005"/>
                  <a:pt x="3681303" y="1097195"/>
                  <a:pt x="3691201" y="1101412"/>
                </a:cubicBezTo>
                <a:lnTo>
                  <a:pt x="3693257" y="1101861"/>
                </a:lnTo>
                <a:lnTo>
                  <a:pt x="3692453" y="1098179"/>
                </a:lnTo>
                <a:cubicBezTo>
                  <a:pt x="3691807" y="1072206"/>
                  <a:pt x="3701069" y="1046481"/>
                  <a:pt x="3720393" y="1027157"/>
                </a:cubicBezTo>
                <a:lnTo>
                  <a:pt x="3826973" y="920578"/>
                </a:lnTo>
                <a:lnTo>
                  <a:pt x="3841521" y="935126"/>
                </a:lnTo>
                <a:lnTo>
                  <a:pt x="3734941" y="1041706"/>
                </a:lnTo>
                <a:cubicBezTo>
                  <a:pt x="3719440" y="1057207"/>
                  <a:pt x="3712010" y="1077843"/>
                  <a:pt x="3712528" y="1098679"/>
                </a:cubicBezTo>
                <a:lnTo>
                  <a:pt x="3714223" y="1106440"/>
                </a:lnTo>
                <a:lnTo>
                  <a:pt x="3721984" y="1108135"/>
                </a:lnTo>
                <a:cubicBezTo>
                  <a:pt x="3742819" y="1108653"/>
                  <a:pt x="3763456" y="1101223"/>
                  <a:pt x="3778957" y="1085721"/>
                </a:cubicBezTo>
                <a:lnTo>
                  <a:pt x="3975046" y="889632"/>
                </a:lnTo>
                <a:lnTo>
                  <a:pt x="3989594" y="904181"/>
                </a:lnTo>
                <a:lnTo>
                  <a:pt x="3793506" y="1100270"/>
                </a:lnTo>
                <a:cubicBezTo>
                  <a:pt x="3774182" y="1119593"/>
                  <a:pt x="3748456" y="1128856"/>
                  <a:pt x="3722483" y="1128210"/>
                </a:cubicBezTo>
                <a:lnTo>
                  <a:pt x="3718802" y="1127406"/>
                </a:lnTo>
                <a:lnTo>
                  <a:pt x="3719251" y="1129461"/>
                </a:lnTo>
                <a:cubicBezTo>
                  <a:pt x="3723469" y="1139360"/>
                  <a:pt x="3729658" y="1148692"/>
                  <a:pt x="3737804" y="1156837"/>
                </a:cubicBezTo>
                <a:cubicBezTo>
                  <a:pt x="3770387" y="1189420"/>
                  <a:pt x="3821933" y="1190701"/>
                  <a:pt x="3852935" y="1159700"/>
                </a:cubicBezTo>
                <a:lnTo>
                  <a:pt x="4049024" y="963610"/>
                </a:lnTo>
                <a:lnTo>
                  <a:pt x="4063572" y="978159"/>
                </a:lnTo>
                <a:lnTo>
                  <a:pt x="3867483" y="1174248"/>
                </a:lnTo>
                <a:cubicBezTo>
                  <a:pt x="3828836" y="1212895"/>
                  <a:pt x="3764579" y="1211297"/>
                  <a:pt x="3723961" y="1170680"/>
                </a:cubicBezTo>
                <a:cubicBezTo>
                  <a:pt x="3713806" y="1160525"/>
                  <a:pt x="3706091" y="1148893"/>
                  <a:pt x="3700833" y="1136553"/>
                </a:cubicBezTo>
                <a:lnTo>
                  <a:pt x="3697836" y="1122827"/>
                </a:lnTo>
                <a:lnTo>
                  <a:pt x="3684110" y="1119830"/>
                </a:lnTo>
                <a:cubicBezTo>
                  <a:pt x="3671770" y="1114572"/>
                  <a:pt x="3660138" y="1106856"/>
                  <a:pt x="3649983" y="1096702"/>
                </a:cubicBezTo>
                <a:cubicBezTo>
                  <a:pt x="3609365" y="1056084"/>
                  <a:pt x="3607768" y="991827"/>
                  <a:pt x="3646415" y="953180"/>
                </a:cubicBezTo>
                <a:close/>
                <a:moveTo>
                  <a:pt x="2364844" y="720528"/>
                </a:moveTo>
                <a:cubicBezTo>
                  <a:pt x="1456715" y="720528"/>
                  <a:pt x="720531" y="1456711"/>
                  <a:pt x="720531" y="2364839"/>
                </a:cubicBezTo>
                <a:cubicBezTo>
                  <a:pt x="720531" y="3272967"/>
                  <a:pt x="1456715" y="4009151"/>
                  <a:pt x="2364844" y="4009151"/>
                </a:cubicBezTo>
                <a:cubicBezTo>
                  <a:pt x="3272973" y="4009151"/>
                  <a:pt x="4009157" y="3272967"/>
                  <a:pt x="4009157" y="2364839"/>
                </a:cubicBezTo>
                <a:cubicBezTo>
                  <a:pt x="4009157" y="1456711"/>
                  <a:pt x="3272973" y="720528"/>
                  <a:pt x="2364844" y="720528"/>
                </a:cubicBezTo>
                <a:close/>
                <a:moveTo>
                  <a:pt x="3749844" y="705422"/>
                </a:moveTo>
                <a:cubicBezTo>
                  <a:pt x="3775816" y="706068"/>
                  <a:pt x="3802035" y="716622"/>
                  <a:pt x="3822344" y="736931"/>
                </a:cubicBezTo>
                <a:cubicBezTo>
                  <a:pt x="3862962" y="777549"/>
                  <a:pt x="3864559" y="841806"/>
                  <a:pt x="3825912" y="880453"/>
                </a:cubicBezTo>
                <a:lnTo>
                  <a:pt x="3719332" y="987033"/>
                </a:lnTo>
                <a:lnTo>
                  <a:pt x="3704784" y="972484"/>
                </a:lnTo>
                <a:lnTo>
                  <a:pt x="3811364" y="865904"/>
                </a:lnTo>
                <a:cubicBezTo>
                  <a:pt x="3842366" y="834902"/>
                  <a:pt x="3841084" y="783356"/>
                  <a:pt x="3808501" y="750773"/>
                </a:cubicBezTo>
                <a:cubicBezTo>
                  <a:pt x="3775918" y="718190"/>
                  <a:pt x="3724372" y="716909"/>
                  <a:pt x="3693370" y="747911"/>
                </a:cubicBezTo>
                <a:lnTo>
                  <a:pt x="3497281" y="943999"/>
                </a:lnTo>
                <a:lnTo>
                  <a:pt x="3482733" y="929451"/>
                </a:lnTo>
                <a:lnTo>
                  <a:pt x="3678822" y="733363"/>
                </a:lnTo>
                <a:cubicBezTo>
                  <a:pt x="3698145" y="714039"/>
                  <a:pt x="3723871" y="704777"/>
                  <a:pt x="3749844" y="705422"/>
                </a:cubicBezTo>
                <a:close/>
                <a:moveTo>
                  <a:pt x="980888" y="663385"/>
                </a:moveTo>
                <a:lnTo>
                  <a:pt x="1176977" y="859474"/>
                </a:lnTo>
                <a:cubicBezTo>
                  <a:pt x="1215624" y="898121"/>
                  <a:pt x="1214027" y="962378"/>
                  <a:pt x="1173409" y="1002996"/>
                </a:cubicBezTo>
                <a:cubicBezTo>
                  <a:pt x="1163254" y="1013151"/>
                  <a:pt x="1151622" y="1020866"/>
                  <a:pt x="1139282" y="1026124"/>
                </a:cubicBezTo>
                <a:lnTo>
                  <a:pt x="1125556" y="1029121"/>
                </a:lnTo>
                <a:lnTo>
                  <a:pt x="1122559" y="1042848"/>
                </a:lnTo>
                <a:cubicBezTo>
                  <a:pt x="1117301" y="1055187"/>
                  <a:pt x="1109585" y="1066819"/>
                  <a:pt x="1099431" y="1076974"/>
                </a:cubicBezTo>
                <a:cubicBezTo>
                  <a:pt x="1058813" y="1117592"/>
                  <a:pt x="994556" y="1119190"/>
                  <a:pt x="955909" y="1080542"/>
                </a:cubicBezTo>
                <a:lnTo>
                  <a:pt x="849329" y="973962"/>
                </a:lnTo>
                <a:lnTo>
                  <a:pt x="863877" y="959414"/>
                </a:lnTo>
                <a:lnTo>
                  <a:pt x="970457" y="1065993"/>
                </a:lnTo>
                <a:cubicBezTo>
                  <a:pt x="1001459" y="1096996"/>
                  <a:pt x="1053005" y="1095714"/>
                  <a:pt x="1085588" y="1063131"/>
                </a:cubicBezTo>
                <a:cubicBezTo>
                  <a:pt x="1093734" y="1054986"/>
                  <a:pt x="1099923" y="1045655"/>
                  <a:pt x="1104141" y="1035755"/>
                </a:cubicBezTo>
                <a:lnTo>
                  <a:pt x="1104590" y="1033701"/>
                </a:lnTo>
                <a:lnTo>
                  <a:pt x="1100909" y="1034504"/>
                </a:lnTo>
                <a:cubicBezTo>
                  <a:pt x="1074936" y="1035150"/>
                  <a:pt x="1049210" y="1025888"/>
                  <a:pt x="1029886" y="1006564"/>
                </a:cubicBezTo>
                <a:lnTo>
                  <a:pt x="923307" y="899984"/>
                </a:lnTo>
                <a:lnTo>
                  <a:pt x="937855" y="885436"/>
                </a:lnTo>
                <a:lnTo>
                  <a:pt x="1044435" y="992016"/>
                </a:lnTo>
                <a:cubicBezTo>
                  <a:pt x="1059936" y="1007517"/>
                  <a:pt x="1080573" y="1014947"/>
                  <a:pt x="1101408" y="1014429"/>
                </a:cubicBezTo>
                <a:lnTo>
                  <a:pt x="1109169" y="1012734"/>
                </a:lnTo>
                <a:lnTo>
                  <a:pt x="1110864" y="1004973"/>
                </a:lnTo>
                <a:cubicBezTo>
                  <a:pt x="1111382" y="984138"/>
                  <a:pt x="1103952" y="963501"/>
                  <a:pt x="1088451" y="948000"/>
                </a:cubicBezTo>
                <a:lnTo>
                  <a:pt x="892362" y="751912"/>
                </a:lnTo>
                <a:lnTo>
                  <a:pt x="906910" y="737363"/>
                </a:lnTo>
                <a:lnTo>
                  <a:pt x="1102999" y="933451"/>
                </a:lnTo>
                <a:cubicBezTo>
                  <a:pt x="1122323" y="952775"/>
                  <a:pt x="1131585" y="978501"/>
                  <a:pt x="1130939" y="1004474"/>
                </a:cubicBezTo>
                <a:lnTo>
                  <a:pt x="1130135" y="1008155"/>
                </a:lnTo>
                <a:lnTo>
                  <a:pt x="1132191" y="1007706"/>
                </a:lnTo>
                <a:cubicBezTo>
                  <a:pt x="1142089" y="1003489"/>
                  <a:pt x="1151421" y="997300"/>
                  <a:pt x="1159566" y="989154"/>
                </a:cubicBezTo>
                <a:cubicBezTo>
                  <a:pt x="1192149" y="956571"/>
                  <a:pt x="1193431" y="905024"/>
                  <a:pt x="1162429" y="874022"/>
                </a:cubicBezTo>
                <a:lnTo>
                  <a:pt x="966340" y="677934"/>
                </a:lnTo>
                <a:close/>
                <a:moveTo>
                  <a:pt x="2364844" y="649478"/>
                </a:moveTo>
                <a:cubicBezTo>
                  <a:pt x="3312213" y="649478"/>
                  <a:pt x="4080207" y="1417471"/>
                  <a:pt x="4080207" y="2364839"/>
                </a:cubicBezTo>
                <a:cubicBezTo>
                  <a:pt x="4080207" y="3312207"/>
                  <a:pt x="3312213" y="4080201"/>
                  <a:pt x="2364844" y="4080201"/>
                </a:cubicBezTo>
                <a:cubicBezTo>
                  <a:pt x="1417475" y="4080201"/>
                  <a:pt x="649481" y="3312207"/>
                  <a:pt x="649481" y="2364839"/>
                </a:cubicBezTo>
                <a:cubicBezTo>
                  <a:pt x="649481" y="1417471"/>
                  <a:pt x="1417475" y="649478"/>
                  <a:pt x="2364844" y="649478"/>
                </a:cubicBezTo>
                <a:close/>
                <a:moveTo>
                  <a:pt x="3539074" y="523055"/>
                </a:moveTo>
                <a:lnTo>
                  <a:pt x="3556892" y="533342"/>
                </a:lnTo>
                <a:lnTo>
                  <a:pt x="3418236" y="773500"/>
                </a:lnTo>
                <a:cubicBezTo>
                  <a:pt x="3404572" y="797167"/>
                  <a:pt x="3382120" y="812772"/>
                  <a:pt x="3356865" y="818871"/>
                </a:cubicBezTo>
                <a:lnTo>
                  <a:pt x="3353101" y="819047"/>
                </a:lnTo>
                <a:lnTo>
                  <a:pt x="3354067" y="820916"/>
                </a:lnTo>
                <a:cubicBezTo>
                  <a:pt x="3360703" y="829386"/>
                  <a:pt x="3369096" y="836797"/>
                  <a:pt x="3379073" y="842557"/>
                </a:cubicBezTo>
                <a:cubicBezTo>
                  <a:pt x="3418978" y="865596"/>
                  <a:pt x="3469100" y="853493"/>
                  <a:pt x="3491022" y="815523"/>
                </a:cubicBezTo>
                <a:lnTo>
                  <a:pt x="3629678" y="575365"/>
                </a:lnTo>
                <a:lnTo>
                  <a:pt x="3647496" y="585652"/>
                </a:lnTo>
                <a:lnTo>
                  <a:pt x="3508840" y="825810"/>
                </a:lnTo>
                <a:cubicBezTo>
                  <a:pt x="3481512" y="873143"/>
                  <a:pt x="3419031" y="888232"/>
                  <a:pt x="3369285" y="859510"/>
                </a:cubicBezTo>
                <a:cubicBezTo>
                  <a:pt x="3356848" y="852330"/>
                  <a:pt x="3346384" y="843092"/>
                  <a:pt x="3338112" y="832533"/>
                </a:cubicBezTo>
                <a:lnTo>
                  <a:pt x="3331664" y="820050"/>
                </a:lnTo>
                <a:lnTo>
                  <a:pt x="3317630" y="820707"/>
                </a:lnTo>
                <a:cubicBezTo>
                  <a:pt x="3304350" y="818823"/>
                  <a:pt x="3291117" y="814380"/>
                  <a:pt x="3278681" y="807200"/>
                </a:cubicBezTo>
                <a:cubicBezTo>
                  <a:pt x="3228934" y="778479"/>
                  <a:pt x="3210760" y="716825"/>
                  <a:pt x="3238088" y="669492"/>
                </a:cubicBezTo>
                <a:lnTo>
                  <a:pt x="3313451" y="538959"/>
                </a:lnTo>
                <a:lnTo>
                  <a:pt x="3331269" y="549246"/>
                </a:lnTo>
                <a:lnTo>
                  <a:pt x="3255906" y="679779"/>
                </a:lnTo>
                <a:cubicBezTo>
                  <a:pt x="3233984" y="717749"/>
                  <a:pt x="3248563" y="767207"/>
                  <a:pt x="3288469" y="790247"/>
                </a:cubicBezTo>
                <a:cubicBezTo>
                  <a:pt x="3298445" y="796006"/>
                  <a:pt x="3309060" y="799570"/>
                  <a:pt x="3319713" y="801082"/>
                </a:cubicBezTo>
                <a:lnTo>
                  <a:pt x="3321815" y="800984"/>
                </a:lnTo>
                <a:lnTo>
                  <a:pt x="3320085" y="797636"/>
                </a:lnTo>
                <a:cubicBezTo>
                  <a:pt x="3312739" y="772715"/>
                  <a:pt x="3315028" y="745469"/>
                  <a:pt x="3328692" y="721802"/>
                </a:cubicBezTo>
                <a:lnTo>
                  <a:pt x="3404055" y="591269"/>
                </a:lnTo>
                <a:lnTo>
                  <a:pt x="3421873" y="601556"/>
                </a:lnTo>
                <a:lnTo>
                  <a:pt x="3346510" y="732090"/>
                </a:lnTo>
                <a:cubicBezTo>
                  <a:pt x="3335549" y="751074"/>
                  <a:pt x="3333713" y="772931"/>
                  <a:pt x="3339606" y="792922"/>
                </a:cubicBezTo>
                <a:lnTo>
                  <a:pt x="3343252" y="799980"/>
                </a:lnTo>
                <a:lnTo>
                  <a:pt x="3351187" y="799608"/>
                </a:lnTo>
                <a:cubicBezTo>
                  <a:pt x="3371446" y="794716"/>
                  <a:pt x="3389457" y="782198"/>
                  <a:pt x="3400418" y="763213"/>
                </a:cubicBezTo>
                <a:close/>
                <a:moveTo>
                  <a:pt x="1240859" y="520139"/>
                </a:moveTo>
                <a:cubicBezTo>
                  <a:pt x="1269953" y="524301"/>
                  <a:pt x="1296448" y="540723"/>
                  <a:pt x="1311820" y="567348"/>
                </a:cubicBezTo>
                <a:lnTo>
                  <a:pt x="1387183" y="697881"/>
                </a:lnTo>
                <a:lnTo>
                  <a:pt x="1369365" y="708168"/>
                </a:lnTo>
                <a:lnTo>
                  <a:pt x="1294002" y="577635"/>
                </a:lnTo>
                <a:cubicBezTo>
                  <a:pt x="1272080" y="539665"/>
                  <a:pt x="1221958" y="527562"/>
                  <a:pt x="1182052" y="550602"/>
                </a:cubicBezTo>
                <a:cubicBezTo>
                  <a:pt x="1142147" y="573641"/>
                  <a:pt x="1127568" y="623099"/>
                  <a:pt x="1149489" y="661069"/>
                </a:cubicBezTo>
                <a:lnTo>
                  <a:pt x="1288145" y="901227"/>
                </a:lnTo>
                <a:lnTo>
                  <a:pt x="1270327" y="911514"/>
                </a:lnTo>
                <a:lnTo>
                  <a:pt x="1131671" y="671356"/>
                </a:lnTo>
                <a:cubicBezTo>
                  <a:pt x="1104344" y="624023"/>
                  <a:pt x="1122518" y="562369"/>
                  <a:pt x="1172264" y="533648"/>
                </a:cubicBezTo>
                <a:cubicBezTo>
                  <a:pt x="1184701" y="526468"/>
                  <a:pt x="1197933" y="522026"/>
                  <a:pt x="1211214" y="520141"/>
                </a:cubicBezTo>
                <a:cubicBezTo>
                  <a:pt x="1221174" y="518727"/>
                  <a:pt x="1231161" y="518752"/>
                  <a:pt x="1240859" y="520139"/>
                </a:cubicBezTo>
                <a:close/>
                <a:moveTo>
                  <a:pt x="3283458" y="401569"/>
                </a:moveTo>
                <a:cubicBezTo>
                  <a:pt x="3293156" y="400182"/>
                  <a:pt x="3303143" y="400157"/>
                  <a:pt x="3313103" y="401570"/>
                </a:cubicBezTo>
                <a:cubicBezTo>
                  <a:pt x="3326383" y="403455"/>
                  <a:pt x="3339616" y="407898"/>
                  <a:pt x="3352052" y="415078"/>
                </a:cubicBezTo>
                <a:cubicBezTo>
                  <a:pt x="3401799" y="443799"/>
                  <a:pt x="3419973" y="505453"/>
                  <a:pt x="3392645" y="552787"/>
                </a:cubicBezTo>
                <a:lnTo>
                  <a:pt x="3317282" y="683319"/>
                </a:lnTo>
                <a:lnTo>
                  <a:pt x="3299464" y="673032"/>
                </a:lnTo>
                <a:lnTo>
                  <a:pt x="3374827" y="542499"/>
                </a:lnTo>
                <a:cubicBezTo>
                  <a:pt x="3396749" y="504529"/>
                  <a:pt x="3382170" y="455071"/>
                  <a:pt x="3342264" y="432031"/>
                </a:cubicBezTo>
                <a:cubicBezTo>
                  <a:pt x="3302359" y="408992"/>
                  <a:pt x="3252237" y="421095"/>
                  <a:pt x="3230315" y="459065"/>
                </a:cubicBezTo>
                <a:lnTo>
                  <a:pt x="3091659" y="699224"/>
                </a:lnTo>
                <a:lnTo>
                  <a:pt x="3073841" y="688936"/>
                </a:lnTo>
                <a:lnTo>
                  <a:pt x="3212497" y="448778"/>
                </a:lnTo>
                <a:cubicBezTo>
                  <a:pt x="3227869" y="422153"/>
                  <a:pt x="3254364" y="405731"/>
                  <a:pt x="3283458" y="401569"/>
                </a:cubicBezTo>
                <a:close/>
                <a:moveTo>
                  <a:pt x="1467707" y="363074"/>
                </a:moveTo>
                <a:lnTo>
                  <a:pt x="1606363" y="603233"/>
                </a:lnTo>
                <a:cubicBezTo>
                  <a:pt x="1633691" y="650565"/>
                  <a:pt x="1615517" y="712220"/>
                  <a:pt x="1565770" y="740941"/>
                </a:cubicBezTo>
                <a:cubicBezTo>
                  <a:pt x="1553333" y="748121"/>
                  <a:pt x="1540101" y="752563"/>
                  <a:pt x="1526821" y="754448"/>
                </a:cubicBezTo>
                <a:lnTo>
                  <a:pt x="1512787" y="753791"/>
                </a:lnTo>
                <a:lnTo>
                  <a:pt x="1506339" y="766273"/>
                </a:lnTo>
                <a:cubicBezTo>
                  <a:pt x="1498066" y="776832"/>
                  <a:pt x="1487603" y="786071"/>
                  <a:pt x="1475166" y="793251"/>
                </a:cubicBezTo>
                <a:cubicBezTo>
                  <a:pt x="1425420" y="821972"/>
                  <a:pt x="1362939" y="806884"/>
                  <a:pt x="1335611" y="759551"/>
                </a:cubicBezTo>
                <a:lnTo>
                  <a:pt x="1260248" y="629018"/>
                </a:lnTo>
                <a:lnTo>
                  <a:pt x="1278066" y="618731"/>
                </a:lnTo>
                <a:lnTo>
                  <a:pt x="1353429" y="749264"/>
                </a:lnTo>
                <a:cubicBezTo>
                  <a:pt x="1375351" y="787234"/>
                  <a:pt x="1425472" y="799337"/>
                  <a:pt x="1465378" y="776297"/>
                </a:cubicBezTo>
                <a:cubicBezTo>
                  <a:pt x="1475354" y="770538"/>
                  <a:pt x="1483748" y="763126"/>
                  <a:pt x="1490384" y="754656"/>
                </a:cubicBezTo>
                <a:lnTo>
                  <a:pt x="1491350" y="752788"/>
                </a:lnTo>
                <a:lnTo>
                  <a:pt x="1487586" y="752611"/>
                </a:lnTo>
                <a:cubicBezTo>
                  <a:pt x="1462331" y="746513"/>
                  <a:pt x="1439879" y="730907"/>
                  <a:pt x="1426215" y="707241"/>
                </a:cubicBezTo>
                <a:lnTo>
                  <a:pt x="1350852" y="576708"/>
                </a:lnTo>
                <a:lnTo>
                  <a:pt x="1368670" y="566421"/>
                </a:lnTo>
                <a:lnTo>
                  <a:pt x="1444033" y="696954"/>
                </a:lnTo>
                <a:cubicBezTo>
                  <a:pt x="1454994" y="715938"/>
                  <a:pt x="1473004" y="728457"/>
                  <a:pt x="1493264" y="733349"/>
                </a:cubicBezTo>
                <a:lnTo>
                  <a:pt x="1501199" y="733720"/>
                </a:lnTo>
                <a:lnTo>
                  <a:pt x="1504845" y="726663"/>
                </a:lnTo>
                <a:cubicBezTo>
                  <a:pt x="1510737" y="706672"/>
                  <a:pt x="1508902" y="684815"/>
                  <a:pt x="1497941" y="665830"/>
                </a:cubicBezTo>
                <a:lnTo>
                  <a:pt x="1359285" y="425671"/>
                </a:lnTo>
                <a:lnTo>
                  <a:pt x="1377103" y="415384"/>
                </a:lnTo>
                <a:lnTo>
                  <a:pt x="1515759" y="655543"/>
                </a:lnTo>
                <a:cubicBezTo>
                  <a:pt x="1529423" y="679209"/>
                  <a:pt x="1531712" y="706456"/>
                  <a:pt x="1524365" y="731376"/>
                </a:cubicBezTo>
                <a:lnTo>
                  <a:pt x="1522636" y="734724"/>
                </a:lnTo>
                <a:lnTo>
                  <a:pt x="1524737" y="734822"/>
                </a:lnTo>
                <a:cubicBezTo>
                  <a:pt x="1535391" y="733310"/>
                  <a:pt x="1546006" y="729747"/>
                  <a:pt x="1555982" y="723987"/>
                </a:cubicBezTo>
                <a:cubicBezTo>
                  <a:pt x="1595888" y="700948"/>
                  <a:pt x="1610467" y="651489"/>
                  <a:pt x="1588545" y="613520"/>
                </a:cubicBezTo>
                <a:lnTo>
                  <a:pt x="1449889" y="373361"/>
                </a:lnTo>
                <a:close/>
                <a:moveTo>
                  <a:pt x="1727260" y="284322"/>
                </a:moveTo>
                <a:cubicBezTo>
                  <a:pt x="1767207" y="289171"/>
                  <a:pt x="1801611" y="316364"/>
                  <a:pt x="1812220" y="355960"/>
                </a:cubicBezTo>
                <a:lnTo>
                  <a:pt x="1851231" y="501550"/>
                </a:lnTo>
                <a:lnTo>
                  <a:pt x="1831358" y="506875"/>
                </a:lnTo>
                <a:lnTo>
                  <a:pt x="1792347" y="361284"/>
                </a:lnTo>
                <a:cubicBezTo>
                  <a:pt x="1780999" y="318934"/>
                  <a:pt x="1735718" y="294271"/>
                  <a:pt x="1691209" y="306197"/>
                </a:cubicBezTo>
                <a:cubicBezTo>
                  <a:pt x="1646700" y="318123"/>
                  <a:pt x="1619817" y="362124"/>
                  <a:pt x="1631164" y="404473"/>
                </a:cubicBezTo>
                <a:lnTo>
                  <a:pt x="1702938" y="672335"/>
                </a:lnTo>
                <a:lnTo>
                  <a:pt x="1683064" y="677660"/>
                </a:lnTo>
                <a:lnTo>
                  <a:pt x="1611291" y="409798"/>
                </a:lnTo>
                <a:cubicBezTo>
                  <a:pt x="1597145" y="357005"/>
                  <a:pt x="1630657" y="302155"/>
                  <a:pt x="1686142" y="287288"/>
                </a:cubicBezTo>
                <a:cubicBezTo>
                  <a:pt x="1700014" y="283571"/>
                  <a:pt x="1713945" y="282705"/>
                  <a:pt x="1727260" y="284322"/>
                </a:cubicBezTo>
                <a:close/>
                <a:moveTo>
                  <a:pt x="3023079" y="281806"/>
                </a:moveTo>
                <a:lnTo>
                  <a:pt x="3042953" y="287131"/>
                </a:lnTo>
                <a:lnTo>
                  <a:pt x="2971179" y="554994"/>
                </a:lnTo>
                <a:cubicBezTo>
                  <a:pt x="2964106" y="581391"/>
                  <a:pt x="2946458" y="602275"/>
                  <a:pt x="2923642" y="614702"/>
                </a:cubicBezTo>
                <a:lnTo>
                  <a:pt x="2920052" y="615846"/>
                </a:lnTo>
                <a:lnTo>
                  <a:pt x="2921469" y="617402"/>
                </a:lnTo>
                <a:cubicBezTo>
                  <a:pt x="2930071" y="623866"/>
                  <a:pt x="2940096" y="628852"/>
                  <a:pt x="2951223" y="631833"/>
                </a:cubicBezTo>
                <a:cubicBezTo>
                  <a:pt x="2995733" y="643760"/>
                  <a:pt x="3041014" y="619096"/>
                  <a:pt x="3052361" y="576747"/>
                </a:cubicBezTo>
                <a:lnTo>
                  <a:pt x="3124135" y="308884"/>
                </a:lnTo>
                <a:lnTo>
                  <a:pt x="3144008" y="314209"/>
                </a:lnTo>
                <a:lnTo>
                  <a:pt x="3072235" y="582072"/>
                </a:lnTo>
                <a:cubicBezTo>
                  <a:pt x="3058089" y="634865"/>
                  <a:pt x="3001642" y="665610"/>
                  <a:pt x="2946157" y="650743"/>
                </a:cubicBezTo>
                <a:cubicBezTo>
                  <a:pt x="2932285" y="647026"/>
                  <a:pt x="2919787" y="640810"/>
                  <a:pt x="2909064" y="632752"/>
                </a:cubicBezTo>
                <a:lnTo>
                  <a:pt x="2899605" y="622364"/>
                </a:lnTo>
                <a:lnTo>
                  <a:pt x="2886219" y="626631"/>
                </a:lnTo>
                <a:cubicBezTo>
                  <a:pt x="2872904" y="628248"/>
                  <a:pt x="2858972" y="627382"/>
                  <a:pt x="2845101" y="623665"/>
                </a:cubicBezTo>
                <a:cubicBezTo>
                  <a:pt x="2789616" y="608798"/>
                  <a:pt x="2756104" y="553948"/>
                  <a:pt x="2770250" y="501155"/>
                </a:cubicBezTo>
                <a:lnTo>
                  <a:pt x="2809261" y="355564"/>
                </a:lnTo>
                <a:lnTo>
                  <a:pt x="2829134" y="360889"/>
                </a:lnTo>
                <a:lnTo>
                  <a:pt x="2790123" y="506480"/>
                </a:lnTo>
                <a:cubicBezTo>
                  <a:pt x="2778776" y="548830"/>
                  <a:pt x="2805658" y="592830"/>
                  <a:pt x="2850168" y="604756"/>
                </a:cubicBezTo>
                <a:cubicBezTo>
                  <a:pt x="2861295" y="607737"/>
                  <a:pt x="2872471" y="608432"/>
                  <a:pt x="2883152" y="607135"/>
                </a:cubicBezTo>
                <a:lnTo>
                  <a:pt x="2885157" y="606496"/>
                </a:lnTo>
                <a:lnTo>
                  <a:pt x="2882620" y="603710"/>
                </a:lnTo>
                <a:cubicBezTo>
                  <a:pt x="2869074" y="581540"/>
                  <a:pt x="2864233" y="554630"/>
                  <a:pt x="2871306" y="528233"/>
                </a:cubicBezTo>
                <a:lnTo>
                  <a:pt x="2910317" y="382642"/>
                </a:lnTo>
                <a:lnTo>
                  <a:pt x="2930190" y="387967"/>
                </a:lnTo>
                <a:lnTo>
                  <a:pt x="2891179" y="533558"/>
                </a:lnTo>
                <a:cubicBezTo>
                  <a:pt x="2885505" y="554733"/>
                  <a:pt x="2889389" y="576320"/>
                  <a:pt x="2900255" y="594105"/>
                </a:cubicBezTo>
                <a:lnTo>
                  <a:pt x="2905603" y="599978"/>
                </a:lnTo>
                <a:lnTo>
                  <a:pt x="2913172" y="597566"/>
                </a:lnTo>
                <a:cubicBezTo>
                  <a:pt x="2931475" y="587597"/>
                  <a:pt x="2945632" y="570844"/>
                  <a:pt x="2951306" y="549669"/>
                </a:cubicBezTo>
                <a:close/>
                <a:moveTo>
                  <a:pt x="2773366" y="222947"/>
                </a:moveTo>
                <a:cubicBezTo>
                  <a:pt x="2786681" y="221330"/>
                  <a:pt x="2800613" y="222196"/>
                  <a:pt x="2814484" y="225913"/>
                </a:cubicBezTo>
                <a:cubicBezTo>
                  <a:pt x="2869969" y="240780"/>
                  <a:pt x="2903481" y="295630"/>
                  <a:pt x="2889335" y="348424"/>
                </a:cubicBezTo>
                <a:lnTo>
                  <a:pt x="2850324" y="494015"/>
                </a:lnTo>
                <a:lnTo>
                  <a:pt x="2830451" y="488690"/>
                </a:lnTo>
                <a:lnTo>
                  <a:pt x="2869462" y="343098"/>
                </a:lnTo>
                <a:cubicBezTo>
                  <a:pt x="2880810" y="300748"/>
                  <a:pt x="2853927" y="256749"/>
                  <a:pt x="2809417" y="244822"/>
                </a:cubicBezTo>
                <a:cubicBezTo>
                  <a:pt x="2764908" y="232896"/>
                  <a:pt x="2719627" y="257560"/>
                  <a:pt x="2708279" y="299910"/>
                </a:cubicBezTo>
                <a:lnTo>
                  <a:pt x="2636506" y="567772"/>
                </a:lnTo>
                <a:lnTo>
                  <a:pt x="2616632" y="562447"/>
                </a:lnTo>
                <a:lnTo>
                  <a:pt x="2688406" y="294584"/>
                </a:lnTo>
                <a:cubicBezTo>
                  <a:pt x="2699015" y="254989"/>
                  <a:pt x="2733419" y="227797"/>
                  <a:pt x="2773366" y="222947"/>
                </a:cubicBezTo>
                <a:close/>
                <a:moveTo>
                  <a:pt x="2015666" y="198992"/>
                </a:moveTo>
                <a:lnTo>
                  <a:pt x="2087440" y="466855"/>
                </a:lnTo>
                <a:cubicBezTo>
                  <a:pt x="2101586" y="519648"/>
                  <a:pt x="2068074" y="574498"/>
                  <a:pt x="2012588" y="589365"/>
                </a:cubicBezTo>
                <a:cubicBezTo>
                  <a:pt x="1998717" y="593082"/>
                  <a:pt x="1984786" y="593948"/>
                  <a:pt x="1971470" y="592331"/>
                </a:cubicBezTo>
                <a:lnTo>
                  <a:pt x="1958084" y="588064"/>
                </a:lnTo>
                <a:lnTo>
                  <a:pt x="1948625" y="598452"/>
                </a:lnTo>
                <a:cubicBezTo>
                  <a:pt x="1937902" y="606510"/>
                  <a:pt x="1925404" y="612726"/>
                  <a:pt x="1911533" y="616443"/>
                </a:cubicBezTo>
                <a:cubicBezTo>
                  <a:pt x="1856048" y="631310"/>
                  <a:pt x="1799601" y="600565"/>
                  <a:pt x="1785455" y="547772"/>
                </a:cubicBezTo>
                <a:lnTo>
                  <a:pt x="1746444" y="402181"/>
                </a:lnTo>
                <a:lnTo>
                  <a:pt x="1766317" y="396856"/>
                </a:lnTo>
                <a:lnTo>
                  <a:pt x="1805328" y="542447"/>
                </a:lnTo>
                <a:cubicBezTo>
                  <a:pt x="1816676" y="584796"/>
                  <a:pt x="1861957" y="609460"/>
                  <a:pt x="1906466" y="597533"/>
                </a:cubicBezTo>
                <a:cubicBezTo>
                  <a:pt x="1917593" y="594552"/>
                  <a:pt x="1927619" y="589565"/>
                  <a:pt x="1936221" y="583102"/>
                </a:cubicBezTo>
                <a:lnTo>
                  <a:pt x="1937637" y="581547"/>
                </a:lnTo>
                <a:lnTo>
                  <a:pt x="1934047" y="580402"/>
                </a:lnTo>
                <a:cubicBezTo>
                  <a:pt x="1911232" y="567975"/>
                  <a:pt x="1893583" y="547090"/>
                  <a:pt x="1886510" y="520694"/>
                </a:cubicBezTo>
                <a:lnTo>
                  <a:pt x="1847499" y="375103"/>
                </a:lnTo>
                <a:lnTo>
                  <a:pt x="1867373" y="369778"/>
                </a:lnTo>
                <a:lnTo>
                  <a:pt x="1906384" y="515369"/>
                </a:lnTo>
                <a:cubicBezTo>
                  <a:pt x="1912058" y="536543"/>
                  <a:pt x="1926215" y="553297"/>
                  <a:pt x="1944517" y="563265"/>
                </a:cubicBezTo>
                <a:lnTo>
                  <a:pt x="1952086" y="565678"/>
                </a:lnTo>
                <a:lnTo>
                  <a:pt x="1957434" y="559804"/>
                </a:lnTo>
                <a:cubicBezTo>
                  <a:pt x="1968300" y="542020"/>
                  <a:pt x="1972184" y="520432"/>
                  <a:pt x="1966511" y="499258"/>
                </a:cubicBezTo>
                <a:lnTo>
                  <a:pt x="1894737" y="231395"/>
                </a:lnTo>
                <a:lnTo>
                  <a:pt x="1914610" y="226070"/>
                </a:lnTo>
                <a:lnTo>
                  <a:pt x="1986384" y="493933"/>
                </a:lnTo>
                <a:cubicBezTo>
                  <a:pt x="1993457" y="520329"/>
                  <a:pt x="1988616" y="547240"/>
                  <a:pt x="1975070" y="569410"/>
                </a:cubicBezTo>
                <a:lnTo>
                  <a:pt x="1972533" y="572196"/>
                </a:lnTo>
                <a:lnTo>
                  <a:pt x="1974537" y="572835"/>
                </a:lnTo>
                <a:cubicBezTo>
                  <a:pt x="1985219" y="574131"/>
                  <a:pt x="1996395" y="573437"/>
                  <a:pt x="2007522" y="570456"/>
                </a:cubicBezTo>
                <a:cubicBezTo>
                  <a:pt x="2052031" y="558530"/>
                  <a:pt x="2078914" y="514530"/>
                  <a:pt x="2067566" y="472180"/>
                </a:cubicBezTo>
                <a:lnTo>
                  <a:pt x="1995793" y="204317"/>
                </a:lnTo>
                <a:close/>
                <a:moveTo>
                  <a:pt x="2462228" y="182327"/>
                </a:moveTo>
                <a:lnTo>
                  <a:pt x="2482802" y="182327"/>
                </a:lnTo>
                <a:lnTo>
                  <a:pt x="2482802" y="459640"/>
                </a:lnTo>
                <a:cubicBezTo>
                  <a:pt x="2482802" y="486968"/>
                  <a:pt x="2471161" y="511708"/>
                  <a:pt x="2452339" y="529617"/>
                </a:cubicBezTo>
                <a:lnTo>
                  <a:pt x="2449167" y="531652"/>
                </a:lnTo>
                <a:lnTo>
                  <a:pt x="2450938" y="532787"/>
                </a:lnTo>
                <a:cubicBezTo>
                  <a:pt x="2460920" y="536804"/>
                  <a:pt x="2471894" y="539026"/>
                  <a:pt x="2483414" y="539026"/>
                </a:cubicBezTo>
                <a:cubicBezTo>
                  <a:pt x="2529493" y="539026"/>
                  <a:pt x="2566848" y="503484"/>
                  <a:pt x="2566848" y="459640"/>
                </a:cubicBezTo>
                <a:lnTo>
                  <a:pt x="2566848" y="182327"/>
                </a:lnTo>
                <a:lnTo>
                  <a:pt x="2587423" y="182327"/>
                </a:lnTo>
                <a:lnTo>
                  <a:pt x="2587423" y="459640"/>
                </a:lnTo>
                <a:cubicBezTo>
                  <a:pt x="2587423" y="514296"/>
                  <a:pt x="2540857" y="558602"/>
                  <a:pt x="2483414" y="558602"/>
                </a:cubicBezTo>
                <a:cubicBezTo>
                  <a:pt x="2469053" y="558602"/>
                  <a:pt x="2455373" y="555833"/>
                  <a:pt x="2442929" y="550825"/>
                </a:cubicBezTo>
                <a:lnTo>
                  <a:pt x="2431104" y="543239"/>
                </a:lnTo>
                <a:lnTo>
                  <a:pt x="2419278" y="550825"/>
                </a:lnTo>
                <a:cubicBezTo>
                  <a:pt x="2406835" y="555833"/>
                  <a:pt x="2393154" y="558602"/>
                  <a:pt x="2378794" y="558602"/>
                </a:cubicBezTo>
                <a:cubicBezTo>
                  <a:pt x="2321351" y="558602"/>
                  <a:pt x="2274785" y="514296"/>
                  <a:pt x="2274785" y="459640"/>
                </a:cubicBezTo>
                <a:lnTo>
                  <a:pt x="2274785" y="308912"/>
                </a:lnTo>
                <a:lnTo>
                  <a:pt x="2295360" y="308912"/>
                </a:lnTo>
                <a:lnTo>
                  <a:pt x="2295360" y="459640"/>
                </a:lnTo>
                <a:cubicBezTo>
                  <a:pt x="2295360" y="503484"/>
                  <a:pt x="2332714" y="539026"/>
                  <a:pt x="2378794" y="539026"/>
                </a:cubicBezTo>
                <a:cubicBezTo>
                  <a:pt x="2390313" y="539026"/>
                  <a:pt x="2401288" y="536804"/>
                  <a:pt x="2411270" y="532787"/>
                </a:cubicBezTo>
                <a:lnTo>
                  <a:pt x="2413041" y="531652"/>
                </a:lnTo>
                <a:lnTo>
                  <a:pt x="2409869" y="529617"/>
                </a:lnTo>
                <a:cubicBezTo>
                  <a:pt x="2391047" y="511708"/>
                  <a:pt x="2379406" y="486968"/>
                  <a:pt x="2379406" y="459640"/>
                </a:cubicBezTo>
                <a:lnTo>
                  <a:pt x="2379406" y="308912"/>
                </a:lnTo>
                <a:lnTo>
                  <a:pt x="2399980" y="308912"/>
                </a:lnTo>
                <a:lnTo>
                  <a:pt x="2399980" y="459640"/>
                </a:lnTo>
                <a:cubicBezTo>
                  <a:pt x="2399980" y="481561"/>
                  <a:pt x="2409318" y="501408"/>
                  <a:pt x="2424418" y="515774"/>
                </a:cubicBezTo>
                <a:lnTo>
                  <a:pt x="2431104" y="520064"/>
                </a:lnTo>
                <a:lnTo>
                  <a:pt x="2437790" y="515774"/>
                </a:lnTo>
                <a:cubicBezTo>
                  <a:pt x="2452889" y="501408"/>
                  <a:pt x="2462228" y="481561"/>
                  <a:pt x="2462228" y="459640"/>
                </a:cubicBezTo>
                <a:close/>
                <a:moveTo>
                  <a:pt x="2246274" y="182327"/>
                </a:moveTo>
                <a:cubicBezTo>
                  <a:pt x="2303717" y="182327"/>
                  <a:pt x="2350283" y="226634"/>
                  <a:pt x="2350283" y="281290"/>
                </a:cubicBezTo>
                <a:lnTo>
                  <a:pt x="2350283" y="432018"/>
                </a:lnTo>
                <a:lnTo>
                  <a:pt x="2329709" y="432018"/>
                </a:lnTo>
                <a:lnTo>
                  <a:pt x="2329709" y="281290"/>
                </a:lnTo>
                <a:cubicBezTo>
                  <a:pt x="2329709" y="237446"/>
                  <a:pt x="2292354" y="201904"/>
                  <a:pt x="2246274" y="201904"/>
                </a:cubicBezTo>
                <a:cubicBezTo>
                  <a:pt x="2200195" y="201904"/>
                  <a:pt x="2162840" y="237446"/>
                  <a:pt x="2162840" y="281290"/>
                </a:cubicBezTo>
                <a:lnTo>
                  <a:pt x="2162840" y="558602"/>
                </a:lnTo>
                <a:lnTo>
                  <a:pt x="2142266" y="558602"/>
                </a:lnTo>
                <a:lnTo>
                  <a:pt x="2142266" y="281290"/>
                </a:lnTo>
                <a:cubicBezTo>
                  <a:pt x="2142266" y="226634"/>
                  <a:pt x="2188832" y="182327"/>
                  <a:pt x="2246274" y="182327"/>
                </a:cubicBezTo>
                <a:close/>
                <a:moveTo>
                  <a:pt x="2364844" y="97952"/>
                </a:moveTo>
                <a:cubicBezTo>
                  <a:pt x="1112874" y="97952"/>
                  <a:pt x="97952" y="1112874"/>
                  <a:pt x="97952" y="2364839"/>
                </a:cubicBezTo>
                <a:cubicBezTo>
                  <a:pt x="97952" y="3616808"/>
                  <a:pt x="1112874" y="4631729"/>
                  <a:pt x="2364844" y="4631729"/>
                </a:cubicBezTo>
                <a:cubicBezTo>
                  <a:pt x="3616814" y="4631729"/>
                  <a:pt x="4631736" y="3616808"/>
                  <a:pt x="4631736" y="2364839"/>
                </a:cubicBezTo>
                <a:cubicBezTo>
                  <a:pt x="4631736" y="1112874"/>
                  <a:pt x="3616814" y="97952"/>
                  <a:pt x="2364844" y="97952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39"/>
                </a:cubicBezTo>
                <a:cubicBezTo>
                  <a:pt x="4729688" y="3670905"/>
                  <a:pt x="3670911" y="4729681"/>
                  <a:pt x="2364844" y="4729681"/>
                </a:cubicBezTo>
                <a:cubicBezTo>
                  <a:pt x="1058777" y="4729681"/>
                  <a:pt x="0" y="3670905"/>
                  <a:pt x="0" y="2364839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3500000" scaled="1"/>
            <a:tileRect/>
          </a:gradFill>
          <a:ln w="38100">
            <a:solidFill>
              <a:schemeClr val="tx1"/>
            </a:solidFill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  <a:sp3d>
            <a:bevelT w="25400" h="25400"/>
            <a:bevelB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135" name="フリーフォーム: 図形 134">
            <a:extLst>
              <a:ext uri="{FF2B5EF4-FFF2-40B4-BE49-F238E27FC236}">
                <a16:creationId xmlns:a16="http://schemas.microsoft.com/office/drawing/2014/main" id="{E1E55E57-AE4E-48C9-8AA8-40D8D6124A4C}"/>
              </a:ext>
            </a:extLst>
          </p:cNvPr>
          <p:cNvSpPr/>
          <p:nvPr/>
        </p:nvSpPr>
        <p:spPr>
          <a:xfrm>
            <a:off x="6592324" y="3641046"/>
            <a:ext cx="2645459" cy="2645455"/>
          </a:xfrm>
          <a:custGeom>
            <a:avLst/>
            <a:gdLst>
              <a:gd name="connsiteX0" fmla="*/ 2566848 w 4729688"/>
              <a:gd name="connsiteY0" fmla="*/ 4165624 h 4729681"/>
              <a:gd name="connsiteX1" fmla="*/ 2587423 w 4729688"/>
              <a:gd name="connsiteY1" fmla="*/ 4165624 h 4729681"/>
              <a:gd name="connsiteX2" fmla="*/ 2587423 w 4729688"/>
              <a:gd name="connsiteY2" fmla="*/ 4442936 h 4729681"/>
              <a:gd name="connsiteX3" fmla="*/ 2483414 w 4729688"/>
              <a:gd name="connsiteY3" fmla="*/ 4541898 h 4729681"/>
              <a:gd name="connsiteX4" fmla="*/ 2379406 w 4729688"/>
              <a:gd name="connsiteY4" fmla="*/ 4442936 h 4729681"/>
              <a:gd name="connsiteX5" fmla="*/ 2379406 w 4729688"/>
              <a:gd name="connsiteY5" fmla="*/ 4292209 h 4729681"/>
              <a:gd name="connsiteX6" fmla="*/ 2399980 w 4729688"/>
              <a:gd name="connsiteY6" fmla="*/ 4292209 h 4729681"/>
              <a:gd name="connsiteX7" fmla="*/ 2399980 w 4729688"/>
              <a:gd name="connsiteY7" fmla="*/ 4442936 h 4729681"/>
              <a:gd name="connsiteX8" fmla="*/ 2483414 w 4729688"/>
              <a:gd name="connsiteY8" fmla="*/ 4522322 h 4729681"/>
              <a:gd name="connsiteX9" fmla="*/ 2566848 w 4729688"/>
              <a:gd name="connsiteY9" fmla="*/ 4442936 h 4729681"/>
              <a:gd name="connsiteX10" fmla="*/ 2246274 w 4729688"/>
              <a:gd name="connsiteY10" fmla="*/ 4165624 h 4729681"/>
              <a:gd name="connsiteX11" fmla="*/ 2286759 w 4729688"/>
              <a:gd name="connsiteY11" fmla="*/ 4173401 h 4729681"/>
              <a:gd name="connsiteX12" fmla="*/ 2298585 w 4729688"/>
              <a:gd name="connsiteY12" fmla="*/ 4180987 h 4729681"/>
              <a:gd name="connsiteX13" fmla="*/ 2310410 w 4729688"/>
              <a:gd name="connsiteY13" fmla="*/ 4173401 h 4729681"/>
              <a:gd name="connsiteX14" fmla="*/ 2350895 w 4729688"/>
              <a:gd name="connsiteY14" fmla="*/ 4165624 h 4729681"/>
              <a:gd name="connsiteX15" fmla="*/ 2454903 w 4729688"/>
              <a:gd name="connsiteY15" fmla="*/ 4264587 h 4729681"/>
              <a:gd name="connsiteX16" fmla="*/ 2454903 w 4729688"/>
              <a:gd name="connsiteY16" fmla="*/ 4415314 h 4729681"/>
              <a:gd name="connsiteX17" fmla="*/ 2434329 w 4729688"/>
              <a:gd name="connsiteY17" fmla="*/ 4415314 h 4729681"/>
              <a:gd name="connsiteX18" fmla="*/ 2434329 w 4729688"/>
              <a:gd name="connsiteY18" fmla="*/ 4264587 h 4729681"/>
              <a:gd name="connsiteX19" fmla="*/ 2350895 w 4729688"/>
              <a:gd name="connsiteY19" fmla="*/ 4185201 h 4729681"/>
              <a:gd name="connsiteX20" fmla="*/ 2318419 w 4729688"/>
              <a:gd name="connsiteY20" fmla="*/ 4191439 h 4729681"/>
              <a:gd name="connsiteX21" fmla="*/ 2316648 w 4729688"/>
              <a:gd name="connsiteY21" fmla="*/ 4192575 h 4729681"/>
              <a:gd name="connsiteX22" fmla="*/ 2319819 w 4729688"/>
              <a:gd name="connsiteY22" fmla="*/ 4194610 h 4729681"/>
              <a:gd name="connsiteX23" fmla="*/ 2350283 w 4729688"/>
              <a:gd name="connsiteY23" fmla="*/ 4264587 h 4729681"/>
              <a:gd name="connsiteX24" fmla="*/ 2350283 w 4729688"/>
              <a:gd name="connsiteY24" fmla="*/ 4415314 h 4729681"/>
              <a:gd name="connsiteX25" fmla="*/ 2329709 w 4729688"/>
              <a:gd name="connsiteY25" fmla="*/ 4415314 h 4729681"/>
              <a:gd name="connsiteX26" fmla="*/ 2329709 w 4729688"/>
              <a:gd name="connsiteY26" fmla="*/ 4264587 h 4729681"/>
              <a:gd name="connsiteX27" fmla="*/ 2305271 w 4729688"/>
              <a:gd name="connsiteY27" fmla="*/ 4208452 h 4729681"/>
              <a:gd name="connsiteX28" fmla="*/ 2298585 w 4729688"/>
              <a:gd name="connsiteY28" fmla="*/ 4204163 h 4729681"/>
              <a:gd name="connsiteX29" fmla="*/ 2291898 w 4729688"/>
              <a:gd name="connsiteY29" fmla="*/ 4208452 h 4729681"/>
              <a:gd name="connsiteX30" fmla="*/ 2267461 w 4729688"/>
              <a:gd name="connsiteY30" fmla="*/ 4264587 h 4729681"/>
              <a:gd name="connsiteX31" fmla="*/ 2267461 w 4729688"/>
              <a:gd name="connsiteY31" fmla="*/ 4541898 h 4729681"/>
              <a:gd name="connsiteX32" fmla="*/ 2246886 w 4729688"/>
              <a:gd name="connsiteY32" fmla="*/ 4541898 h 4729681"/>
              <a:gd name="connsiteX33" fmla="*/ 2246886 w 4729688"/>
              <a:gd name="connsiteY33" fmla="*/ 4264587 h 4729681"/>
              <a:gd name="connsiteX34" fmla="*/ 2277350 w 4729688"/>
              <a:gd name="connsiteY34" fmla="*/ 4194610 h 4729681"/>
              <a:gd name="connsiteX35" fmla="*/ 2280521 w 4729688"/>
              <a:gd name="connsiteY35" fmla="*/ 4192575 h 4729681"/>
              <a:gd name="connsiteX36" fmla="*/ 2278751 w 4729688"/>
              <a:gd name="connsiteY36" fmla="*/ 4191439 h 4729681"/>
              <a:gd name="connsiteX37" fmla="*/ 2246274 w 4729688"/>
              <a:gd name="connsiteY37" fmla="*/ 4185201 h 4729681"/>
              <a:gd name="connsiteX38" fmla="*/ 2162840 w 4729688"/>
              <a:gd name="connsiteY38" fmla="*/ 4264587 h 4729681"/>
              <a:gd name="connsiteX39" fmla="*/ 2162840 w 4729688"/>
              <a:gd name="connsiteY39" fmla="*/ 4541898 h 4729681"/>
              <a:gd name="connsiteX40" fmla="*/ 2142266 w 4729688"/>
              <a:gd name="connsiteY40" fmla="*/ 4541898 h 4729681"/>
              <a:gd name="connsiteX41" fmla="*/ 2142266 w 4729688"/>
              <a:gd name="connsiteY41" fmla="*/ 4264587 h 4729681"/>
              <a:gd name="connsiteX42" fmla="*/ 2246274 w 4729688"/>
              <a:gd name="connsiteY42" fmla="*/ 4165624 h 4729681"/>
              <a:gd name="connsiteX43" fmla="*/ 2093181 w 4729688"/>
              <a:gd name="connsiteY43" fmla="*/ 4156453 h 4729681"/>
              <a:gd name="connsiteX44" fmla="*/ 2113054 w 4729688"/>
              <a:gd name="connsiteY44" fmla="*/ 4161778 h 4729681"/>
              <a:gd name="connsiteX45" fmla="*/ 2041281 w 4729688"/>
              <a:gd name="connsiteY45" fmla="*/ 4429641 h 4729681"/>
              <a:gd name="connsiteX46" fmla="*/ 1915203 w 4729688"/>
              <a:gd name="connsiteY46" fmla="*/ 4498312 h 4729681"/>
              <a:gd name="connsiteX47" fmla="*/ 1840351 w 4729688"/>
              <a:gd name="connsiteY47" fmla="*/ 4375802 h 4729681"/>
              <a:gd name="connsiteX48" fmla="*/ 1879362 w 4729688"/>
              <a:gd name="connsiteY48" fmla="*/ 4230211 h 4729681"/>
              <a:gd name="connsiteX49" fmla="*/ 1899236 w 4729688"/>
              <a:gd name="connsiteY49" fmla="*/ 4235536 h 4729681"/>
              <a:gd name="connsiteX50" fmla="*/ 1860225 w 4729688"/>
              <a:gd name="connsiteY50" fmla="*/ 4381127 h 4729681"/>
              <a:gd name="connsiteX51" fmla="*/ 1920269 w 4729688"/>
              <a:gd name="connsiteY51" fmla="*/ 4479403 h 4729681"/>
              <a:gd name="connsiteX52" fmla="*/ 2021407 w 4729688"/>
              <a:gd name="connsiteY52" fmla="*/ 4424316 h 4729681"/>
              <a:gd name="connsiteX53" fmla="*/ 2859270 w 4729688"/>
              <a:gd name="connsiteY53" fmla="*/ 4104815 h 4729681"/>
              <a:gd name="connsiteX54" fmla="*/ 2944230 w 4729688"/>
              <a:gd name="connsiteY54" fmla="*/ 4176452 h 4729681"/>
              <a:gd name="connsiteX55" fmla="*/ 2983241 w 4729688"/>
              <a:gd name="connsiteY55" fmla="*/ 4322043 h 4729681"/>
              <a:gd name="connsiteX56" fmla="*/ 2963368 w 4729688"/>
              <a:gd name="connsiteY56" fmla="*/ 4327368 h 4729681"/>
              <a:gd name="connsiteX57" fmla="*/ 2924357 w 4729688"/>
              <a:gd name="connsiteY57" fmla="*/ 4181777 h 4729681"/>
              <a:gd name="connsiteX58" fmla="*/ 2823218 w 4729688"/>
              <a:gd name="connsiteY58" fmla="*/ 4126690 h 4729681"/>
              <a:gd name="connsiteX59" fmla="*/ 2793463 w 4729688"/>
              <a:gd name="connsiteY59" fmla="*/ 4141122 h 4729681"/>
              <a:gd name="connsiteX60" fmla="*/ 2792047 w 4729688"/>
              <a:gd name="connsiteY60" fmla="*/ 4142677 h 4729681"/>
              <a:gd name="connsiteX61" fmla="*/ 2795637 w 4729688"/>
              <a:gd name="connsiteY61" fmla="*/ 4143822 h 4729681"/>
              <a:gd name="connsiteX62" fmla="*/ 2843174 w 4729688"/>
              <a:gd name="connsiteY62" fmla="*/ 4203530 h 4729681"/>
              <a:gd name="connsiteX63" fmla="*/ 2882185 w 4729688"/>
              <a:gd name="connsiteY63" fmla="*/ 4349121 h 4729681"/>
              <a:gd name="connsiteX64" fmla="*/ 2862312 w 4729688"/>
              <a:gd name="connsiteY64" fmla="*/ 4354446 h 4729681"/>
              <a:gd name="connsiteX65" fmla="*/ 2823301 w 4729688"/>
              <a:gd name="connsiteY65" fmla="*/ 4208855 h 4729681"/>
              <a:gd name="connsiteX66" fmla="*/ 2785167 w 4729688"/>
              <a:gd name="connsiteY66" fmla="*/ 4160958 h 4729681"/>
              <a:gd name="connsiteX67" fmla="*/ 2777598 w 4729688"/>
              <a:gd name="connsiteY67" fmla="*/ 4158545 h 4729681"/>
              <a:gd name="connsiteX68" fmla="*/ 2772250 w 4729688"/>
              <a:gd name="connsiteY68" fmla="*/ 4164420 h 4729681"/>
              <a:gd name="connsiteX69" fmla="*/ 2763174 w 4729688"/>
              <a:gd name="connsiteY69" fmla="*/ 4224966 h 4729681"/>
              <a:gd name="connsiteX70" fmla="*/ 2834947 w 4729688"/>
              <a:gd name="connsiteY70" fmla="*/ 4492828 h 4729681"/>
              <a:gd name="connsiteX71" fmla="*/ 2815074 w 4729688"/>
              <a:gd name="connsiteY71" fmla="*/ 4498153 h 4729681"/>
              <a:gd name="connsiteX72" fmla="*/ 2743301 w 4729688"/>
              <a:gd name="connsiteY72" fmla="*/ 4230291 h 4729681"/>
              <a:gd name="connsiteX73" fmla="*/ 2754615 w 4729688"/>
              <a:gd name="connsiteY73" fmla="*/ 4154814 h 4729681"/>
              <a:gd name="connsiteX74" fmla="*/ 2757151 w 4729688"/>
              <a:gd name="connsiteY74" fmla="*/ 4152028 h 4729681"/>
              <a:gd name="connsiteX75" fmla="*/ 2755147 w 4729688"/>
              <a:gd name="connsiteY75" fmla="*/ 4151389 h 4729681"/>
              <a:gd name="connsiteX76" fmla="*/ 2722163 w 4729688"/>
              <a:gd name="connsiteY76" fmla="*/ 4153768 h 4729681"/>
              <a:gd name="connsiteX77" fmla="*/ 2662118 w 4729688"/>
              <a:gd name="connsiteY77" fmla="*/ 4252044 h 4729681"/>
              <a:gd name="connsiteX78" fmla="*/ 2733892 w 4729688"/>
              <a:gd name="connsiteY78" fmla="*/ 4519906 h 4729681"/>
              <a:gd name="connsiteX79" fmla="*/ 2714018 w 4729688"/>
              <a:gd name="connsiteY79" fmla="*/ 4525231 h 4729681"/>
              <a:gd name="connsiteX80" fmla="*/ 2642245 w 4729688"/>
              <a:gd name="connsiteY80" fmla="*/ 4257369 h 4729681"/>
              <a:gd name="connsiteX81" fmla="*/ 2717096 w 4729688"/>
              <a:gd name="connsiteY81" fmla="*/ 4134859 h 4729681"/>
              <a:gd name="connsiteX82" fmla="*/ 2758214 w 4729688"/>
              <a:gd name="connsiteY82" fmla="*/ 4131893 h 4729681"/>
              <a:gd name="connsiteX83" fmla="*/ 2771600 w 4729688"/>
              <a:gd name="connsiteY83" fmla="*/ 4136160 h 4729681"/>
              <a:gd name="connsiteX84" fmla="*/ 2781059 w 4729688"/>
              <a:gd name="connsiteY84" fmla="*/ 4125772 h 4729681"/>
              <a:gd name="connsiteX85" fmla="*/ 2818152 w 4729688"/>
              <a:gd name="connsiteY85" fmla="*/ 4107781 h 4729681"/>
              <a:gd name="connsiteX86" fmla="*/ 2859270 w 4729688"/>
              <a:gd name="connsiteY86" fmla="*/ 4104815 h 4729681"/>
              <a:gd name="connsiteX87" fmla="*/ 1742412 w 4729688"/>
              <a:gd name="connsiteY87" fmla="*/ 4070517 h 4729681"/>
              <a:gd name="connsiteX88" fmla="*/ 1783530 w 4729688"/>
              <a:gd name="connsiteY88" fmla="*/ 4073483 h 4729681"/>
              <a:gd name="connsiteX89" fmla="*/ 1820622 w 4729688"/>
              <a:gd name="connsiteY89" fmla="*/ 4091473 h 4729681"/>
              <a:gd name="connsiteX90" fmla="*/ 1830081 w 4729688"/>
              <a:gd name="connsiteY90" fmla="*/ 4101861 h 4729681"/>
              <a:gd name="connsiteX91" fmla="*/ 1843467 w 4729688"/>
              <a:gd name="connsiteY91" fmla="*/ 4097594 h 4729681"/>
              <a:gd name="connsiteX92" fmla="*/ 1884586 w 4729688"/>
              <a:gd name="connsiteY92" fmla="*/ 4100560 h 4729681"/>
              <a:gd name="connsiteX93" fmla="*/ 1959437 w 4729688"/>
              <a:gd name="connsiteY93" fmla="*/ 4223070 h 4729681"/>
              <a:gd name="connsiteX94" fmla="*/ 1920426 w 4729688"/>
              <a:gd name="connsiteY94" fmla="*/ 4368661 h 4729681"/>
              <a:gd name="connsiteX95" fmla="*/ 1900552 w 4729688"/>
              <a:gd name="connsiteY95" fmla="*/ 4363336 h 4729681"/>
              <a:gd name="connsiteX96" fmla="*/ 1939563 w 4729688"/>
              <a:gd name="connsiteY96" fmla="*/ 4217745 h 4729681"/>
              <a:gd name="connsiteX97" fmla="*/ 1879519 w 4729688"/>
              <a:gd name="connsiteY97" fmla="*/ 4119470 h 4729681"/>
              <a:gd name="connsiteX98" fmla="*/ 1846535 w 4729688"/>
              <a:gd name="connsiteY98" fmla="*/ 4117090 h 4729681"/>
              <a:gd name="connsiteX99" fmla="*/ 1844530 w 4729688"/>
              <a:gd name="connsiteY99" fmla="*/ 4117729 h 4729681"/>
              <a:gd name="connsiteX100" fmla="*/ 1847067 w 4729688"/>
              <a:gd name="connsiteY100" fmla="*/ 4120515 h 4729681"/>
              <a:gd name="connsiteX101" fmla="*/ 1858381 w 4729688"/>
              <a:gd name="connsiteY101" fmla="*/ 4195993 h 4729681"/>
              <a:gd name="connsiteX102" fmla="*/ 1819370 w 4729688"/>
              <a:gd name="connsiteY102" fmla="*/ 4341583 h 4729681"/>
              <a:gd name="connsiteX103" fmla="*/ 1799497 w 4729688"/>
              <a:gd name="connsiteY103" fmla="*/ 4336258 h 4729681"/>
              <a:gd name="connsiteX104" fmla="*/ 1838508 w 4729688"/>
              <a:gd name="connsiteY104" fmla="*/ 4190668 h 4729681"/>
              <a:gd name="connsiteX105" fmla="*/ 1829432 w 4729688"/>
              <a:gd name="connsiteY105" fmla="*/ 4130121 h 4729681"/>
              <a:gd name="connsiteX106" fmla="*/ 1824083 w 4729688"/>
              <a:gd name="connsiteY106" fmla="*/ 4124247 h 4729681"/>
              <a:gd name="connsiteX107" fmla="*/ 1816514 w 4729688"/>
              <a:gd name="connsiteY107" fmla="*/ 4126660 h 4729681"/>
              <a:gd name="connsiteX108" fmla="*/ 1778381 w 4729688"/>
              <a:gd name="connsiteY108" fmla="*/ 4174557 h 4729681"/>
              <a:gd name="connsiteX109" fmla="*/ 1706608 w 4729688"/>
              <a:gd name="connsiteY109" fmla="*/ 4442419 h 4729681"/>
              <a:gd name="connsiteX110" fmla="*/ 1686734 w 4729688"/>
              <a:gd name="connsiteY110" fmla="*/ 4437094 h 4729681"/>
              <a:gd name="connsiteX111" fmla="*/ 1758508 w 4729688"/>
              <a:gd name="connsiteY111" fmla="*/ 4169232 h 4729681"/>
              <a:gd name="connsiteX112" fmla="*/ 1806044 w 4729688"/>
              <a:gd name="connsiteY112" fmla="*/ 4109524 h 4729681"/>
              <a:gd name="connsiteX113" fmla="*/ 1809635 w 4729688"/>
              <a:gd name="connsiteY113" fmla="*/ 4108379 h 4729681"/>
              <a:gd name="connsiteX114" fmla="*/ 1808218 w 4729688"/>
              <a:gd name="connsiteY114" fmla="*/ 4106824 h 4729681"/>
              <a:gd name="connsiteX115" fmla="*/ 1778463 w 4729688"/>
              <a:gd name="connsiteY115" fmla="*/ 4092392 h 4729681"/>
              <a:gd name="connsiteX116" fmla="*/ 1677325 w 4729688"/>
              <a:gd name="connsiteY116" fmla="*/ 4147479 h 4729681"/>
              <a:gd name="connsiteX117" fmla="*/ 1605552 w 4729688"/>
              <a:gd name="connsiteY117" fmla="*/ 4415341 h 4729681"/>
              <a:gd name="connsiteX118" fmla="*/ 1585678 w 4729688"/>
              <a:gd name="connsiteY118" fmla="*/ 4410016 h 4729681"/>
              <a:gd name="connsiteX119" fmla="*/ 1657452 w 4729688"/>
              <a:gd name="connsiteY119" fmla="*/ 4142154 h 4729681"/>
              <a:gd name="connsiteX120" fmla="*/ 1742412 w 4729688"/>
              <a:gd name="connsiteY120" fmla="*/ 4070517 h 4729681"/>
              <a:gd name="connsiteX121" fmla="*/ 3046620 w 4729688"/>
              <a:gd name="connsiteY121" fmla="*/ 4046563 h 4729681"/>
              <a:gd name="connsiteX122" fmla="*/ 3118394 w 4729688"/>
              <a:gd name="connsiteY122" fmla="*/ 4314426 h 4729681"/>
              <a:gd name="connsiteX123" fmla="*/ 3043543 w 4729688"/>
              <a:gd name="connsiteY123" fmla="*/ 4436935 h 4729681"/>
              <a:gd name="connsiteX124" fmla="*/ 2917465 w 4729688"/>
              <a:gd name="connsiteY124" fmla="*/ 4368264 h 4729681"/>
              <a:gd name="connsiteX125" fmla="*/ 2878454 w 4729688"/>
              <a:gd name="connsiteY125" fmla="*/ 4222674 h 4729681"/>
              <a:gd name="connsiteX126" fmla="*/ 2898327 w 4729688"/>
              <a:gd name="connsiteY126" fmla="*/ 4217349 h 4729681"/>
              <a:gd name="connsiteX127" fmla="*/ 2937338 w 4729688"/>
              <a:gd name="connsiteY127" fmla="*/ 4362939 h 4729681"/>
              <a:gd name="connsiteX128" fmla="*/ 3038476 w 4729688"/>
              <a:gd name="connsiteY128" fmla="*/ 4418026 h 4729681"/>
              <a:gd name="connsiteX129" fmla="*/ 3098520 w 4729688"/>
              <a:gd name="connsiteY129" fmla="*/ 4319751 h 4729681"/>
              <a:gd name="connsiteX130" fmla="*/ 3026747 w 4729688"/>
              <a:gd name="connsiteY130" fmla="*/ 4051888 h 4729681"/>
              <a:gd name="connsiteX131" fmla="*/ 1638027 w 4729688"/>
              <a:gd name="connsiteY131" fmla="*/ 4025001 h 4729681"/>
              <a:gd name="connsiteX132" fmla="*/ 1655845 w 4729688"/>
              <a:gd name="connsiteY132" fmla="*/ 4035288 h 4729681"/>
              <a:gd name="connsiteX133" fmla="*/ 1517190 w 4729688"/>
              <a:gd name="connsiteY133" fmla="*/ 4275447 h 4729681"/>
              <a:gd name="connsiteX134" fmla="*/ 1377634 w 4729688"/>
              <a:gd name="connsiteY134" fmla="*/ 4309147 h 4729681"/>
              <a:gd name="connsiteX135" fmla="*/ 1337041 w 4729688"/>
              <a:gd name="connsiteY135" fmla="*/ 4171438 h 4729681"/>
              <a:gd name="connsiteX136" fmla="*/ 1412405 w 4729688"/>
              <a:gd name="connsiteY136" fmla="*/ 4040905 h 4729681"/>
              <a:gd name="connsiteX137" fmla="*/ 1430223 w 4729688"/>
              <a:gd name="connsiteY137" fmla="*/ 4051192 h 4729681"/>
              <a:gd name="connsiteX138" fmla="*/ 1354859 w 4729688"/>
              <a:gd name="connsiteY138" fmla="*/ 4181725 h 4729681"/>
              <a:gd name="connsiteX139" fmla="*/ 1387422 w 4729688"/>
              <a:gd name="connsiteY139" fmla="*/ 4292193 h 4729681"/>
              <a:gd name="connsiteX140" fmla="*/ 1499372 w 4729688"/>
              <a:gd name="connsiteY140" fmla="*/ 4265160 h 4729681"/>
              <a:gd name="connsiteX141" fmla="*/ 3323113 w 4729688"/>
              <a:gd name="connsiteY141" fmla="*/ 3917465 h 4729681"/>
              <a:gd name="connsiteX142" fmla="*/ 3394074 w 4729688"/>
              <a:gd name="connsiteY142" fmla="*/ 3964673 h 4729681"/>
              <a:gd name="connsiteX143" fmla="*/ 3469437 w 4729688"/>
              <a:gd name="connsiteY143" fmla="*/ 4095206 h 4729681"/>
              <a:gd name="connsiteX144" fmla="*/ 3451619 w 4729688"/>
              <a:gd name="connsiteY144" fmla="*/ 4105494 h 4729681"/>
              <a:gd name="connsiteX145" fmla="*/ 3376256 w 4729688"/>
              <a:gd name="connsiteY145" fmla="*/ 3974961 h 4729681"/>
              <a:gd name="connsiteX146" fmla="*/ 3264307 w 4729688"/>
              <a:gd name="connsiteY146" fmla="*/ 3947927 h 4729681"/>
              <a:gd name="connsiteX147" fmla="*/ 3239301 w 4729688"/>
              <a:gd name="connsiteY147" fmla="*/ 3969568 h 4729681"/>
              <a:gd name="connsiteX148" fmla="*/ 3238335 w 4729688"/>
              <a:gd name="connsiteY148" fmla="*/ 3971437 h 4729681"/>
              <a:gd name="connsiteX149" fmla="*/ 3242099 w 4729688"/>
              <a:gd name="connsiteY149" fmla="*/ 3971613 h 4729681"/>
              <a:gd name="connsiteX150" fmla="*/ 3303470 w 4729688"/>
              <a:gd name="connsiteY150" fmla="*/ 4016984 h 4729681"/>
              <a:gd name="connsiteX151" fmla="*/ 3378833 w 4729688"/>
              <a:gd name="connsiteY151" fmla="*/ 4147517 h 4729681"/>
              <a:gd name="connsiteX152" fmla="*/ 3361015 w 4729688"/>
              <a:gd name="connsiteY152" fmla="*/ 4157804 h 4729681"/>
              <a:gd name="connsiteX153" fmla="*/ 3285652 w 4729688"/>
              <a:gd name="connsiteY153" fmla="*/ 4027271 h 4729681"/>
              <a:gd name="connsiteX154" fmla="*/ 3236421 w 4729688"/>
              <a:gd name="connsiteY154" fmla="*/ 3990876 h 4729681"/>
              <a:gd name="connsiteX155" fmla="*/ 3228486 w 4729688"/>
              <a:gd name="connsiteY155" fmla="*/ 3990504 h 4729681"/>
              <a:gd name="connsiteX156" fmla="*/ 3224840 w 4729688"/>
              <a:gd name="connsiteY156" fmla="*/ 3997562 h 4729681"/>
              <a:gd name="connsiteX157" fmla="*/ 3231744 w 4729688"/>
              <a:gd name="connsiteY157" fmla="*/ 4058395 h 4729681"/>
              <a:gd name="connsiteX158" fmla="*/ 3370399 w 4729688"/>
              <a:gd name="connsiteY158" fmla="*/ 4298553 h 4729681"/>
              <a:gd name="connsiteX159" fmla="*/ 3352581 w 4729688"/>
              <a:gd name="connsiteY159" fmla="*/ 4308841 h 4729681"/>
              <a:gd name="connsiteX160" fmla="*/ 3213926 w 4729688"/>
              <a:gd name="connsiteY160" fmla="*/ 4068682 h 4729681"/>
              <a:gd name="connsiteX161" fmla="*/ 3205319 w 4729688"/>
              <a:gd name="connsiteY161" fmla="*/ 3992848 h 4729681"/>
              <a:gd name="connsiteX162" fmla="*/ 3207049 w 4729688"/>
              <a:gd name="connsiteY162" fmla="*/ 3989500 h 4729681"/>
              <a:gd name="connsiteX163" fmla="*/ 3204947 w 4729688"/>
              <a:gd name="connsiteY163" fmla="*/ 3989402 h 4729681"/>
              <a:gd name="connsiteX164" fmla="*/ 3173703 w 4729688"/>
              <a:gd name="connsiteY164" fmla="*/ 4000237 h 4729681"/>
              <a:gd name="connsiteX165" fmla="*/ 3141140 w 4729688"/>
              <a:gd name="connsiteY165" fmla="*/ 4110705 h 4729681"/>
              <a:gd name="connsiteX166" fmla="*/ 3279795 w 4729688"/>
              <a:gd name="connsiteY166" fmla="*/ 4350864 h 4729681"/>
              <a:gd name="connsiteX167" fmla="*/ 3261977 w 4729688"/>
              <a:gd name="connsiteY167" fmla="*/ 4361151 h 4729681"/>
              <a:gd name="connsiteX168" fmla="*/ 3123322 w 4729688"/>
              <a:gd name="connsiteY168" fmla="*/ 4120992 h 4729681"/>
              <a:gd name="connsiteX169" fmla="*/ 3163914 w 4729688"/>
              <a:gd name="connsiteY169" fmla="*/ 3983284 h 4729681"/>
              <a:gd name="connsiteX170" fmla="*/ 3202864 w 4729688"/>
              <a:gd name="connsiteY170" fmla="*/ 3969777 h 4729681"/>
              <a:gd name="connsiteX171" fmla="*/ 3216898 w 4729688"/>
              <a:gd name="connsiteY171" fmla="*/ 3970434 h 4729681"/>
              <a:gd name="connsiteX172" fmla="*/ 3223346 w 4729688"/>
              <a:gd name="connsiteY172" fmla="*/ 3957951 h 4729681"/>
              <a:gd name="connsiteX173" fmla="*/ 3254518 w 4729688"/>
              <a:gd name="connsiteY173" fmla="*/ 3930974 h 4729681"/>
              <a:gd name="connsiteX174" fmla="*/ 3293468 w 4729688"/>
              <a:gd name="connsiteY174" fmla="*/ 3917466 h 4729681"/>
              <a:gd name="connsiteX175" fmla="*/ 3323113 w 4729688"/>
              <a:gd name="connsiteY175" fmla="*/ 3917465 h 4729681"/>
              <a:gd name="connsiteX176" fmla="*/ 1291808 w 4729688"/>
              <a:gd name="connsiteY176" fmla="*/ 3851205 h 4729681"/>
              <a:gd name="connsiteX177" fmla="*/ 1321453 w 4729688"/>
              <a:gd name="connsiteY177" fmla="*/ 3851207 h 4729681"/>
              <a:gd name="connsiteX178" fmla="*/ 1360402 w 4729688"/>
              <a:gd name="connsiteY178" fmla="*/ 3864714 h 4729681"/>
              <a:gd name="connsiteX179" fmla="*/ 1391574 w 4729688"/>
              <a:gd name="connsiteY179" fmla="*/ 3891692 h 4729681"/>
              <a:gd name="connsiteX180" fmla="*/ 1398023 w 4729688"/>
              <a:gd name="connsiteY180" fmla="*/ 3904174 h 4729681"/>
              <a:gd name="connsiteX181" fmla="*/ 1412057 w 4729688"/>
              <a:gd name="connsiteY181" fmla="*/ 3903517 h 4729681"/>
              <a:gd name="connsiteX182" fmla="*/ 1451006 w 4729688"/>
              <a:gd name="connsiteY182" fmla="*/ 3917024 h 4729681"/>
              <a:gd name="connsiteX183" fmla="*/ 1491599 w 4729688"/>
              <a:gd name="connsiteY183" fmla="*/ 4054733 h 4729681"/>
              <a:gd name="connsiteX184" fmla="*/ 1416236 w 4729688"/>
              <a:gd name="connsiteY184" fmla="*/ 4185266 h 4729681"/>
              <a:gd name="connsiteX185" fmla="*/ 1398418 w 4729688"/>
              <a:gd name="connsiteY185" fmla="*/ 4174978 h 4729681"/>
              <a:gd name="connsiteX186" fmla="*/ 1473781 w 4729688"/>
              <a:gd name="connsiteY186" fmla="*/ 4044445 h 4729681"/>
              <a:gd name="connsiteX187" fmla="*/ 1441218 w 4729688"/>
              <a:gd name="connsiteY187" fmla="*/ 3933978 h 4729681"/>
              <a:gd name="connsiteX188" fmla="*/ 1409973 w 4729688"/>
              <a:gd name="connsiteY188" fmla="*/ 3923142 h 4729681"/>
              <a:gd name="connsiteX189" fmla="*/ 1407872 w 4729688"/>
              <a:gd name="connsiteY189" fmla="*/ 3923241 h 4729681"/>
              <a:gd name="connsiteX190" fmla="*/ 1409601 w 4729688"/>
              <a:gd name="connsiteY190" fmla="*/ 3926589 h 4729681"/>
              <a:gd name="connsiteX191" fmla="*/ 1400995 w 4729688"/>
              <a:gd name="connsiteY191" fmla="*/ 4002422 h 4729681"/>
              <a:gd name="connsiteX192" fmla="*/ 1325632 w 4729688"/>
              <a:gd name="connsiteY192" fmla="*/ 4132955 h 4729681"/>
              <a:gd name="connsiteX193" fmla="*/ 1307814 w 4729688"/>
              <a:gd name="connsiteY193" fmla="*/ 4122668 h 4729681"/>
              <a:gd name="connsiteX194" fmla="*/ 1383177 w 4729688"/>
              <a:gd name="connsiteY194" fmla="*/ 3992135 h 4729681"/>
              <a:gd name="connsiteX195" fmla="*/ 1390081 w 4729688"/>
              <a:gd name="connsiteY195" fmla="*/ 3931303 h 4729681"/>
              <a:gd name="connsiteX196" fmla="*/ 1386435 w 4729688"/>
              <a:gd name="connsiteY196" fmla="*/ 3924244 h 4729681"/>
              <a:gd name="connsiteX197" fmla="*/ 1378500 w 4729688"/>
              <a:gd name="connsiteY197" fmla="*/ 3924616 h 4729681"/>
              <a:gd name="connsiteX198" fmla="*/ 1329269 w 4729688"/>
              <a:gd name="connsiteY198" fmla="*/ 3961011 h 4729681"/>
              <a:gd name="connsiteX199" fmla="*/ 1190613 w 4729688"/>
              <a:gd name="connsiteY199" fmla="*/ 4201170 h 4729681"/>
              <a:gd name="connsiteX200" fmla="*/ 1172795 w 4729688"/>
              <a:gd name="connsiteY200" fmla="*/ 4190883 h 4729681"/>
              <a:gd name="connsiteX201" fmla="*/ 1311451 w 4729688"/>
              <a:gd name="connsiteY201" fmla="*/ 3950724 h 4729681"/>
              <a:gd name="connsiteX202" fmla="*/ 1372822 w 4729688"/>
              <a:gd name="connsiteY202" fmla="*/ 3905354 h 4729681"/>
              <a:gd name="connsiteX203" fmla="*/ 1376586 w 4729688"/>
              <a:gd name="connsiteY203" fmla="*/ 3905177 h 4729681"/>
              <a:gd name="connsiteX204" fmla="*/ 1375620 w 4729688"/>
              <a:gd name="connsiteY204" fmla="*/ 3903308 h 4729681"/>
              <a:gd name="connsiteX205" fmla="*/ 1350614 w 4729688"/>
              <a:gd name="connsiteY205" fmla="*/ 3881667 h 4729681"/>
              <a:gd name="connsiteX206" fmla="*/ 1238665 w 4729688"/>
              <a:gd name="connsiteY206" fmla="*/ 3908701 h 4729681"/>
              <a:gd name="connsiteX207" fmla="*/ 1100009 w 4729688"/>
              <a:gd name="connsiteY207" fmla="*/ 4148860 h 4729681"/>
              <a:gd name="connsiteX208" fmla="*/ 1082191 w 4729688"/>
              <a:gd name="connsiteY208" fmla="*/ 4138572 h 4729681"/>
              <a:gd name="connsiteX209" fmla="*/ 1220847 w 4729688"/>
              <a:gd name="connsiteY209" fmla="*/ 3898414 h 4729681"/>
              <a:gd name="connsiteX210" fmla="*/ 1291808 w 4729688"/>
              <a:gd name="connsiteY210" fmla="*/ 3851205 h 4729681"/>
              <a:gd name="connsiteX211" fmla="*/ 3459358 w 4729688"/>
              <a:gd name="connsiteY211" fmla="*/ 3812710 h 4729681"/>
              <a:gd name="connsiteX212" fmla="*/ 3598013 w 4729688"/>
              <a:gd name="connsiteY212" fmla="*/ 4052868 h 4729681"/>
              <a:gd name="connsiteX213" fmla="*/ 3557421 w 4729688"/>
              <a:gd name="connsiteY213" fmla="*/ 4190577 h 4729681"/>
              <a:gd name="connsiteX214" fmla="*/ 3417865 w 4729688"/>
              <a:gd name="connsiteY214" fmla="*/ 4156877 h 4729681"/>
              <a:gd name="connsiteX215" fmla="*/ 3342502 w 4729688"/>
              <a:gd name="connsiteY215" fmla="*/ 4026344 h 4729681"/>
              <a:gd name="connsiteX216" fmla="*/ 3360320 w 4729688"/>
              <a:gd name="connsiteY216" fmla="*/ 4016057 h 4729681"/>
              <a:gd name="connsiteX217" fmla="*/ 3435683 w 4729688"/>
              <a:gd name="connsiteY217" fmla="*/ 4146590 h 4729681"/>
              <a:gd name="connsiteX218" fmla="*/ 3547632 w 4729688"/>
              <a:gd name="connsiteY218" fmla="*/ 4173623 h 4729681"/>
              <a:gd name="connsiteX219" fmla="*/ 3580195 w 4729688"/>
              <a:gd name="connsiteY219" fmla="*/ 4063156 h 4729681"/>
              <a:gd name="connsiteX220" fmla="*/ 3441540 w 4729688"/>
              <a:gd name="connsiteY220" fmla="*/ 3822997 h 4729681"/>
              <a:gd name="connsiteX221" fmla="*/ 1010355 w 4729688"/>
              <a:gd name="connsiteY221" fmla="*/ 3737193 h 4729681"/>
              <a:gd name="connsiteX222" fmla="*/ 1024903 w 4729688"/>
              <a:gd name="connsiteY222" fmla="*/ 3751741 h 4729681"/>
              <a:gd name="connsiteX223" fmla="*/ 918323 w 4729688"/>
              <a:gd name="connsiteY223" fmla="*/ 3858321 h 4729681"/>
              <a:gd name="connsiteX224" fmla="*/ 921185 w 4729688"/>
              <a:gd name="connsiteY224" fmla="*/ 3973452 h 4729681"/>
              <a:gd name="connsiteX225" fmla="*/ 1036317 w 4729688"/>
              <a:gd name="connsiteY225" fmla="*/ 3976315 h 4729681"/>
              <a:gd name="connsiteX226" fmla="*/ 1232406 w 4729688"/>
              <a:gd name="connsiteY226" fmla="*/ 3780226 h 4729681"/>
              <a:gd name="connsiteX227" fmla="*/ 1246954 w 4729688"/>
              <a:gd name="connsiteY227" fmla="*/ 3794774 h 4729681"/>
              <a:gd name="connsiteX228" fmla="*/ 1050865 w 4729688"/>
              <a:gd name="connsiteY228" fmla="*/ 3990863 h 4729681"/>
              <a:gd name="connsiteX229" fmla="*/ 907343 w 4729688"/>
              <a:gd name="connsiteY229" fmla="*/ 3987295 h 4729681"/>
              <a:gd name="connsiteX230" fmla="*/ 903775 w 4729688"/>
              <a:gd name="connsiteY230" fmla="*/ 3843772 h 4729681"/>
              <a:gd name="connsiteX231" fmla="*/ 3702756 w 4729688"/>
              <a:gd name="connsiteY231" fmla="*/ 3615743 h 4729681"/>
              <a:gd name="connsiteX232" fmla="*/ 3773778 w 4729688"/>
              <a:gd name="connsiteY232" fmla="*/ 3643683 h 4729681"/>
              <a:gd name="connsiteX233" fmla="*/ 3880358 w 4729688"/>
              <a:gd name="connsiteY233" fmla="*/ 3750263 h 4729681"/>
              <a:gd name="connsiteX234" fmla="*/ 3865810 w 4729688"/>
              <a:gd name="connsiteY234" fmla="*/ 3764811 h 4729681"/>
              <a:gd name="connsiteX235" fmla="*/ 3759230 w 4729688"/>
              <a:gd name="connsiteY235" fmla="*/ 3658231 h 4729681"/>
              <a:gd name="connsiteX236" fmla="*/ 3644098 w 4729688"/>
              <a:gd name="connsiteY236" fmla="*/ 3661094 h 4729681"/>
              <a:gd name="connsiteX237" fmla="*/ 3625546 w 4729688"/>
              <a:gd name="connsiteY237" fmla="*/ 3688469 h 4729681"/>
              <a:gd name="connsiteX238" fmla="*/ 3625097 w 4729688"/>
              <a:gd name="connsiteY238" fmla="*/ 3690524 h 4729681"/>
              <a:gd name="connsiteX239" fmla="*/ 3628778 w 4729688"/>
              <a:gd name="connsiteY239" fmla="*/ 3689721 h 4729681"/>
              <a:gd name="connsiteX240" fmla="*/ 3699800 w 4729688"/>
              <a:gd name="connsiteY240" fmla="*/ 3717661 h 4729681"/>
              <a:gd name="connsiteX241" fmla="*/ 3806380 w 4729688"/>
              <a:gd name="connsiteY241" fmla="*/ 3824241 h 4729681"/>
              <a:gd name="connsiteX242" fmla="*/ 3791832 w 4729688"/>
              <a:gd name="connsiteY242" fmla="*/ 3838789 h 4729681"/>
              <a:gd name="connsiteX243" fmla="*/ 3685252 w 4729688"/>
              <a:gd name="connsiteY243" fmla="*/ 3732209 h 4729681"/>
              <a:gd name="connsiteX244" fmla="*/ 3628279 w 4729688"/>
              <a:gd name="connsiteY244" fmla="*/ 3709796 h 4729681"/>
              <a:gd name="connsiteX245" fmla="*/ 3620518 w 4729688"/>
              <a:gd name="connsiteY245" fmla="*/ 3711491 h 4729681"/>
              <a:gd name="connsiteX246" fmla="*/ 3618823 w 4729688"/>
              <a:gd name="connsiteY246" fmla="*/ 3719252 h 4729681"/>
              <a:gd name="connsiteX247" fmla="*/ 3641236 w 4729688"/>
              <a:gd name="connsiteY247" fmla="*/ 3776225 h 4729681"/>
              <a:gd name="connsiteX248" fmla="*/ 3837325 w 4729688"/>
              <a:gd name="connsiteY248" fmla="*/ 3972314 h 4729681"/>
              <a:gd name="connsiteX249" fmla="*/ 3822777 w 4729688"/>
              <a:gd name="connsiteY249" fmla="*/ 3986862 h 4729681"/>
              <a:gd name="connsiteX250" fmla="*/ 3626688 w 4729688"/>
              <a:gd name="connsiteY250" fmla="*/ 3790773 h 4729681"/>
              <a:gd name="connsiteX251" fmla="*/ 3598747 w 4729688"/>
              <a:gd name="connsiteY251" fmla="*/ 3719751 h 4729681"/>
              <a:gd name="connsiteX252" fmla="*/ 3599551 w 4729688"/>
              <a:gd name="connsiteY252" fmla="*/ 3716070 h 4729681"/>
              <a:gd name="connsiteX253" fmla="*/ 3597496 w 4729688"/>
              <a:gd name="connsiteY253" fmla="*/ 3716519 h 4729681"/>
              <a:gd name="connsiteX254" fmla="*/ 3570120 w 4729688"/>
              <a:gd name="connsiteY254" fmla="*/ 3735071 h 4729681"/>
              <a:gd name="connsiteX255" fmla="*/ 3567258 w 4729688"/>
              <a:gd name="connsiteY255" fmla="*/ 3850203 h 4729681"/>
              <a:gd name="connsiteX256" fmla="*/ 3763347 w 4729688"/>
              <a:gd name="connsiteY256" fmla="*/ 4046292 h 4729681"/>
              <a:gd name="connsiteX257" fmla="*/ 3748799 w 4729688"/>
              <a:gd name="connsiteY257" fmla="*/ 4060840 h 4729681"/>
              <a:gd name="connsiteX258" fmla="*/ 3552710 w 4729688"/>
              <a:gd name="connsiteY258" fmla="*/ 3864751 h 4729681"/>
              <a:gd name="connsiteX259" fmla="*/ 3556278 w 4729688"/>
              <a:gd name="connsiteY259" fmla="*/ 3721229 h 4729681"/>
              <a:gd name="connsiteX260" fmla="*/ 3590404 w 4729688"/>
              <a:gd name="connsiteY260" fmla="*/ 3698101 h 4729681"/>
              <a:gd name="connsiteX261" fmla="*/ 3604130 w 4729688"/>
              <a:gd name="connsiteY261" fmla="*/ 3695103 h 4729681"/>
              <a:gd name="connsiteX262" fmla="*/ 3607128 w 4729688"/>
              <a:gd name="connsiteY262" fmla="*/ 3681377 h 4729681"/>
              <a:gd name="connsiteX263" fmla="*/ 3630256 w 4729688"/>
              <a:gd name="connsiteY263" fmla="*/ 3647251 h 4729681"/>
              <a:gd name="connsiteX264" fmla="*/ 3702756 w 4729688"/>
              <a:gd name="connsiteY264" fmla="*/ 3615743 h 4729681"/>
              <a:gd name="connsiteX265" fmla="*/ 2940691 w 4729688"/>
              <a:gd name="connsiteY265" fmla="*/ 3595112 h 4729681"/>
              <a:gd name="connsiteX266" fmla="*/ 2995012 w 4729688"/>
              <a:gd name="connsiteY266" fmla="*/ 3688770 h 4729681"/>
              <a:gd name="connsiteX267" fmla="*/ 3049334 w 4729688"/>
              <a:gd name="connsiteY267" fmla="*/ 3595112 h 4729681"/>
              <a:gd name="connsiteX268" fmla="*/ 1696091 w 4729688"/>
              <a:gd name="connsiteY268" fmla="*/ 3595112 h 4729681"/>
              <a:gd name="connsiteX269" fmla="*/ 1750412 w 4729688"/>
              <a:gd name="connsiteY269" fmla="*/ 3688770 h 4729681"/>
              <a:gd name="connsiteX270" fmla="*/ 1804734 w 4729688"/>
              <a:gd name="connsiteY270" fmla="*/ 3595112 h 4729681"/>
              <a:gd name="connsiteX271" fmla="*/ 933226 w 4729688"/>
              <a:gd name="connsiteY271" fmla="*/ 3522037 h 4729681"/>
              <a:gd name="connsiteX272" fmla="*/ 1005726 w 4729688"/>
              <a:gd name="connsiteY272" fmla="*/ 3553546 h 4729681"/>
              <a:gd name="connsiteX273" fmla="*/ 1028853 w 4729688"/>
              <a:gd name="connsiteY273" fmla="*/ 3587672 h 4729681"/>
              <a:gd name="connsiteX274" fmla="*/ 1031851 w 4729688"/>
              <a:gd name="connsiteY274" fmla="*/ 3601398 h 4729681"/>
              <a:gd name="connsiteX275" fmla="*/ 1045577 w 4729688"/>
              <a:gd name="connsiteY275" fmla="*/ 3604396 h 4729681"/>
              <a:gd name="connsiteX276" fmla="*/ 1079703 w 4729688"/>
              <a:gd name="connsiteY276" fmla="*/ 3627524 h 4729681"/>
              <a:gd name="connsiteX277" fmla="*/ 1083272 w 4729688"/>
              <a:gd name="connsiteY277" fmla="*/ 3771046 h 4729681"/>
              <a:gd name="connsiteX278" fmla="*/ 976692 w 4729688"/>
              <a:gd name="connsiteY278" fmla="*/ 3877626 h 4729681"/>
              <a:gd name="connsiteX279" fmla="*/ 962143 w 4729688"/>
              <a:gd name="connsiteY279" fmla="*/ 3863077 h 4729681"/>
              <a:gd name="connsiteX280" fmla="*/ 1068723 w 4729688"/>
              <a:gd name="connsiteY280" fmla="*/ 3756498 h 4729681"/>
              <a:gd name="connsiteX281" fmla="*/ 1065861 w 4729688"/>
              <a:gd name="connsiteY281" fmla="*/ 3641366 h 4729681"/>
              <a:gd name="connsiteX282" fmla="*/ 1038485 w 4729688"/>
              <a:gd name="connsiteY282" fmla="*/ 3622813 h 4729681"/>
              <a:gd name="connsiteX283" fmla="*/ 1036430 w 4729688"/>
              <a:gd name="connsiteY283" fmla="*/ 3622364 h 4729681"/>
              <a:gd name="connsiteX284" fmla="*/ 1037234 w 4729688"/>
              <a:gd name="connsiteY284" fmla="*/ 3626046 h 4729681"/>
              <a:gd name="connsiteX285" fmla="*/ 1009294 w 4729688"/>
              <a:gd name="connsiteY285" fmla="*/ 3697068 h 4729681"/>
              <a:gd name="connsiteX286" fmla="*/ 902714 w 4729688"/>
              <a:gd name="connsiteY286" fmla="*/ 3803648 h 4729681"/>
              <a:gd name="connsiteX287" fmla="*/ 888165 w 4729688"/>
              <a:gd name="connsiteY287" fmla="*/ 3789100 h 4729681"/>
              <a:gd name="connsiteX288" fmla="*/ 994745 w 4729688"/>
              <a:gd name="connsiteY288" fmla="*/ 3682520 h 4729681"/>
              <a:gd name="connsiteX289" fmla="*/ 1017158 w 4729688"/>
              <a:gd name="connsiteY289" fmla="*/ 3625547 h 4729681"/>
              <a:gd name="connsiteX290" fmla="*/ 1015464 w 4729688"/>
              <a:gd name="connsiteY290" fmla="*/ 3617786 h 4729681"/>
              <a:gd name="connsiteX291" fmla="*/ 1007702 w 4729688"/>
              <a:gd name="connsiteY291" fmla="*/ 3616091 h 4729681"/>
              <a:gd name="connsiteX292" fmla="*/ 950730 w 4729688"/>
              <a:gd name="connsiteY292" fmla="*/ 3638504 h 4729681"/>
              <a:gd name="connsiteX293" fmla="*/ 754641 w 4729688"/>
              <a:gd name="connsiteY293" fmla="*/ 3834593 h 4729681"/>
              <a:gd name="connsiteX294" fmla="*/ 740092 w 4729688"/>
              <a:gd name="connsiteY294" fmla="*/ 3820044 h 4729681"/>
              <a:gd name="connsiteX295" fmla="*/ 936181 w 4729688"/>
              <a:gd name="connsiteY295" fmla="*/ 3623955 h 4729681"/>
              <a:gd name="connsiteX296" fmla="*/ 1007203 w 4729688"/>
              <a:gd name="connsiteY296" fmla="*/ 3596015 h 4729681"/>
              <a:gd name="connsiteX297" fmla="*/ 1010885 w 4729688"/>
              <a:gd name="connsiteY297" fmla="*/ 3596819 h 4729681"/>
              <a:gd name="connsiteX298" fmla="*/ 1010436 w 4729688"/>
              <a:gd name="connsiteY298" fmla="*/ 3594764 h 4729681"/>
              <a:gd name="connsiteX299" fmla="*/ 991883 w 4729688"/>
              <a:gd name="connsiteY299" fmla="*/ 3567388 h 4729681"/>
              <a:gd name="connsiteX300" fmla="*/ 876752 w 4729688"/>
              <a:gd name="connsiteY300" fmla="*/ 3564526 h 4729681"/>
              <a:gd name="connsiteX301" fmla="*/ 680663 w 4729688"/>
              <a:gd name="connsiteY301" fmla="*/ 3760615 h 4729681"/>
              <a:gd name="connsiteX302" fmla="*/ 666115 w 4729688"/>
              <a:gd name="connsiteY302" fmla="*/ 3746066 h 4729681"/>
              <a:gd name="connsiteX303" fmla="*/ 862203 w 4729688"/>
              <a:gd name="connsiteY303" fmla="*/ 3549978 h 4729681"/>
              <a:gd name="connsiteX304" fmla="*/ 933226 w 4729688"/>
              <a:gd name="connsiteY304" fmla="*/ 3522037 h 4729681"/>
              <a:gd name="connsiteX305" fmla="*/ 3797506 w 4729688"/>
              <a:gd name="connsiteY305" fmla="*/ 3480001 h 4729681"/>
              <a:gd name="connsiteX306" fmla="*/ 3993595 w 4729688"/>
              <a:gd name="connsiteY306" fmla="*/ 3676089 h 4729681"/>
              <a:gd name="connsiteX307" fmla="*/ 3990027 w 4729688"/>
              <a:gd name="connsiteY307" fmla="*/ 3819612 h 4729681"/>
              <a:gd name="connsiteX308" fmla="*/ 3846505 w 4729688"/>
              <a:gd name="connsiteY308" fmla="*/ 3823180 h 4729681"/>
              <a:gd name="connsiteX309" fmla="*/ 3739925 w 4729688"/>
              <a:gd name="connsiteY309" fmla="*/ 3716600 h 4729681"/>
              <a:gd name="connsiteX310" fmla="*/ 3754473 w 4729688"/>
              <a:gd name="connsiteY310" fmla="*/ 3702051 h 4729681"/>
              <a:gd name="connsiteX311" fmla="*/ 3861053 w 4729688"/>
              <a:gd name="connsiteY311" fmla="*/ 3808631 h 4729681"/>
              <a:gd name="connsiteX312" fmla="*/ 3976185 w 4729688"/>
              <a:gd name="connsiteY312" fmla="*/ 3805769 h 4729681"/>
              <a:gd name="connsiteX313" fmla="*/ 3979047 w 4729688"/>
              <a:gd name="connsiteY313" fmla="*/ 3690638 h 4729681"/>
              <a:gd name="connsiteX314" fmla="*/ 3782958 w 4729688"/>
              <a:gd name="connsiteY314" fmla="*/ 3494549 h 4729681"/>
              <a:gd name="connsiteX315" fmla="*/ 2802075 w 4729688"/>
              <a:gd name="connsiteY315" fmla="*/ 3444977 h 4729681"/>
              <a:gd name="connsiteX316" fmla="*/ 2743850 w 4729688"/>
              <a:gd name="connsiteY316" fmla="*/ 3545365 h 4729681"/>
              <a:gd name="connsiteX317" fmla="*/ 2860300 w 4729688"/>
              <a:gd name="connsiteY317" fmla="*/ 3545365 h 4729681"/>
              <a:gd name="connsiteX318" fmla="*/ 1557475 w 4729688"/>
              <a:gd name="connsiteY318" fmla="*/ 3444977 h 4729681"/>
              <a:gd name="connsiteX319" fmla="*/ 1499250 w 4729688"/>
              <a:gd name="connsiteY319" fmla="*/ 3545365 h 4729681"/>
              <a:gd name="connsiteX320" fmla="*/ 1615700 w 4729688"/>
              <a:gd name="connsiteY320" fmla="*/ 3545365 h 4729681"/>
              <a:gd name="connsiteX321" fmla="*/ 3187949 w 4729688"/>
              <a:gd name="connsiteY321" fmla="*/ 3444977 h 4729681"/>
              <a:gd name="connsiteX322" fmla="*/ 3129724 w 4729688"/>
              <a:gd name="connsiteY322" fmla="*/ 3545365 h 4729681"/>
              <a:gd name="connsiteX323" fmla="*/ 3246174 w 4729688"/>
              <a:gd name="connsiteY323" fmla="*/ 3545365 h 4729681"/>
              <a:gd name="connsiteX324" fmla="*/ 1943349 w 4729688"/>
              <a:gd name="connsiteY324" fmla="*/ 3444977 h 4729681"/>
              <a:gd name="connsiteX325" fmla="*/ 1885124 w 4729688"/>
              <a:gd name="connsiteY325" fmla="*/ 3545365 h 4729681"/>
              <a:gd name="connsiteX326" fmla="*/ 2001574 w 4729688"/>
              <a:gd name="connsiteY326" fmla="*/ 3545365 h 4729681"/>
              <a:gd name="connsiteX327" fmla="*/ 700610 w 4729688"/>
              <a:gd name="connsiteY327" fmla="*/ 3339770 h 4729681"/>
              <a:gd name="connsiteX328" fmla="*/ 710897 w 4729688"/>
              <a:gd name="connsiteY328" fmla="*/ 3357588 h 4729681"/>
              <a:gd name="connsiteX329" fmla="*/ 580364 w 4729688"/>
              <a:gd name="connsiteY329" fmla="*/ 3432952 h 4729681"/>
              <a:gd name="connsiteX330" fmla="*/ 553330 w 4729688"/>
              <a:gd name="connsiteY330" fmla="*/ 3544901 h 4729681"/>
              <a:gd name="connsiteX331" fmla="*/ 663798 w 4729688"/>
              <a:gd name="connsiteY331" fmla="*/ 3577464 h 4729681"/>
              <a:gd name="connsiteX332" fmla="*/ 903957 w 4729688"/>
              <a:gd name="connsiteY332" fmla="*/ 3438808 h 4729681"/>
              <a:gd name="connsiteX333" fmla="*/ 914244 w 4729688"/>
              <a:gd name="connsiteY333" fmla="*/ 3456626 h 4729681"/>
              <a:gd name="connsiteX334" fmla="*/ 674085 w 4729688"/>
              <a:gd name="connsiteY334" fmla="*/ 3595282 h 4729681"/>
              <a:gd name="connsiteX335" fmla="*/ 536377 w 4729688"/>
              <a:gd name="connsiteY335" fmla="*/ 3554689 h 4729681"/>
              <a:gd name="connsiteX336" fmla="*/ 570077 w 4729688"/>
              <a:gd name="connsiteY336" fmla="*/ 3415134 h 4729681"/>
              <a:gd name="connsiteX337" fmla="*/ 3127203 w 4729688"/>
              <a:gd name="connsiteY337" fmla="*/ 3255731 h 4729681"/>
              <a:gd name="connsiteX338" fmla="*/ 3186689 w 4729688"/>
              <a:gd name="connsiteY338" fmla="*/ 3358292 h 4729681"/>
              <a:gd name="connsiteX339" fmla="*/ 3246174 w 4729688"/>
              <a:gd name="connsiteY339" fmla="*/ 3255731 h 4729681"/>
              <a:gd name="connsiteX340" fmla="*/ 2911838 w 4729688"/>
              <a:gd name="connsiteY340" fmla="*/ 3255731 h 4729681"/>
              <a:gd name="connsiteX341" fmla="*/ 2827844 w 4729688"/>
              <a:gd name="connsiteY341" fmla="*/ 3400548 h 4729681"/>
              <a:gd name="connsiteX342" fmla="*/ 2911837 w 4729688"/>
              <a:gd name="connsiteY342" fmla="*/ 3545365 h 4729681"/>
              <a:gd name="connsiteX343" fmla="*/ 3078187 w 4729688"/>
              <a:gd name="connsiteY343" fmla="*/ 3545365 h 4729681"/>
              <a:gd name="connsiteX344" fmla="*/ 3162180 w 4729688"/>
              <a:gd name="connsiteY344" fmla="*/ 3400548 h 4729681"/>
              <a:gd name="connsiteX345" fmla="*/ 3078187 w 4729688"/>
              <a:gd name="connsiteY345" fmla="*/ 3255731 h 4729681"/>
              <a:gd name="connsiteX346" fmla="*/ 2743850 w 4729688"/>
              <a:gd name="connsiteY346" fmla="*/ 3255731 h 4729681"/>
              <a:gd name="connsiteX347" fmla="*/ 2803335 w 4729688"/>
              <a:gd name="connsiteY347" fmla="*/ 3358292 h 4729681"/>
              <a:gd name="connsiteX348" fmla="*/ 2862821 w 4729688"/>
              <a:gd name="connsiteY348" fmla="*/ 3255731 h 4729681"/>
              <a:gd name="connsiteX349" fmla="*/ 1882603 w 4729688"/>
              <a:gd name="connsiteY349" fmla="*/ 3255731 h 4729681"/>
              <a:gd name="connsiteX350" fmla="*/ 1942089 w 4729688"/>
              <a:gd name="connsiteY350" fmla="*/ 3358293 h 4729681"/>
              <a:gd name="connsiteX351" fmla="*/ 2001574 w 4729688"/>
              <a:gd name="connsiteY351" fmla="*/ 3255731 h 4729681"/>
              <a:gd name="connsiteX352" fmla="*/ 1667238 w 4729688"/>
              <a:gd name="connsiteY352" fmla="*/ 3255731 h 4729681"/>
              <a:gd name="connsiteX353" fmla="*/ 1583244 w 4729688"/>
              <a:gd name="connsiteY353" fmla="*/ 3400548 h 4729681"/>
              <a:gd name="connsiteX354" fmla="*/ 1667238 w 4729688"/>
              <a:gd name="connsiteY354" fmla="*/ 3545365 h 4729681"/>
              <a:gd name="connsiteX355" fmla="*/ 1833587 w 4729688"/>
              <a:gd name="connsiteY355" fmla="*/ 3545365 h 4729681"/>
              <a:gd name="connsiteX356" fmla="*/ 1917581 w 4729688"/>
              <a:gd name="connsiteY356" fmla="*/ 3400548 h 4729681"/>
              <a:gd name="connsiteX357" fmla="*/ 1833587 w 4729688"/>
              <a:gd name="connsiteY357" fmla="*/ 3255731 h 4729681"/>
              <a:gd name="connsiteX358" fmla="*/ 1499250 w 4729688"/>
              <a:gd name="connsiteY358" fmla="*/ 3255731 h 4729681"/>
              <a:gd name="connsiteX359" fmla="*/ 1558735 w 4729688"/>
              <a:gd name="connsiteY359" fmla="*/ 3358292 h 4729681"/>
              <a:gd name="connsiteX360" fmla="*/ 1618221 w 4729688"/>
              <a:gd name="connsiteY360" fmla="*/ 3255731 h 4729681"/>
              <a:gd name="connsiteX361" fmla="*/ 4020018 w 4729688"/>
              <a:gd name="connsiteY361" fmla="*/ 3223173 h 4729681"/>
              <a:gd name="connsiteX362" fmla="*/ 4057465 w 4729688"/>
              <a:gd name="connsiteY362" fmla="*/ 3235355 h 4729681"/>
              <a:gd name="connsiteX363" fmla="*/ 4187998 w 4729688"/>
              <a:gd name="connsiteY363" fmla="*/ 3310719 h 4729681"/>
              <a:gd name="connsiteX364" fmla="*/ 4177711 w 4729688"/>
              <a:gd name="connsiteY364" fmla="*/ 3328537 h 4729681"/>
              <a:gd name="connsiteX365" fmla="*/ 4047178 w 4729688"/>
              <a:gd name="connsiteY365" fmla="*/ 3253173 h 4729681"/>
              <a:gd name="connsiteX366" fmla="*/ 3936710 w 4729688"/>
              <a:gd name="connsiteY366" fmla="*/ 3285736 h 4729681"/>
              <a:gd name="connsiteX367" fmla="*/ 3925875 w 4729688"/>
              <a:gd name="connsiteY367" fmla="*/ 3316981 h 4729681"/>
              <a:gd name="connsiteX368" fmla="*/ 3925973 w 4729688"/>
              <a:gd name="connsiteY368" fmla="*/ 3319082 h 4729681"/>
              <a:gd name="connsiteX369" fmla="*/ 3929321 w 4729688"/>
              <a:gd name="connsiteY369" fmla="*/ 3317353 h 4729681"/>
              <a:gd name="connsiteX370" fmla="*/ 4005155 w 4729688"/>
              <a:gd name="connsiteY370" fmla="*/ 3325959 h 4729681"/>
              <a:gd name="connsiteX371" fmla="*/ 4135688 w 4729688"/>
              <a:gd name="connsiteY371" fmla="*/ 3401323 h 4729681"/>
              <a:gd name="connsiteX372" fmla="*/ 4125400 w 4729688"/>
              <a:gd name="connsiteY372" fmla="*/ 3419141 h 4729681"/>
              <a:gd name="connsiteX373" fmla="*/ 3994867 w 4729688"/>
              <a:gd name="connsiteY373" fmla="*/ 3343777 h 4729681"/>
              <a:gd name="connsiteX374" fmla="*/ 3934035 w 4729688"/>
              <a:gd name="connsiteY374" fmla="*/ 3336874 h 4729681"/>
              <a:gd name="connsiteX375" fmla="*/ 3926977 w 4729688"/>
              <a:gd name="connsiteY375" fmla="*/ 3340519 h 4729681"/>
              <a:gd name="connsiteX376" fmla="*/ 3927348 w 4729688"/>
              <a:gd name="connsiteY376" fmla="*/ 3348455 h 4729681"/>
              <a:gd name="connsiteX377" fmla="*/ 3963743 w 4729688"/>
              <a:gd name="connsiteY377" fmla="*/ 3397686 h 4729681"/>
              <a:gd name="connsiteX378" fmla="*/ 4203902 w 4729688"/>
              <a:gd name="connsiteY378" fmla="*/ 3536341 h 4729681"/>
              <a:gd name="connsiteX379" fmla="*/ 4193615 w 4729688"/>
              <a:gd name="connsiteY379" fmla="*/ 3554159 h 4729681"/>
              <a:gd name="connsiteX380" fmla="*/ 3953456 w 4729688"/>
              <a:gd name="connsiteY380" fmla="*/ 3415504 h 4729681"/>
              <a:gd name="connsiteX381" fmla="*/ 3908086 w 4729688"/>
              <a:gd name="connsiteY381" fmla="*/ 3354133 h 4729681"/>
              <a:gd name="connsiteX382" fmla="*/ 3907910 w 4729688"/>
              <a:gd name="connsiteY382" fmla="*/ 3350369 h 4729681"/>
              <a:gd name="connsiteX383" fmla="*/ 3906041 w 4729688"/>
              <a:gd name="connsiteY383" fmla="*/ 3351334 h 4729681"/>
              <a:gd name="connsiteX384" fmla="*/ 3884400 w 4729688"/>
              <a:gd name="connsiteY384" fmla="*/ 3376340 h 4729681"/>
              <a:gd name="connsiteX385" fmla="*/ 3911433 w 4729688"/>
              <a:gd name="connsiteY385" fmla="*/ 3488290 h 4729681"/>
              <a:gd name="connsiteX386" fmla="*/ 4151592 w 4729688"/>
              <a:gd name="connsiteY386" fmla="*/ 3626945 h 4729681"/>
              <a:gd name="connsiteX387" fmla="*/ 4141305 w 4729688"/>
              <a:gd name="connsiteY387" fmla="*/ 3644763 h 4729681"/>
              <a:gd name="connsiteX388" fmla="*/ 3901146 w 4729688"/>
              <a:gd name="connsiteY388" fmla="*/ 3506108 h 4729681"/>
              <a:gd name="connsiteX389" fmla="*/ 3867446 w 4729688"/>
              <a:gd name="connsiteY389" fmla="*/ 3366552 h 4729681"/>
              <a:gd name="connsiteX390" fmla="*/ 3894424 w 4729688"/>
              <a:gd name="connsiteY390" fmla="*/ 3335380 h 4729681"/>
              <a:gd name="connsiteX391" fmla="*/ 3906906 w 4729688"/>
              <a:gd name="connsiteY391" fmla="*/ 3328932 h 4729681"/>
              <a:gd name="connsiteX392" fmla="*/ 3906249 w 4729688"/>
              <a:gd name="connsiteY392" fmla="*/ 3314898 h 4729681"/>
              <a:gd name="connsiteX393" fmla="*/ 3919756 w 4729688"/>
              <a:gd name="connsiteY393" fmla="*/ 3275948 h 4729681"/>
              <a:gd name="connsiteX394" fmla="*/ 4020018 w 4729688"/>
              <a:gd name="connsiteY394" fmla="*/ 3223173 h 4729681"/>
              <a:gd name="connsiteX395" fmla="*/ 2995012 w 4729688"/>
              <a:gd name="connsiteY395" fmla="*/ 3112327 h 4729681"/>
              <a:gd name="connsiteX396" fmla="*/ 2938170 w 4729688"/>
              <a:gd name="connsiteY396" fmla="*/ 3210330 h 4729681"/>
              <a:gd name="connsiteX397" fmla="*/ 3051854 w 4729688"/>
              <a:gd name="connsiteY397" fmla="*/ 3210330 h 4729681"/>
              <a:gd name="connsiteX398" fmla="*/ 1750412 w 4729688"/>
              <a:gd name="connsiteY398" fmla="*/ 3112327 h 4729681"/>
              <a:gd name="connsiteX399" fmla="*/ 1693570 w 4729688"/>
              <a:gd name="connsiteY399" fmla="*/ 3210330 h 4729681"/>
              <a:gd name="connsiteX400" fmla="*/ 1807254 w 4729688"/>
              <a:gd name="connsiteY400" fmla="*/ 3210330 h 4729681"/>
              <a:gd name="connsiteX401" fmla="*/ 643408 w 4729688"/>
              <a:gd name="connsiteY401" fmla="*/ 3108408 h 4729681"/>
              <a:gd name="connsiteX402" fmla="*/ 743670 w 4729688"/>
              <a:gd name="connsiteY402" fmla="*/ 3161183 h 4729681"/>
              <a:gd name="connsiteX403" fmla="*/ 757177 w 4729688"/>
              <a:gd name="connsiteY403" fmla="*/ 3200133 h 4729681"/>
              <a:gd name="connsiteX404" fmla="*/ 756520 w 4729688"/>
              <a:gd name="connsiteY404" fmla="*/ 3214167 h 4729681"/>
              <a:gd name="connsiteX405" fmla="*/ 769002 w 4729688"/>
              <a:gd name="connsiteY405" fmla="*/ 3220615 h 4729681"/>
              <a:gd name="connsiteX406" fmla="*/ 795980 w 4729688"/>
              <a:gd name="connsiteY406" fmla="*/ 3251787 h 4729681"/>
              <a:gd name="connsiteX407" fmla="*/ 762280 w 4729688"/>
              <a:gd name="connsiteY407" fmla="*/ 3391342 h 4729681"/>
              <a:gd name="connsiteX408" fmla="*/ 631747 w 4729688"/>
              <a:gd name="connsiteY408" fmla="*/ 3466706 h 4729681"/>
              <a:gd name="connsiteX409" fmla="*/ 621460 w 4729688"/>
              <a:gd name="connsiteY409" fmla="*/ 3448888 h 4729681"/>
              <a:gd name="connsiteX410" fmla="*/ 751993 w 4729688"/>
              <a:gd name="connsiteY410" fmla="*/ 3373524 h 4729681"/>
              <a:gd name="connsiteX411" fmla="*/ 779026 w 4729688"/>
              <a:gd name="connsiteY411" fmla="*/ 3261575 h 4729681"/>
              <a:gd name="connsiteX412" fmla="*/ 757385 w 4729688"/>
              <a:gd name="connsiteY412" fmla="*/ 3236569 h 4729681"/>
              <a:gd name="connsiteX413" fmla="*/ 755517 w 4729688"/>
              <a:gd name="connsiteY413" fmla="*/ 3235604 h 4729681"/>
              <a:gd name="connsiteX414" fmla="*/ 755340 w 4729688"/>
              <a:gd name="connsiteY414" fmla="*/ 3239368 h 4729681"/>
              <a:gd name="connsiteX415" fmla="*/ 709970 w 4729688"/>
              <a:gd name="connsiteY415" fmla="*/ 3300738 h 4729681"/>
              <a:gd name="connsiteX416" fmla="*/ 579437 w 4729688"/>
              <a:gd name="connsiteY416" fmla="*/ 3376102 h 4729681"/>
              <a:gd name="connsiteX417" fmla="*/ 569150 w 4729688"/>
              <a:gd name="connsiteY417" fmla="*/ 3358284 h 4729681"/>
              <a:gd name="connsiteX418" fmla="*/ 699683 w 4729688"/>
              <a:gd name="connsiteY418" fmla="*/ 3282920 h 4729681"/>
              <a:gd name="connsiteX419" fmla="*/ 736078 w 4729688"/>
              <a:gd name="connsiteY419" fmla="*/ 3233690 h 4729681"/>
              <a:gd name="connsiteX420" fmla="*/ 736449 w 4729688"/>
              <a:gd name="connsiteY420" fmla="*/ 3225754 h 4729681"/>
              <a:gd name="connsiteX421" fmla="*/ 729391 w 4729688"/>
              <a:gd name="connsiteY421" fmla="*/ 3222109 h 4729681"/>
              <a:gd name="connsiteX422" fmla="*/ 668559 w 4729688"/>
              <a:gd name="connsiteY422" fmla="*/ 3229012 h 4729681"/>
              <a:gd name="connsiteX423" fmla="*/ 428400 w 4729688"/>
              <a:gd name="connsiteY423" fmla="*/ 3367668 h 4729681"/>
              <a:gd name="connsiteX424" fmla="*/ 418113 w 4729688"/>
              <a:gd name="connsiteY424" fmla="*/ 3349850 h 4729681"/>
              <a:gd name="connsiteX425" fmla="*/ 658272 w 4729688"/>
              <a:gd name="connsiteY425" fmla="*/ 3211194 h 4729681"/>
              <a:gd name="connsiteX426" fmla="*/ 734105 w 4729688"/>
              <a:gd name="connsiteY426" fmla="*/ 3202588 h 4729681"/>
              <a:gd name="connsiteX427" fmla="*/ 737453 w 4729688"/>
              <a:gd name="connsiteY427" fmla="*/ 3204317 h 4729681"/>
              <a:gd name="connsiteX428" fmla="*/ 737551 w 4729688"/>
              <a:gd name="connsiteY428" fmla="*/ 3202216 h 4729681"/>
              <a:gd name="connsiteX429" fmla="*/ 726716 w 4729688"/>
              <a:gd name="connsiteY429" fmla="*/ 3170971 h 4729681"/>
              <a:gd name="connsiteX430" fmla="*/ 616249 w 4729688"/>
              <a:gd name="connsiteY430" fmla="*/ 3138408 h 4729681"/>
              <a:gd name="connsiteX431" fmla="*/ 376090 w 4729688"/>
              <a:gd name="connsiteY431" fmla="*/ 3277064 h 4729681"/>
              <a:gd name="connsiteX432" fmla="*/ 365803 w 4729688"/>
              <a:gd name="connsiteY432" fmla="*/ 3259246 h 4729681"/>
              <a:gd name="connsiteX433" fmla="*/ 605961 w 4729688"/>
              <a:gd name="connsiteY433" fmla="*/ 3120590 h 4729681"/>
              <a:gd name="connsiteX434" fmla="*/ 643408 w 4729688"/>
              <a:gd name="connsiteY434" fmla="*/ 3108408 h 4729681"/>
              <a:gd name="connsiteX435" fmla="*/ 4038020 w 4729688"/>
              <a:gd name="connsiteY435" fmla="*/ 3071109 h 4729681"/>
              <a:gd name="connsiteX436" fmla="*/ 4278179 w 4729688"/>
              <a:gd name="connsiteY436" fmla="*/ 3209765 h 4729681"/>
              <a:gd name="connsiteX437" fmla="*/ 4311879 w 4729688"/>
              <a:gd name="connsiteY437" fmla="*/ 3349320 h 4729681"/>
              <a:gd name="connsiteX438" fmla="*/ 4174170 w 4729688"/>
              <a:gd name="connsiteY438" fmla="*/ 3389913 h 4729681"/>
              <a:gd name="connsiteX439" fmla="*/ 4043637 w 4729688"/>
              <a:gd name="connsiteY439" fmla="*/ 3314550 h 4729681"/>
              <a:gd name="connsiteX440" fmla="*/ 4053925 w 4729688"/>
              <a:gd name="connsiteY440" fmla="*/ 3296732 h 4729681"/>
              <a:gd name="connsiteX441" fmla="*/ 4184458 w 4729688"/>
              <a:gd name="connsiteY441" fmla="*/ 3372095 h 4729681"/>
              <a:gd name="connsiteX442" fmla="*/ 4294925 w 4729688"/>
              <a:gd name="connsiteY442" fmla="*/ 3339532 h 4729681"/>
              <a:gd name="connsiteX443" fmla="*/ 4267892 w 4729688"/>
              <a:gd name="connsiteY443" fmla="*/ 3227583 h 4729681"/>
              <a:gd name="connsiteX444" fmla="*/ 4027733 w 4729688"/>
              <a:gd name="connsiteY444" fmla="*/ 3088927 h 4729681"/>
              <a:gd name="connsiteX445" fmla="*/ 2995012 w 4729688"/>
              <a:gd name="connsiteY445" fmla="*/ 3027815 h 4729681"/>
              <a:gd name="connsiteX446" fmla="*/ 3100871 w 4729688"/>
              <a:gd name="connsiteY446" fmla="*/ 3210330 h 4729681"/>
              <a:gd name="connsiteX447" fmla="*/ 3324044 w 4729688"/>
              <a:gd name="connsiteY447" fmla="*/ 3210330 h 4729681"/>
              <a:gd name="connsiteX448" fmla="*/ 3212457 w 4729688"/>
              <a:gd name="connsiteY448" fmla="*/ 3402721 h 4729681"/>
              <a:gd name="connsiteX449" fmla="*/ 3324044 w 4729688"/>
              <a:gd name="connsiteY449" fmla="*/ 3595112 h 4729681"/>
              <a:gd name="connsiteX450" fmla="*/ 3100871 w 4729688"/>
              <a:gd name="connsiteY450" fmla="*/ 3595112 h 4729681"/>
              <a:gd name="connsiteX451" fmla="*/ 2995012 w 4729688"/>
              <a:gd name="connsiteY451" fmla="*/ 3777627 h 4729681"/>
              <a:gd name="connsiteX452" fmla="*/ 2889153 w 4729688"/>
              <a:gd name="connsiteY452" fmla="*/ 3595112 h 4729681"/>
              <a:gd name="connsiteX453" fmla="*/ 2665980 w 4729688"/>
              <a:gd name="connsiteY453" fmla="*/ 3595112 h 4729681"/>
              <a:gd name="connsiteX454" fmla="*/ 2777566 w 4729688"/>
              <a:gd name="connsiteY454" fmla="*/ 3402721 h 4729681"/>
              <a:gd name="connsiteX455" fmla="*/ 2665980 w 4729688"/>
              <a:gd name="connsiteY455" fmla="*/ 3210330 h 4729681"/>
              <a:gd name="connsiteX456" fmla="*/ 2889153 w 4729688"/>
              <a:gd name="connsiteY456" fmla="*/ 3210330 h 4729681"/>
              <a:gd name="connsiteX457" fmla="*/ 1750412 w 4729688"/>
              <a:gd name="connsiteY457" fmla="*/ 3027815 h 4729681"/>
              <a:gd name="connsiteX458" fmla="*/ 1856270 w 4729688"/>
              <a:gd name="connsiteY458" fmla="*/ 3210330 h 4729681"/>
              <a:gd name="connsiteX459" fmla="*/ 2079444 w 4729688"/>
              <a:gd name="connsiteY459" fmla="*/ 3210330 h 4729681"/>
              <a:gd name="connsiteX460" fmla="*/ 1967857 w 4729688"/>
              <a:gd name="connsiteY460" fmla="*/ 3402721 h 4729681"/>
              <a:gd name="connsiteX461" fmla="*/ 2079444 w 4729688"/>
              <a:gd name="connsiteY461" fmla="*/ 3595112 h 4729681"/>
              <a:gd name="connsiteX462" fmla="*/ 1856270 w 4729688"/>
              <a:gd name="connsiteY462" fmla="*/ 3595112 h 4729681"/>
              <a:gd name="connsiteX463" fmla="*/ 1750412 w 4729688"/>
              <a:gd name="connsiteY463" fmla="*/ 3777627 h 4729681"/>
              <a:gd name="connsiteX464" fmla="*/ 1644553 w 4729688"/>
              <a:gd name="connsiteY464" fmla="*/ 3595112 h 4729681"/>
              <a:gd name="connsiteX465" fmla="*/ 1421380 w 4729688"/>
              <a:gd name="connsiteY465" fmla="*/ 3595112 h 4729681"/>
              <a:gd name="connsiteX466" fmla="*/ 1532967 w 4729688"/>
              <a:gd name="connsiteY466" fmla="*/ 3402721 h 4729681"/>
              <a:gd name="connsiteX467" fmla="*/ 1421380 w 4729688"/>
              <a:gd name="connsiteY467" fmla="*/ 3210330 h 4729681"/>
              <a:gd name="connsiteX468" fmla="*/ 1644553 w 4729688"/>
              <a:gd name="connsiteY468" fmla="*/ 3210330 h 4729681"/>
              <a:gd name="connsiteX469" fmla="*/ 2220544 w 4729688"/>
              <a:gd name="connsiteY469" fmla="*/ 2946600 h 4729681"/>
              <a:gd name="connsiteX470" fmla="*/ 2379299 w 4729688"/>
              <a:gd name="connsiteY470" fmla="*/ 3220315 h 4729681"/>
              <a:gd name="connsiteX471" fmla="*/ 2538053 w 4729688"/>
              <a:gd name="connsiteY471" fmla="*/ 2946600 h 4729681"/>
              <a:gd name="connsiteX472" fmla="*/ 504280 w 4729688"/>
              <a:gd name="connsiteY472" fmla="*/ 2875722 h 4729681"/>
              <a:gd name="connsiteX473" fmla="*/ 509605 w 4729688"/>
              <a:gd name="connsiteY473" fmla="*/ 2895596 h 4729681"/>
              <a:gd name="connsiteX474" fmla="*/ 364014 w 4729688"/>
              <a:gd name="connsiteY474" fmla="*/ 2934607 h 4729681"/>
              <a:gd name="connsiteX475" fmla="*/ 308927 w 4729688"/>
              <a:gd name="connsiteY475" fmla="*/ 3035745 h 4729681"/>
              <a:gd name="connsiteX476" fmla="*/ 407203 w 4729688"/>
              <a:gd name="connsiteY476" fmla="*/ 3095789 h 4729681"/>
              <a:gd name="connsiteX477" fmla="*/ 675065 w 4729688"/>
              <a:gd name="connsiteY477" fmla="*/ 3024016 h 4729681"/>
              <a:gd name="connsiteX478" fmla="*/ 680390 w 4729688"/>
              <a:gd name="connsiteY478" fmla="*/ 3043889 h 4729681"/>
              <a:gd name="connsiteX479" fmla="*/ 412528 w 4729688"/>
              <a:gd name="connsiteY479" fmla="*/ 3115662 h 4729681"/>
              <a:gd name="connsiteX480" fmla="*/ 290018 w 4729688"/>
              <a:gd name="connsiteY480" fmla="*/ 3040811 h 4729681"/>
              <a:gd name="connsiteX481" fmla="*/ 358689 w 4729688"/>
              <a:gd name="connsiteY481" fmla="*/ 2914733 h 4729681"/>
              <a:gd name="connsiteX482" fmla="*/ 4186479 w 4729688"/>
              <a:gd name="connsiteY482" fmla="*/ 2765443 h 4729681"/>
              <a:gd name="connsiteX483" fmla="*/ 4225803 w 4729688"/>
              <a:gd name="connsiteY483" fmla="*/ 2767518 h 4729681"/>
              <a:gd name="connsiteX484" fmla="*/ 4371393 w 4729688"/>
              <a:gd name="connsiteY484" fmla="*/ 2806529 h 4729681"/>
              <a:gd name="connsiteX485" fmla="*/ 4366068 w 4729688"/>
              <a:gd name="connsiteY485" fmla="*/ 2826402 h 4729681"/>
              <a:gd name="connsiteX486" fmla="*/ 4220478 w 4729688"/>
              <a:gd name="connsiteY486" fmla="*/ 2787391 h 4729681"/>
              <a:gd name="connsiteX487" fmla="*/ 4122202 w 4729688"/>
              <a:gd name="connsiteY487" fmla="*/ 2847435 h 4729681"/>
              <a:gd name="connsiteX488" fmla="*/ 4119823 w 4729688"/>
              <a:gd name="connsiteY488" fmla="*/ 2880420 h 4729681"/>
              <a:gd name="connsiteX489" fmla="*/ 4120461 w 4729688"/>
              <a:gd name="connsiteY489" fmla="*/ 2882424 h 4729681"/>
              <a:gd name="connsiteX490" fmla="*/ 4123248 w 4729688"/>
              <a:gd name="connsiteY490" fmla="*/ 2879887 h 4729681"/>
              <a:gd name="connsiteX491" fmla="*/ 4198725 w 4729688"/>
              <a:gd name="connsiteY491" fmla="*/ 2868573 h 4729681"/>
              <a:gd name="connsiteX492" fmla="*/ 4344316 w 4729688"/>
              <a:gd name="connsiteY492" fmla="*/ 2907584 h 4729681"/>
              <a:gd name="connsiteX493" fmla="*/ 4338991 w 4729688"/>
              <a:gd name="connsiteY493" fmla="*/ 2927458 h 4729681"/>
              <a:gd name="connsiteX494" fmla="*/ 4193400 w 4729688"/>
              <a:gd name="connsiteY494" fmla="*/ 2888447 h 4729681"/>
              <a:gd name="connsiteX495" fmla="*/ 4132853 w 4729688"/>
              <a:gd name="connsiteY495" fmla="*/ 2897523 h 4729681"/>
              <a:gd name="connsiteX496" fmla="*/ 4126979 w 4729688"/>
              <a:gd name="connsiteY496" fmla="*/ 2902871 h 4729681"/>
              <a:gd name="connsiteX497" fmla="*/ 4129392 w 4729688"/>
              <a:gd name="connsiteY497" fmla="*/ 2910440 h 4729681"/>
              <a:gd name="connsiteX498" fmla="*/ 4177289 w 4729688"/>
              <a:gd name="connsiteY498" fmla="*/ 2948573 h 4729681"/>
              <a:gd name="connsiteX499" fmla="*/ 4445151 w 4729688"/>
              <a:gd name="connsiteY499" fmla="*/ 3020347 h 4729681"/>
              <a:gd name="connsiteX500" fmla="*/ 4439826 w 4729688"/>
              <a:gd name="connsiteY500" fmla="*/ 3040220 h 4729681"/>
              <a:gd name="connsiteX501" fmla="*/ 4171964 w 4729688"/>
              <a:gd name="connsiteY501" fmla="*/ 2968447 h 4729681"/>
              <a:gd name="connsiteX502" fmla="*/ 4112256 w 4729688"/>
              <a:gd name="connsiteY502" fmla="*/ 2920910 h 4729681"/>
              <a:gd name="connsiteX503" fmla="*/ 4111111 w 4729688"/>
              <a:gd name="connsiteY503" fmla="*/ 2917320 h 4729681"/>
              <a:gd name="connsiteX504" fmla="*/ 4109556 w 4729688"/>
              <a:gd name="connsiteY504" fmla="*/ 2918736 h 4729681"/>
              <a:gd name="connsiteX505" fmla="*/ 4095124 w 4729688"/>
              <a:gd name="connsiteY505" fmla="*/ 2948491 h 4729681"/>
              <a:gd name="connsiteX506" fmla="*/ 4150211 w 4729688"/>
              <a:gd name="connsiteY506" fmla="*/ 3049629 h 4729681"/>
              <a:gd name="connsiteX507" fmla="*/ 4418073 w 4729688"/>
              <a:gd name="connsiteY507" fmla="*/ 3121402 h 4729681"/>
              <a:gd name="connsiteX508" fmla="*/ 4412748 w 4729688"/>
              <a:gd name="connsiteY508" fmla="*/ 3141276 h 4729681"/>
              <a:gd name="connsiteX509" fmla="*/ 4144886 w 4729688"/>
              <a:gd name="connsiteY509" fmla="*/ 3069502 h 4729681"/>
              <a:gd name="connsiteX510" fmla="*/ 4076215 w 4729688"/>
              <a:gd name="connsiteY510" fmla="*/ 2943424 h 4729681"/>
              <a:gd name="connsiteX511" fmla="*/ 4094205 w 4729688"/>
              <a:gd name="connsiteY511" fmla="*/ 2906332 h 4729681"/>
              <a:gd name="connsiteX512" fmla="*/ 4104594 w 4729688"/>
              <a:gd name="connsiteY512" fmla="*/ 2896873 h 4729681"/>
              <a:gd name="connsiteX513" fmla="*/ 4100327 w 4729688"/>
              <a:gd name="connsiteY513" fmla="*/ 2883487 h 4729681"/>
              <a:gd name="connsiteX514" fmla="*/ 4103293 w 4729688"/>
              <a:gd name="connsiteY514" fmla="*/ 2842369 h 4729681"/>
              <a:gd name="connsiteX515" fmla="*/ 4186479 w 4729688"/>
              <a:gd name="connsiteY515" fmla="*/ 2765443 h 4729681"/>
              <a:gd name="connsiteX516" fmla="*/ 508908 w 4729688"/>
              <a:gd name="connsiteY516" fmla="*/ 2637439 h 4729681"/>
              <a:gd name="connsiteX517" fmla="*/ 592094 w 4729688"/>
              <a:gd name="connsiteY517" fmla="*/ 2714365 h 4729681"/>
              <a:gd name="connsiteX518" fmla="*/ 595061 w 4729688"/>
              <a:gd name="connsiteY518" fmla="*/ 2755483 h 4729681"/>
              <a:gd name="connsiteX519" fmla="*/ 590794 w 4729688"/>
              <a:gd name="connsiteY519" fmla="*/ 2768869 h 4729681"/>
              <a:gd name="connsiteX520" fmla="*/ 601182 w 4729688"/>
              <a:gd name="connsiteY520" fmla="*/ 2778328 h 4729681"/>
              <a:gd name="connsiteX521" fmla="*/ 619172 w 4729688"/>
              <a:gd name="connsiteY521" fmla="*/ 2815421 h 4729681"/>
              <a:gd name="connsiteX522" fmla="*/ 550501 w 4729688"/>
              <a:gd name="connsiteY522" fmla="*/ 2941499 h 4729681"/>
              <a:gd name="connsiteX523" fmla="*/ 404910 w 4729688"/>
              <a:gd name="connsiteY523" fmla="*/ 2980510 h 4729681"/>
              <a:gd name="connsiteX524" fmla="*/ 399585 w 4729688"/>
              <a:gd name="connsiteY524" fmla="*/ 2960636 h 4729681"/>
              <a:gd name="connsiteX525" fmla="*/ 545176 w 4729688"/>
              <a:gd name="connsiteY525" fmla="*/ 2921625 h 4729681"/>
              <a:gd name="connsiteX526" fmla="*/ 600263 w 4729688"/>
              <a:gd name="connsiteY526" fmla="*/ 2820487 h 4729681"/>
              <a:gd name="connsiteX527" fmla="*/ 585831 w 4729688"/>
              <a:gd name="connsiteY527" fmla="*/ 2790732 h 4729681"/>
              <a:gd name="connsiteX528" fmla="*/ 584276 w 4729688"/>
              <a:gd name="connsiteY528" fmla="*/ 2789316 h 4729681"/>
              <a:gd name="connsiteX529" fmla="*/ 583131 w 4729688"/>
              <a:gd name="connsiteY529" fmla="*/ 2792906 h 4729681"/>
              <a:gd name="connsiteX530" fmla="*/ 523423 w 4729688"/>
              <a:gd name="connsiteY530" fmla="*/ 2840443 h 4729681"/>
              <a:gd name="connsiteX531" fmla="*/ 377833 w 4729688"/>
              <a:gd name="connsiteY531" fmla="*/ 2879454 h 4729681"/>
              <a:gd name="connsiteX532" fmla="*/ 372508 w 4729688"/>
              <a:gd name="connsiteY532" fmla="*/ 2859581 h 4729681"/>
              <a:gd name="connsiteX533" fmla="*/ 518098 w 4729688"/>
              <a:gd name="connsiteY533" fmla="*/ 2820570 h 4729681"/>
              <a:gd name="connsiteX534" fmla="*/ 565995 w 4729688"/>
              <a:gd name="connsiteY534" fmla="*/ 2782436 h 4729681"/>
              <a:gd name="connsiteX535" fmla="*/ 568408 w 4729688"/>
              <a:gd name="connsiteY535" fmla="*/ 2774867 h 4729681"/>
              <a:gd name="connsiteX536" fmla="*/ 562534 w 4729688"/>
              <a:gd name="connsiteY536" fmla="*/ 2769519 h 4729681"/>
              <a:gd name="connsiteX537" fmla="*/ 501987 w 4729688"/>
              <a:gd name="connsiteY537" fmla="*/ 2760443 h 4729681"/>
              <a:gd name="connsiteX538" fmla="*/ 234125 w 4729688"/>
              <a:gd name="connsiteY538" fmla="*/ 2832216 h 4729681"/>
              <a:gd name="connsiteX539" fmla="*/ 228800 w 4729688"/>
              <a:gd name="connsiteY539" fmla="*/ 2812343 h 4729681"/>
              <a:gd name="connsiteX540" fmla="*/ 496662 w 4729688"/>
              <a:gd name="connsiteY540" fmla="*/ 2740569 h 4729681"/>
              <a:gd name="connsiteX541" fmla="*/ 572139 w 4729688"/>
              <a:gd name="connsiteY541" fmla="*/ 2751884 h 4729681"/>
              <a:gd name="connsiteX542" fmla="*/ 574926 w 4729688"/>
              <a:gd name="connsiteY542" fmla="*/ 2754420 h 4729681"/>
              <a:gd name="connsiteX543" fmla="*/ 575565 w 4729688"/>
              <a:gd name="connsiteY543" fmla="*/ 2752416 h 4729681"/>
              <a:gd name="connsiteX544" fmla="*/ 573185 w 4729688"/>
              <a:gd name="connsiteY544" fmla="*/ 2719432 h 4729681"/>
              <a:gd name="connsiteX545" fmla="*/ 474910 w 4729688"/>
              <a:gd name="connsiteY545" fmla="*/ 2659387 h 4729681"/>
              <a:gd name="connsiteX546" fmla="*/ 207047 w 4729688"/>
              <a:gd name="connsiteY546" fmla="*/ 2731161 h 4729681"/>
              <a:gd name="connsiteX547" fmla="*/ 201722 w 4729688"/>
              <a:gd name="connsiteY547" fmla="*/ 2711287 h 4729681"/>
              <a:gd name="connsiteX548" fmla="*/ 469585 w 4729688"/>
              <a:gd name="connsiteY548" fmla="*/ 2639514 h 4729681"/>
              <a:gd name="connsiteX549" fmla="*/ 508908 w 4729688"/>
              <a:gd name="connsiteY549" fmla="*/ 2637439 h 4729681"/>
              <a:gd name="connsiteX550" fmla="*/ 4164511 w 4729688"/>
              <a:gd name="connsiteY550" fmla="*/ 2613900 h 4729681"/>
              <a:gd name="connsiteX551" fmla="*/ 4432373 w 4729688"/>
              <a:gd name="connsiteY551" fmla="*/ 2685674 h 4729681"/>
              <a:gd name="connsiteX552" fmla="*/ 4501044 w 4729688"/>
              <a:gd name="connsiteY552" fmla="*/ 2811752 h 4729681"/>
              <a:gd name="connsiteX553" fmla="*/ 4378534 w 4729688"/>
              <a:gd name="connsiteY553" fmla="*/ 2886603 h 4729681"/>
              <a:gd name="connsiteX554" fmla="*/ 4232943 w 4729688"/>
              <a:gd name="connsiteY554" fmla="*/ 2847592 h 4729681"/>
              <a:gd name="connsiteX555" fmla="*/ 4238268 w 4729688"/>
              <a:gd name="connsiteY555" fmla="*/ 2827719 h 4729681"/>
              <a:gd name="connsiteX556" fmla="*/ 4383859 w 4729688"/>
              <a:gd name="connsiteY556" fmla="*/ 2866730 h 4729681"/>
              <a:gd name="connsiteX557" fmla="*/ 4482135 w 4729688"/>
              <a:gd name="connsiteY557" fmla="*/ 2806685 h 4729681"/>
              <a:gd name="connsiteX558" fmla="*/ 4427048 w 4729688"/>
              <a:gd name="connsiteY558" fmla="*/ 2705547 h 4729681"/>
              <a:gd name="connsiteX559" fmla="*/ 4159186 w 4729688"/>
              <a:gd name="connsiteY559" fmla="*/ 2633774 h 4729681"/>
              <a:gd name="connsiteX560" fmla="*/ 3520426 w 4729688"/>
              <a:gd name="connsiteY560" fmla="*/ 2572762 h 4729681"/>
              <a:gd name="connsiteX561" fmla="*/ 3574747 w 4729688"/>
              <a:gd name="connsiteY561" fmla="*/ 2666420 h 4729681"/>
              <a:gd name="connsiteX562" fmla="*/ 3629068 w 4729688"/>
              <a:gd name="connsiteY562" fmla="*/ 2572762 h 4729681"/>
              <a:gd name="connsiteX563" fmla="*/ 1111653 w 4729688"/>
              <a:gd name="connsiteY563" fmla="*/ 2572762 h 4729681"/>
              <a:gd name="connsiteX564" fmla="*/ 1165974 w 4729688"/>
              <a:gd name="connsiteY564" fmla="*/ 2666420 h 4729681"/>
              <a:gd name="connsiteX565" fmla="*/ 1220296 w 4729688"/>
              <a:gd name="connsiteY565" fmla="*/ 2572762 h 4729681"/>
              <a:gd name="connsiteX566" fmla="*/ 1815441 w 4729688"/>
              <a:gd name="connsiteY566" fmla="*/ 2507832 h 4729681"/>
              <a:gd name="connsiteX567" fmla="*/ 1645279 w 4729688"/>
              <a:gd name="connsiteY567" fmla="*/ 2801215 h 4729681"/>
              <a:gd name="connsiteX568" fmla="*/ 1985603 w 4729688"/>
              <a:gd name="connsiteY568" fmla="*/ 2801215 h 4729681"/>
              <a:gd name="connsiteX569" fmla="*/ 2943156 w 4729688"/>
              <a:gd name="connsiteY569" fmla="*/ 2507830 h 4729681"/>
              <a:gd name="connsiteX570" fmla="*/ 2772993 w 4729688"/>
              <a:gd name="connsiteY570" fmla="*/ 2801215 h 4729681"/>
              <a:gd name="connsiteX571" fmla="*/ 3113319 w 4729688"/>
              <a:gd name="connsiteY571" fmla="*/ 2801215 h 4729681"/>
              <a:gd name="connsiteX572" fmla="*/ 973037 w 4729688"/>
              <a:gd name="connsiteY572" fmla="*/ 2422628 h 4729681"/>
              <a:gd name="connsiteX573" fmla="*/ 914812 w 4729688"/>
              <a:gd name="connsiteY573" fmla="*/ 2523015 h 4729681"/>
              <a:gd name="connsiteX574" fmla="*/ 1031262 w 4729688"/>
              <a:gd name="connsiteY574" fmla="*/ 2523015 h 4729681"/>
              <a:gd name="connsiteX575" fmla="*/ 3381810 w 4729688"/>
              <a:gd name="connsiteY575" fmla="*/ 2422627 h 4729681"/>
              <a:gd name="connsiteX576" fmla="*/ 3323585 w 4729688"/>
              <a:gd name="connsiteY576" fmla="*/ 2523015 h 4729681"/>
              <a:gd name="connsiteX577" fmla="*/ 3440035 w 4729688"/>
              <a:gd name="connsiteY577" fmla="*/ 2523015 h 4729681"/>
              <a:gd name="connsiteX578" fmla="*/ 3767684 w 4729688"/>
              <a:gd name="connsiteY578" fmla="*/ 2422627 h 4729681"/>
              <a:gd name="connsiteX579" fmla="*/ 3709459 w 4729688"/>
              <a:gd name="connsiteY579" fmla="*/ 2523015 h 4729681"/>
              <a:gd name="connsiteX580" fmla="*/ 3825909 w 4729688"/>
              <a:gd name="connsiteY580" fmla="*/ 2523015 h 4729681"/>
              <a:gd name="connsiteX581" fmla="*/ 1358911 w 4729688"/>
              <a:gd name="connsiteY581" fmla="*/ 2422627 h 4729681"/>
              <a:gd name="connsiteX582" fmla="*/ 1300686 w 4729688"/>
              <a:gd name="connsiteY582" fmla="*/ 2523015 h 4729681"/>
              <a:gd name="connsiteX583" fmla="*/ 1417136 w 4729688"/>
              <a:gd name="connsiteY583" fmla="*/ 2523015 h 4729681"/>
              <a:gd name="connsiteX584" fmla="*/ 284020 w 4729688"/>
              <a:gd name="connsiteY584" fmla="*/ 2376672 h 4729681"/>
              <a:gd name="connsiteX585" fmla="*/ 434747 w 4729688"/>
              <a:gd name="connsiteY585" fmla="*/ 2376672 h 4729681"/>
              <a:gd name="connsiteX586" fmla="*/ 434747 w 4729688"/>
              <a:gd name="connsiteY586" fmla="*/ 2397247 h 4729681"/>
              <a:gd name="connsiteX587" fmla="*/ 284020 w 4729688"/>
              <a:gd name="connsiteY587" fmla="*/ 2397247 h 4729681"/>
              <a:gd name="connsiteX588" fmla="*/ 204634 w 4729688"/>
              <a:gd name="connsiteY588" fmla="*/ 2480681 h 4729681"/>
              <a:gd name="connsiteX589" fmla="*/ 284020 w 4729688"/>
              <a:gd name="connsiteY589" fmla="*/ 2564115 h 4729681"/>
              <a:gd name="connsiteX590" fmla="*/ 561331 w 4729688"/>
              <a:gd name="connsiteY590" fmla="*/ 2564115 h 4729681"/>
              <a:gd name="connsiteX591" fmla="*/ 561331 w 4729688"/>
              <a:gd name="connsiteY591" fmla="*/ 2584690 h 4729681"/>
              <a:gd name="connsiteX592" fmla="*/ 284020 w 4729688"/>
              <a:gd name="connsiteY592" fmla="*/ 2584690 h 4729681"/>
              <a:gd name="connsiteX593" fmla="*/ 185057 w 4729688"/>
              <a:gd name="connsiteY593" fmla="*/ 2480681 h 4729681"/>
              <a:gd name="connsiteX594" fmla="*/ 284020 w 4729688"/>
              <a:gd name="connsiteY594" fmla="*/ 2376672 h 4729681"/>
              <a:gd name="connsiteX595" fmla="*/ 4267320 w 4729688"/>
              <a:gd name="connsiteY595" fmla="*/ 2272052 h 4729681"/>
              <a:gd name="connsiteX596" fmla="*/ 4418047 w 4729688"/>
              <a:gd name="connsiteY596" fmla="*/ 2272052 h 4729681"/>
              <a:gd name="connsiteX597" fmla="*/ 4418047 w 4729688"/>
              <a:gd name="connsiteY597" fmla="*/ 2292626 h 4729681"/>
              <a:gd name="connsiteX598" fmla="*/ 4267320 w 4729688"/>
              <a:gd name="connsiteY598" fmla="*/ 2292626 h 4729681"/>
              <a:gd name="connsiteX599" fmla="*/ 4187934 w 4729688"/>
              <a:gd name="connsiteY599" fmla="*/ 2376061 h 4729681"/>
              <a:gd name="connsiteX600" fmla="*/ 4194173 w 4729688"/>
              <a:gd name="connsiteY600" fmla="*/ 2408537 h 4729681"/>
              <a:gd name="connsiteX601" fmla="*/ 4195308 w 4729688"/>
              <a:gd name="connsiteY601" fmla="*/ 2410307 h 4729681"/>
              <a:gd name="connsiteX602" fmla="*/ 4197343 w 4729688"/>
              <a:gd name="connsiteY602" fmla="*/ 2407136 h 4729681"/>
              <a:gd name="connsiteX603" fmla="*/ 4267320 w 4729688"/>
              <a:gd name="connsiteY603" fmla="*/ 2376672 h 4729681"/>
              <a:gd name="connsiteX604" fmla="*/ 4418047 w 4729688"/>
              <a:gd name="connsiteY604" fmla="*/ 2376672 h 4729681"/>
              <a:gd name="connsiteX605" fmla="*/ 4418047 w 4729688"/>
              <a:gd name="connsiteY605" fmla="*/ 2397247 h 4729681"/>
              <a:gd name="connsiteX606" fmla="*/ 4267320 w 4729688"/>
              <a:gd name="connsiteY606" fmla="*/ 2397247 h 4729681"/>
              <a:gd name="connsiteX607" fmla="*/ 4211186 w 4729688"/>
              <a:gd name="connsiteY607" fmla="*/ 2421684 h 4729681"/>
              <a:gd name="connsiteX608" fmla="*/ 4206896 w 4729688"/>
              <a:gd name="connsiteY608" fmla="*/ 2428371 h 4729681"/>
              <a:gd name="connsiteX609" fmla="*/ 4211186 w 4729688"/>
              <a:gd name="connsiteY609" fmla="*/ 2435057 h 4729681"/>
              <a:gd name="connsiteX610" fmla="*/ 4267320 w 4729688"/>
              <a:gd name="connsiteY610" fmla="*/ 2459495 h 4729681"/>
              <a:gd name="connsiteX611" fmla="*/ 4544632 w 4729688"/>
              <a:gd name="connsiteY611" fmla="*/ 2459495 h 4729681"/>
              <a:gd name="connsiteX612" fmla="*/ 4544632 w 4729688"/>
              <a:gd name="connsiteY612" fmla="*/ 2480069 h 4729681"/>
              <a:gd name="connsiteX613" fmla="*/ 4267320 w 4729688"/>
              <a:gd name="connsiteY613" fmla="*/ 2480069 h 4729681"/>
              <a:gd name="connsiteX614" fmla="*/ 4197343 w 4729688"/>
              <a:gd name="connsiteY614" fmla="*/ 2449606 h 4729681"/>
              <a:gd name="connsiteX615" fmla="*/ 4195308 w 4729688"/>
              <a:gd name="connsiteY615" fmla="*/ 2446434 h 4729681"/>
              <a:gd name="connsiteX616" fmla="*/ 4194173 w 4729688"/>
              <a:gd name="connsiteY616" fmla="*/ 2448205 h 4729681"/>
              <a:gd name="connsiteX617" fmla="*/ 4187934 w 4729688"/>
              <a:gd name="connsiteY617" fmla="*/ 2480681 h 4729681"/>
              <a:gd name="connsiteX618" fmla="*/ 4267320 w 4729688"/>
              <a:gd name="connsiteY618" fmla="*/ 2564115 h 4729681"/>
              <a:gd name="connsiteX619" fmla="*/ 4544632 w 4729688"/>
              <a:gd name="connsiteY619" fmla="*/ 2564115 h 4729681"/>
              <a:gd name="connsiteX620" fmla="*/ 4544632 w 4729688"/>
              <a:gd name="connsiteY620" fmla="*/ 2584690 h 4729681"/>
              <a:gd name="connsiteX621" fmla="*/ 4267320 w 4729688"/>
              <a:gd name="connsiteY621" fmla="*/ 2584690 h 4729681"/>
              <a:gd name="connsiteX622" fmla="*/ 4168358 w 4729688"/>
              <a:gd name="connsiteY622" fmla="*/ 2480681 h 4729681"/>
              <a:gd name="connsiteX623" fmla="*/ 4176135 w 4729688"/>
              <a:gd name="connsiteY623" fmla="*/ 2440196 h 4729681"/>
              <a:gd name="connsiteX624" fmla="*/ 4183721 w 4729688"/>
              <a:gd name="connsiteY624" fmla="*/ 2428371 h 4729681"/>
              <a:gd name="connsiteX625" fmla="*/ 4176135 w 4729688"/>
              <a:gd name="connsiteY625" fmla="*/ 2416545 h 4729681"/>
              <a:gd name="connsiteX626" fmla="*/ 4168358 w 4729688"/>
              <a:gd name="connsiteY626" fmla="*/ 2376061 h 4729681"/>
              <a:gd name="connsiteX627" fmla="*/ 4267320 w 4729688"/>
              <a:gd name="connsiteY627" fmla="*/ 2272052 h 4729681"/>
              <a:gd name="connsiteX628" fmla="*/ 3706938 w 4729688"/>
              <a:gd name="connsiteY628" fmla="*/ 2233381 h 4729681"/>
              <a:gd name="connsiteX629" fmla="*/ 3766424 w 4729688"/>
              <a:gd name="connsiteY629" fmla="*/ 2335942 h 4729681"/>
              <a:gd name="connsiteX630" fmla="*/ 3825909 w 4729688"/>
              <a:gd name="connsiteY630" fmla="*/ 2233381 h 4729681"/>
              <a:gd name="connsiteX631" fmla="*/ 3491572 w 4729688"/>
              <a:gd name="connsiteY631" fmla="*/ 2233381 h 4729681"/>
              <a:gd name="connsiteX632" fmla="*/ 3407579 w 4729688"/>
              <a:gd name="connsiteY632" fmla="*/ 2378198 h 4729681"/>
              <a:gd name="connsiteX633" fmla="*/ 3491573 w 4729688"/>
              <a:gd name="connsiteY633" fmla="*/ 2523015 h 4729681"/>
              <a:gd name="connsiteX634" fmla="*/ 3657921 w 4729688"/>
              <a:gd name="connsiteY634" fmla="*/ 2523015 h 4729681"/>
              <a:gd name="connsiteX635" fmla="*/ 3741915 w 4729688"/>
              <a:gd name="connsiteY635" fmla="*/ 2378198 h 4729681"/>
              <a:gd name="connsiteX636" fmla="*/ 3657922 w 4729688"/>
              <a:gd name="connsiteY636" fmla="*/ 2233381 h 4729681"/>
              <a:gd name="connsiteX637" fmla="*/ 3323585 w 4729688"/>
              <a:gd name="connsiteY637" fmla="*/ 2233381 h 4729681"/>
              <a:gd name="connsiteX638" fmla="*/ 3383070 w 4729688"/>
              <a:gd name="connsiteY638" fmla="*/ 2335942 h 4729681"/>
              <a:gd name="connsiteX639" fmla="*/ 3442556 w 4729688"/>
              <a:gd name="connsiteY639" fmla="*/ 2233381 h 4729681"/>
              <a:gd name="connsiteX640" fmla="*/ 1298165 w 4729688"/>
              <a:gd name="connsiteY640" fmla="*/ 2233381 h 4729681"/>
              <a:gd name="connsiteX641" fmla="*/ 1357651 w 4729688"/>
              <a:gd name="connsiteY641" fmla="*/ 2335943 h 4729681"/>
              <a:gd name="connsiteX642" fmla="*/ 1417136 w 4729688"/>
              <a:gd name="connsiteY642" fmla="*/ 2233381 h 4729681"/>
              <a:gd name="connsiteX643" fmla="*/ 1082800 w 4729688"/>
              <a:gd name="connsiteY643" fmla="*/ 2233381 h 4729681"/>
              <a:gd name="connsiteX644" fmla="*/ 998806 w 4729688"/>
              <a:gd name="connsiteY644" fmla="*/ 2378198 h 4729681"/>
              <a:gd name="connsiteX645" fmla="*/ 1082800 w 4729688"/>
              <a:gd name="connsiteY645" fmla="*/ 2523015 h 4729681"/>
              <a:gd name="connsiteX646" fmla="*/ 1249149 w 4729688"/>
              <a:gd name="connsiteY646" fmla="*/ 2523015 h 4729681"/>
              <a:gd name="connsiteX647" fmla="*/ 1333143 w 4729688"/>
              <a:gd name="connsiteY647" fmla="*/ 2378198 h 4729681"/>
              <a:gd name="connsiteX648" fmla="*/ 1249149 w 4729688"/>
              <a:gd name="connsiteY648" fmla="*/ 2233381 h 4729681"/>
              <a:gd name="connsiteX649" fmla="*/ 914812 w 4729688"/>
              <a:gd name="connsiteY649" fmla="*/ 2233381 h 4729681"/>
              <a:gd name="connsiteX650" fmla="*/ 974297 w 4729688"/>
              <a:gd name="connsiteY650" fmla="*/ 2335942 h 4729681"/>
              <a:gd name="connsiteX651" fmla="*/ 1033782 w 4729688"/>
              <a:gd name="connsiteY651" fmla="*/ 2233381 h 4729681"/>
              <a:gd name="connsiteX652" fmla="*/ 4168358 w 4729688"/>
              <a:gd name="connsiteY652" fmla="*/ 2139533 h 4729681"/>
              <a:gd name="connsiteX653" fmla="*/ 4445669 w 4729688"/>
              <a:gd name="connsiteY653" fmla="*/ 2139533 h 4729681"/>
              <a:gd name="connsiteX654" fmla="*/ 4544632 w 4729688"/>
              <a:gd name="connsiteY654" fmla="*/ 2243541 h 4729681"/>
              <a:gd name="connsiteX655" fmla="*/ 4445669 w 4729688"/>
              <a:gd name="connsiteY655" fmla="*/ 2347550 h 4729681"/>
              <a:gd name="connsiteX656" fmla="*/ 4294942 w 4729688"/>
              <a:gd name="connsiteY656" fmla="*/ 2347550 h 4729681"/>
              <a:gd name="connsiteX657" fmla="*/ 4294942 w 4729688"/>
              <a:gd name="connsiteY657" fmla="*/ 2326975 h 4729681"/>
              <a:gd name="connsiteX658" fmla="*/ 4445669 w 4729688"/>
              <a:gd name="connsiteY658" fmla="*/ 2326975 h 4729681"/>
              <a:gd name="connsiteX659" fmla="*/ 4525055 w 4729688"/>
              <a:gd name="connsiteY659" fmla="*/ 2243541 h 4729681"/>
              <a:gd name="connsiteX660" fmla="*/ 4445669 w 4729688"/>
              <a:gd name="connsiteY660" fmla="*/ 2160107 h 4729681"/>
              <a:gd name="connsiteX661" fmla="*/ 4168358 w 4729688"/>
              <a:gd name="connsiteY661" fmla="*/ 2160107 h 4729681"/>
              <a:gd name="connsiteX662" fmla="*/ 185057 w 4729688"/>
              <a:gd name="connsiteY662" fmla="*/ 2139533 h 4729681"/>
              <a:gd name="connsiteX663" fmla="*/ 462369 w 4729688"/>
              <a:gd name="connsiteY663" fmla="*/ 2139533 h 4729681"/>
              <a:gd name="connsiteX664" fmla="*/ 561331 w 4729688"/>
              <a:gd name="connsiteY664" fmla="*/ 2243541 h 4729681"/>
              <a:gd name="connsiteX665" fmla="*/ 553554 w 4729688"/>
              <a:gd name="connsiteY665" fmla="*/ 2284026 h 4729681"/>
              <a:gd name="connsiteX666" fmla="*/ 545968 w 4729688"/>
              <a:gd name="connsiteY666" fmla="*/ 2295851 h 4729681"/>
              <a:gd name="connsiteX667" fmla="*/ 553554 w 4729688"/>
              <a:gd name="connsiteY667" fmla="*/ 2307677 h 4729681"/>
              <a:gd name="connsiteX668" fmla="*/ 561331 w 4729688"/>
              <a:gd name="connsiteY668" fmla="*/ 2348162 h 4729681"/>
              <a:gd name="connsiteX669" fmla="*/ 462369 w 4729688"/>
              <a:gd name="connsiteY669" fmla="*/ 2452170 h 4729681"/>
              <a:gd name="connsiteX670" fmla="*/ 311642 w 4729688"/>
              <a:gd name="connsiteY670" fmla="*/ 2452170 h 4729681"/>
              <a:gd name="connsiteX671" fmla="*/ 311642 w 4729688"/>
              <a:gd name="connsiteY671" fmla="*/ 2431596 h 4729681"/>
              <a:gd name="connsiteX672" fmla="*/ 462369 w 4729688"/>
              <a:gd name="connsiteY672" fmla="*/ 2431596 h 4729681"/>
              <a:gd name="connsiteX673" fmla="*/ 541755 w 4729688"/>
              <a:gd name="connsiteY673" fmla="*/ 2348162 h 4729681"/>
              <a:gd name="connsiteX674" fmla="*/ 535516 w 4729688"/>
              <a:gd name="connsiteY674" fmla="*/ 2315685 h 4729681"/>
              <a:gd name="connsiteX675" fmla="*/ 534381 w 4729688"/>
              <a:gd name="connsiteY675" fmla="*/ 2313915 h 4729681"/>
              <a:gd name="connsiteX676" fmla="*/ 532346 w 4729688"/>
              <a:gd name="connsiteY676" fmla="*/ 2317086 h 4729681"/>
              <a:gd name="connsiteX677" fmla="*/ 462369 w 4729688"/>
              <a:gd name="connsiteY677" fmla="*/ 2347550 h 4729681"/>
              <a:gd name="connsiteX678" fmla="*/ 311642 w 4729688"/>
              <a:gd name="connsiteY678" fmla="*/ 2347550 h 4729681"/>
              <a:gd name="connsiteX679" fmla="*/ 311642 w 4729688"/>
              <a:gd name="connsiteY679" fmla="*/ 2326975 h 4729681"/>
              <a:gd name="connsiteX680" fmla="*/ 462369 w 4729688"/>
              <a:gd name="connsiteY680" fmla="*/ 2326975 h 4729681"/>
              <a:gd name="connsiteX681" fmla="*/ 518503 w 4729688"/>
              <a:gd name="connsiteY681" fmla="*/ 2302538 h 4729681"/>
              <a:gd name="connsiteX682" fmla="*/ 522793 w 4729688"/>
              <a:gd name="connsiteY682" fmla="*/ 2295851 h 4729681"/>
              <a:gd name="connsiteX683" fmla="*/ 518503 w 4729688"/>
              <a:gd name="connsiteY683" fmla="*/ 2289165 h 4729681"/>
              <a:gd name="connsiteX684" fmla="*/ 462369 w 4729688"/>
              <a:gd name="connsiteY684" fmla="*/ 2264728 h 4729681"/>
              <a:gd name="connsiteX685" fmla="*/ 185057 w 4729688"/>
              <a:gd name="connsiteY685" fmla="*/ 2264728 h 4729681"/>
              <a:gd name="connsiteX686" fmla="*/ 185057 w 4729688"/>
              <a:gd name="connsiteY686" fmla="*/ 2244153 h 4729681"/>
              <a:gd name="connsiteX687" fmla="*/ 462369 w 4729688"/>
              <a:gd name="connsiteY687" fmla="*/ 2244153 h 4729681"/>
              <a:gd name="connsiteX688" fmla="*/ 532346 w 4729688"/>
              <a:gd name="connsiteY688" fmla="*/ 2274617 h 4729681"/>
              <a:gd name="connsiteX689" fmla="*/ 534381 w 4729688"/>
              <a:gd name="connsiteY689" fmla="*/ 2277788 h 4729681"/>
              <a:gd name="connsiteX690" fmla="*/ 535516 w 4729688"/>
              <a:gd name="connsiteY690" fmla="*/ 2276018 h 4729681"/>
              <a:gd name="connsiteX691" fmla="*/ 541755 w 4729688"/>
              <a:gd name="connsiteY691" fmla="*/ 2243541 h 4729681"/>
              <a:gd name="connsiteX692" fmla="*/ 462369 w 4729688"/>
              <a:gd name="connsiteY692" fmla="*/ 2160107 h 4729681"/>
              <a:gd name="connsiteX693" fmla="*/ 185057 w 4729688"/>
              <a:gd name="connsiteY693" fmla="*/ 2160107 h 4729681"/>
              <a:gd name="connsiteX694" fmla="*/ 3574747 w 4729688"/>
              <a:gd name="connsiteY694" fmla="*/ 2089977 h 4729681"/>
              <a:gd name="connsiteX695" fmla="*/ 3517905 w 4729688"/>
              <a:gd name="connsiteY695" fmla="*/ 2187980 h 4729681"/>
              <a:gd name="connsiteX696" fmla="*/ 3631589 w 4729688"/>
              <a:gd name="connsiteY696" fmla="*/ 2187980 h 4729681"/>
              <a:gd name="connsiteX697" fmla="*/ 1165974 w 4729688"/>
              <a:gd name="connsiteY697" fmla="*/ 2089977 h 4729681"/>
              <a:gd name="connsiteX698" fmla="*/ 1109132 w 4729688"/>
              <a:gd name="connsiteY698" fmla="*/ 2187980 h 4729681"/>
              <a:gd name="connsiteX699" fmla="*/ 1222816 w 4729688"/>
              <a:gd name="connsiteY699" fmla="*/ 2187980 h 4729681"/>
              <a:gd name="connsiteX700" fmla="*/ 3574747 w 4729688"/>
              <a:gd name="connsiteY700" fmla="*/ 2005465 h 4729681"/>
              <a:gd name="connsiteX701" fmla="*/ 3680606 w 4729688"/>
              <a:gd name="connsiteY701" fmla="*/ 2187980 h 4729681"/>
              <a:gd name="connsiteX702" fmla="*/ 3903779 w 4729688"/>
              <a:gd name="connsiteY702" fmla="*/ 2187980 h 4729681"/>
              <a:gd name="connsiteX703" fmla="*/ 3792192 w 4729688"/>
              <a:gd name="connsiteY703" fmla="*/ 2380371 h 4729681"/>
              <a:gd name="connsiteX704" fmla="*/ 3903779 w 4729688"/>
              <a:gd name="connsiteY704" fmla="*/ 2572762 h 4729681"/>
              <a:gd name="connsiteX705" fmla="*/ 3680606 w 4729688"/>
              <a:gd name="connsiteY705" fmla="*/ 2572762 h 4729681"/>
              <a:gd name="connsiteX706" fmla="*/ 3574747 w 4729688"/>
              <a:gd name="connsiteY706" fmla="*/ 2755277 h 4729681"/>
              <a:gd name="connsiteX707" fmla="*/ 3468888 w 4729688"/>
              <a:gd name="connsiteY707" fmla="*/ 2572762 h 4729681"/>
              <a:gd name="connsiteX708" fmla="*/ 3245715 w 4729688"/>
              <a:gd name="connsiteY708" fmla="*/ 2572762 h 4729681"/>
              <a:gd name="connsiteX709" fmla="*/ 3357302 w 4729688"/>
              <a:gd name="connsiteY709" fmla="*/ 2380371 h 4729681"/>
              <a:gd name="connsiteX710" fmla="*/ 3245715 w 4729688"/>
              <a:gd name="connsiteY710" fmla="*/ 2187980 h 4729681"/>
              <a:gd name="connsiteX711" fmla="*/ 3468888 w 4729688"/>
              <a:gd name="connsiteY711" fmla="*/ 2187980 h 4729681"/>
              <a:gd name="connsiteX712" fmla="*/ 1165974 w 4729688"/>
              <a:gd name="connsiteY712" fmla="*/ 2005465 h 4729681"/>
              <a:gd name="connsiteX713" fmla="*/ 1271832 w 4729688"/>
              <a:gd name="connsiteY713" fmla="*/ 2187980 h 4729681"/>
              <a:gd name="connsiteX714" fmla="*/ 1495006 w 4729688"/>
              <a:gd name="connsiteY714" fmla="*/ 2187980 h 4729681"/>
              <a:gd name="connsiteX715" fmla="*/ 1383419 w 4729688"/>
              <a:gd name="connsiteY715" fmla="*/ 2380371 h 4729681"/>
              <a:gd name="connsiteX716" fmla="*/ 1495006 w 4729688"/>
              <a:gd name="connsiteY716" fmla="*/ 2572762 h 4729681"/>
              <a:gd name="connsiteX717" fmla="*/ 1271832 w 4729688"/>
              <a:gd name="connsiteY717" fmla="*/ 2572762 h 4729681"/>
              <a:gd name="connsiteX718" fmla="*/ 1165974 w 4729688"/>
              <a:gd name="connsiteY718" fmla="*/ 2755277 h 4729681"/>
              <a:gd name="connsiteX719" fmla="*/ 1060115 w 4729688"/>
              <a:gd name="connsiteY719" fmla="*/ 2572762 h 4729681"/>
              <a:gd name="connsiteX720" fmla="*/ 836942 w 4729688"/>
              <a:gd name="connsiteY720" fmla="*/ 2572762 h 4729681"/>
              <a:gd name="connsiteX721" fmla="*/ 948528 w 4729688"/>
              <a:gd name="connsiteY721" fmla="*/ 2380371 h 4729681"/>
              <a:gd name="connsiteX722" fmla="*/ 836942 w 4729688"/>
              <a:gd name="connsiteY722" fmla="*/ 2187980 h 4729681"/>
              <a:gd name="connsiteX723" fmla="*/ 1060115 w 4729688"/>
              <a:gd name="connsiteY723" fmla="*/ 2187980 h 4729681"/>
              <a:gd name="connsiteX724" fmla="*/ 2765627 w 4729688"/>
              <a:gd name="connsiteY724" fmla="*/ 1954761 h 4729681"/>
              <a:gd name="connsiteX725" fmla="*/ 2939473 w 4729688"/>
              <a:gd name="connsiteY725" fmla="*/ 2254496 h 4729681"/>
              <a:gd name="connsiteX726" fmla="*/ 3113319 w 4729688"/>
              <a:gd name="connsiteY726" fmla="*/ 1954761 h 4729681"/>
              <a:gd name="connsiteX727" fmla="*/ 2136221 w 4729688"/>
              <a:gd name="connsiteY727" fmla="*/ 1954761 h 4729681"/>
              <a:gd name="connsiteX728" fmla="*/ 1890750 w 4729688"/>
              <a:gd name="connsiteY728" fmla="*/ 2377988 h 4729681"/>
              <a:gd name="connsiteX729" fmla="*/ 2136221 w 4729688"/>
              <a:gd name="connsiteY729" fmla="*/ 2801215 h 4729681"/>
              <a:gd name="connsiteX730" fmla="*/ 2622376 w 4729688"/>
              <a:gd name="connsiteY730" fmla="*/ 2801215 h 4729681"/>
              <a:gd name="connsiteX731" fmla="*/ 2867848 w 4729688"/>
              <a:gd name="connsiteY731" fmla="*/ 2377988 h 4729681"/>
              <a:gd name="connsiteX732" fmla="*/ 2622376 w 4729688"/>
              <a:gd name="connsiteY732" fmla="*/ 1954761 h 4729681"/>
              <a:gd name="connsiteX733" fmla="*/ 1645279 w 4729688"/>
              <a:gd name="connsiteY733" fmla="*/ 1954761 h 4729681"/>
              <a:gd name="connsiteX734" fmla="*/ 1819124 w 4729688"/>
              <a:gd name="connsiteY734" fmla="*/ 2254494 h 4729681"/>
              <a:gd name="connsiteX735" fmla="*/ 1992969 w 4729688"/>
              <a:gd name="connsiteY735" fmla="*/ 1954761 h 4729681"/>
              <a:gd name="connsiteX736" fmla="*/ 311829 w 4729688"/>
              <a:gd name="connsiteY736" fmla="*/ 1835544 h 4729681"/>
              <a:gd name="connsiteX737" fmla="*/ 351153 w 4729688"/>
              <a:gd name="connsiteY737" fmla="*/ 1837619 h 4729681"/>
              <a:gd name="connsiteX738" fmla="*/ 496743 w 4729688"/>
              <a:gd name="connsiteY738" fmla="*/ 1876630 h 4729681"/>
              <a:gd name="connsiteX739" fmla="*/ 491418 w 4729688"/>
              <a:gd name="connsiteY739" fmla="*/ 1896503 h 4729681"/>
              <a:gd name="connsiteX740" fmla="*/ 345828 w 4729688"/>
              <a:gd name="connsiteY740" fmla="*/ 1857492 h 4729681"/>
              <a:gd name="connsiteX741" fmla="*/ 247552 w 4729688"/>
              <a:gd name="connsiteY741" fmla="*/ 1917537 h 4729681"/>
              <a:gd name="connsiteX742" fmla="*/ 302639 w 4729688"/>
              <a:gd name="connsiteY742" fmla="*/ 2018675 h 4729681"/>
              <a:gd name="connsiteX743" fmla="*/ 570501 w 4729688"/>
              <a:gd name="connsiteY743" fmla="*/ 2090449 h 4729681"/>
              <a:gd name="connsiteX744" fmla="*/ 565176 w 4729688"/>
              <a:gd name="connsiteY744" fmla="*/ 2110322 h 4729681"/>
              <a:gd name="connsiteX745" fmla="*/ 297314 w 4729688"/>
              <a:gd name="connsiteY745" fmla="*/ 2038548 h 4729681"/>
              <a:gd name="connsiteX746" fmla="*/ 228643 w 4729688"/>
              <a:gd name="connsiteY746" fmla="*/ 1912470 h 4729681"/>
              <a:gd name="connsiteX747" fmla="*/ 311829 w 4729688"/>
              <a:gd name="connsiteY747" fmla="*/ 1835544 h 4729681"/>
              <a:gd name="connsiteX748" fmla="*/ 4324774 w 4729688"/>
              <a:gd name="connsiteY748" fmla="*/ 1743712 h 4729681"/>
              <a:gd name="connsiteX749" fmla="*/ 4330099 w 4729688"/>
              <a:gd name="connsiteY749" fmla="*/ 1763586 h 4729681"/>
              <a:gd name="connsiteX750" fmla="*/ 4184509 w 4729688"/>
              <a:gd name="connsiteY750" fmla="*/ 1802597 h 4729681"/>
              <a:gd name="connsiteX751" fmla="*/ 4129422 w 4729688"/>
              <a:gd name="connsiteY751" fmla="*/ 1903735 h 4729681"/>
              <a:gd name="connsiteX752" fmla="*/ 4143853 w 4729688"/>
              <a:gd name="connsiteY752" fmla="*/ 1933490 h 4729681"/>
              <a:gd name="connsiteX753" fmla="*/ 4145409 w 4729688"/>
              <a:gd name="connsiteY753" fmla="*/ 1934906 h 4729681"/>
              <a:gd name="connsiteX754" fmla="*/ 4146553 w 4729688"/>
              <a:gd name="connsiteY754" fmla="*/ 1931316 h 4729681"/>
              <a:gd name="connsiteX755" fmla="*/ 4206261 w 4729688"/>
              <a:gd name="connsiteY755" fmla="*/ 1883779 h 4729681"/>
              <a:gd name="connsiteX756" fmla="*/ 4351852 w 4729688"/>
              <a:gd name="connsiteY756" fmla="*/ 1844768 h 4729681"/>
              <a:gd name="connsiteX757" fmla="*/ 4357177 w 4729688"/>
              <a:gd name="connsiteY757" fmla="*/ 1864641 h 4729681"/>
              <a:gd name="connsiteX758" fmla="*/ 4211586 w 4729688"/>
              <a:gd name="connsiteY758" fmla="*/ 1903652 h 4729681"/>
              <a:gd name="connsiteX759" fmla="*/ 4163690 w 4729688"/>
              <a:gd name="connsiteY759" fmla="*/ 1941786 h 4729681"/>
              <a:gd name="connsiteX760" fmla="*/ 4161277 w 4729688"/>
              <a:gd name="connsiteY760" fmla="*/ 1949355 h 4729681"/>
              <a:gd name="connsiteX761" fmla="*/ 4167151 w 4729688"/>
              <a:gd name="connsiteY761" fmla="*/ 1954703 h 4729681"/>
              <a:gd name="connsiteX762" fmla="*/ 4227697 w 4729688"/>
              <a:gd name="connsiteY762" fmla="*/ 1963779 h 4729681"/>
              <a:gd name="connsiteX763" fmla="*/ 4495560 w 4729688"/>
              <a:gd name="connsiteY763" fmla="*/ 1892006 h 4729681"/>
              <a:gd name="connsiteX764" fmla="*/ 4500885 w 4729688"/>
              <a:gd name="connsiteY764" fmla="*/ 1911879 h 4729681"/>
              <a:gd name="connsiteX765" fmla="*/ 4233022 w 4729688"/>
              <a:gd name="connsiteY765" fmla="*/ 1983653 h 4729681"/>
              <a:gd name="connsiteX766" fmla="*/ 4157545 w 4729688"/>
              <a:gd name="connsiteY766" fmla="*/ 1972338 h 4729681"/>
              <a:gd name="connsiteX767" fmla="*/ 4154759 w 4729688"/>
              <a:gd name="connsiteY767" fmla="*/ 1969802 h 4729681"/>
              <a:gd name="connsiteX768" fmla="*/ 4154120 w 4729688"/>
              <a:gd name="connsiteY768" fmla="*/ 1971806 h 4729681"/>
              <a:gd name="connsiteX769" fmla="*/ 4156499 w 4729688"/>
              <a:gd name="connsiteY769" fmla="*/ 2004790 h 4729681"/>
              <a:gd name="connsiteX770" fmla="*/ 4254775 w 4729688"/>
              <a:gd name="connsiteY770" fmla="*/ 2064835 h 4729681"/>
              <a:gd name="connsiteX771" fmla="*/ 4522637 w 4729688"/>
              <a:gd name="connsiteY771" fmla="*/ 1993061 h 4729681"/>
              <a:gd name="connsiteX772" fmla="*/ 4527962 w 4729688"/>
              <a:gd name="connsiteY772" fmla="*/ 2012935 h 4729681"/>
              <a:gd name="connsiteX773" fmla="*/ 4260100 w 4729688"/>
              <a:gd name="connsiteY773" fmla="*/ 2084708 h 4729681"/>
              <a:gd name="connsiteX774" fmla="*/ 4137590 w 4729688"/>
              <a:gd name="connsiteY774" fmla="*/ 2009857 h 4729681"/>
              <a:gd name="connsiteX775" fmla="*/ 4134624 w 4729688"/>
              <a:gd name="connsiteY775" fmla="*/ 1968739 h 4729681"/>
              <a:gd name="connsiteX776" fmla="*/ 4138891 w 4729688"/>
              <a:gd name="connsiteY776" fmla="*/ 1955353 h 4729681"/>
              <a:gd name="connsiteX777" fmla="*/ 4128503 w 4729688"/>
              <a:gd name="connsiteY777" fmla="*/ 1945894 h 4729681"/>
              <a:gd name="connsiteX778" fmla="*/ 4110512 w 4729688"/>
              <a:gd name="connsiteY778" fmla="*/ 1908801 h 4729681"/>
              <a:gd name="connsiteX779" fmla="*/ 4179184 w 4729688"/>
              <a:gd name="connsiteY779" fmla="*/ 1782723 h 4729681"/>
              <a:gd name="connsiteX780" fmla="*/ 4356481 w 4729688"/>
              <a:gd name="connsiteY780" fmla="*/ 1606485 h 4729681"/>
              <a:gd name="connsiteX781" fmla="*/ 4439667 w 4729688"/>
              <a:gd name="connsiteY781" fmla="*/ 1683411 h 4729681"/>
              <a:gd name="connsiteX782" fmla="*/ 4370996 w 4729688"/>
              <a:gd name="connsiteY782" fmla="*/ 1809489 h 4729681"/>
              <a:gd name="connsiteX783" fmla="*/ 4225405 w 4729688"/>
              <a:gd name="connsiteY783" fmla="*/ 1848500 h 4729681"/>
              <a:gd name="connsiteX784" fmla="*/ 4220080 w 4729688"/>
              <a:gd name="connsiteY784" fmla="*/ 1828626 h 4729681"/>
              <a:gd name="connsiteX785" fmla="*/ 4365671 w 4729688"/>
              <a:gd name="connsiteY785" fmla="*/ 1789615 h 4729681"/>
              <a:gd name="connsiteX786" fmla="*/ 4420758 w 4729688"/>
              <a:gd name="connsiteY786" fmla="*/ 1688477 h 4729681"/>
              <a:gd name="connsiteX787" fmla="*/ 4322482 w 4729688"/>
              <a:gd name="connsiteY787" fmla="*/ 1628433 h 4729681"/>
              <a:gd name="connsiteX788" fmla="*/ 4054620 w 4729688"/>
              <a:gd name="connsiteY788" fmla="*/ 1700206 h 4729681"/>
              <a:gd name="connsiteX789" fmla="*/ 4049295 w 4729688"/>
              <a:gd name="connsiteY789" fmla="*/ 1680333 h 4729681"/>
              <a:gd name="connsiteX790" fmla="*/ 4317157 w 4729688"/>
              <a:gd name="connsiteY790" fmla="*/ 1608560 h 4729681"/>
              <a:gd name="connsiteX791" fmla="*/ 4356481 w 4729688"/>
              <a:gd name="connsiteY791" fmla="*/ 1606485 h 4729681"/>
              <a:gd name="connsiteX792" fmla="*/ 316938 w 4729688"/>
              <a:gd name="connsiteY792" fmla="*/ 1582946 h 4729681"/>
              <a:gd name="connsiteX793" fmla="*/ 584801 w 4729688"/>
              <a:gd name="connsiteY793" fmla="*/ 1654720 h 4729681"/>
              <a:gd name="connsiteX794" fmla="*/ 653472 w 4729688"/>
              <a:gd name="connsiteY794" fmla="*/ 1780798 h 4729681"/>
              <a:gd name="connsiteX795" fmla="*/ 635481 w 4729688"/>
              <a:gd name="connsiteY795" fmla="*/ 1817890 h 4729681"/>
              <a:gd name="connsiteX796" fmla="*/ 625093 w 4729688"/>
              <a:gd name="connsiteY796" fmla="*/ 1827349 h 4729681"/>
              <a:gd name="connsiteX797" fmla="*/ 629360 w 4729688"/>
              <a:gd name="connsiteY797" fmla="*/ 1840735 h 4729681"/>
              <a:gd name="connsiteX798" fmla="*/ 626394 w 4729688"/>
              <a:gd name="connsiteY798" fmla="*/ 1881853 h 4729681"/>
              <a:gd name="connsiteX799" fmla="*/ 503884 w 4729688"/>
              <a:gd name="connsiteY799" fmla="*/ 1956704 h 4729681"/>
              <a:gd name="connsiteX800" fmla="*/ 358293 w 4729688"/>
              <a:gd name="connsiteY800" fmla="*/ 1917693 h 4729681"/>
              <a:gd name="connsiteX801" fmla="*/ 363618 w 4729688"/>
              <a:gd name="connsiteY801" fmla="*/ 1897820 h 4729681"/>
              <a:gd name="connsiteX802" fmla="*/ 509209 w 4729688"/>
              <a:gd name="connsiteY802" fmla="*/ 1936831 h 4729681"/>
              <a:gd name="connsiteX803" fmla="*/ 607485 w 4729688"/>
              <a:gd name="connsiteY803" fmla="*/ 1876787 h 4729681"/>
              <a:gd name="connsiteX804" fmla="*/ 609864 w 4729688"/>
              <a:gd name="connsiteY804" fmla="*/ 1843802 h 4729681"/>
              <a:gd name="connsiteX805" fmla="*/ 609225 w 4729688"/>
              <a:gd name="connsiteY805" fmla="*/ 1841798 h 4729681"/>
              <a:gd name="connsiteX806" fmla="*/ 606439 w 4729688"/>
              <a:gd name="connsiteY806" fmla="*/ 1844335 h 4729681"/>
              <a:gd name="connsiteX807" fmla="*/ 530962 w 4729688"/>
              <a:gd name="connsiteY807" fmla="*/ 1855649 h 4729681"/>
              <a:gd name="connsiteX808" fmla="*/ 385371 w 4729688"/>
              <a:gd name="connsiteY808" fmla="*/ 1816638 h 4729681"/>
              <a:gd name="connsiteX809" fmla="*/ 390696 w 4729688"/>
              <a:gd name="connsiteY809" fmla="*/ 1796764 h 4729681"/>
              <a:gd name="connsiteX810" fmla="*/ 536287 w 4729688"/>
              <a:gd name="connsiteY810" fmla="*/ 1835775 h 4729681"/>
              <a:gd name="connsiteX811" fmla="*/ 596833 w 4729688"/>
              <a:gd name="connsiteY811" fmla="*/ 1826699 h 4729681"/>
              <a:gd name="connsiteX812" fmla="*/ 602708 w 4729688"/>
              <a:gd name="connsiteY812" fmla="*/ 1821351 h 4729681"/>
              <a:gd name="connsiteX813" fmla="*/ 600295 w 4729688"/>
              <a:gd name="connsiteY813" fmla="*/ 1813782 h 4729681"/>
              <a:gd name="connsiteX814" fmla="*/ 552398 w 4729688"/>
              <a:gd name="connsiteY814" fmla="*/ 1775649 h 4729681"/>
              <a:gd name="connsiteX815" fmla="*/ 284536 w 4729688"/>
              <a:gd name="connsiteY815" fmla="*/ 1703875 h 4729681"/>
              <a:gd name="connsiteX816" fmla="*/ 289861 w 4729688"/>
              <a:gd name="connsiteY816" fmla="*/ 1684002 h 4729681"/>
              <a:gd name="connsiteX817" fmla="*/ 557723 w 4729688"/>
              <a:gd name="connsiteY817" fmla="*/ 1755775 h 4729681"/>
              <a:gd name="connsiteX818" fmla="*/ 617431 w 4729688"/>
              <a:gd name="connsiteY818" fmla="*/ 1803312 h 4729681"/>
              <a:gd name="connsiteX819" fmla="*/ 618576 w 4729688"/>
              <a:gd name="connsiteY819" fmla="*/ 1806902 h 4729681"/>
              <a:gd name="connsiteX820" fmla="*/ 620131 w 4729688"/>
              <a:gd name="connsiteY820" fmla="*/ 1805486 h 4729681"/>
              <a:gd name="connsiteX821" fmla="*/ 634563 w 4729688"/>
              <a:gd name="connsiteY821" fmla="*/ 1775731 h 4729681"/>
              <a:gd name="connsiteX822" fmla="*/ 579476 w 4729688"/>
              <a:gd name="connsiteY822" fmla="*/ 1674593 h 4729681"/>
              <a:gd name="connsiteX823" fmla="*/ 311613 w 4729688"/>
              <a:gd name="connsiteY823" fmla="*/ 1602820 h 4729681"/>
              <a:gd name="connsiteX824" fmla="*/ 2379299 w 4729688"/>
              <a:gd name="connsiteY824" fmla="*/ 1535661 h 4729681"/>
              <a:gd name="connsiteX825" fmla="*/ 2213178 w 4729688"/>
              <a:gd name="connsiteY825" fmla="*/ 1822076 h 4729681"/>
              <a:gd name="connsiteX826" fmla="*/ 2545419 w 4729688"/>
              <a:gd name="connsiteY826" fmla="*/ 1822076 h 4729681"/>
              <a:gd name="connsiteX827" fmla="*/ 2940691 w 4729688"/>
              <a:gd name="connsiteY827" fmla="*/ 1531362 h 4729681"/>
              <a:gd name="connsiteX828" fmla="*/ 2995012 w 4729688"/>
              <a:gd name="connsiteY828" fmla="*/ 1625020 h 4729681"/>
              <a:gd name="connsiteX829" fmla="*/ 3049333 w 4729688"/>
              <a:gd name="connsiteY829" fmla="*/ 1531362 h 4729681"/>
              <a:gd name="connsiteX830" fmla="*/ 1696091 w 4729688"/>
              <a:gd name="connsiteY830" fmla="*/ 1531362 h 4729681"/>
              <a:gd name="connsiteX831" fmla="*/ 1750412 w 4729688"/>
              <a:gd name="connsiteY831" fmla="*/ 1625020 h 4729681"/>
              <a:gd name="connsiteX832" fmla="*/ 1804734 w 4729688"/>
              <a:gd name="connsiteY832" fmla="*/ 1531362 h 4729681"/>
              <a:gd name="connsiteX833" fmla="*/ 2802075 w 4729688"/>
              <a:gd name="connsiteY833" fmla="*/ 1381227 h 4729681"/>
              <a:gd name="connsiteX834" fmla="*/ 2743850 w 4729688"/>
              <a:gd name="connsiteY834" fmla="*/ 1481615 h 4729681"/>
              <a:gd name="connsiteX835" fmla="*/ 2860300 w 4729688"/>
              <a:gd name="connsiteY835" fmla="*/ 1481615 h 4729681"/>
              <a:gd name="connsiteX836" fmla="*/ 1557475 w 4729688"/>
              <a:gd name="connsiteY836" fmla="*/ 1381227 h 4729681"/>
              <a:gd name="connsiteX837" fmla="*/ 1499250 w 4729688"/>
              <a:gd name="connsiteY837" fmla="*/ 1481615 h 4729681"/>
              <a:gd name="connsiteX838" fmla="*/ 1615700 w 4729688"/>
              <a:gd name="connsiteY838" fmla="*/ 1481615 h 4729681"/>
              <a:gd name="connsiteX839" fmla="*/ 3187949 w 4729688"/>
              <a:gd name="connsiteY839" fmla="*/ 1381227 h 4729681"/>
              <a:gd name="connsiteX840" fmla="*/ 3129724 w 4729688"/>
              <a:gd name="connsiteY840" fmla="*/ 1481615 h 4729681"/>
              <a:gd name="connsiteX841" fmla="*/ 3246174 w 4729688"/>
              <a:gd name="connsiteY841" fmla="*/ 1481615 h 4729681"/>
              <a:gd name="connsiteX842" fmla="*/ 1943349 w 4729688"/>
              <a:gd name="connsiteY842" fmla="*/ 1381226 h 4729681"/>
              <a:gd name="connsiteX843" fmla="*/ 1885124 w 4729688"/>
              <a:gd name="connsiteY843" fmla="*/ 1481615 h 4729681"/>
              <a:gd name="connsiteX844" fmla="*/ 2001574 w 4729688"/>
              <a:gd name="connsiteY844" fmla="*/ 1481615 h 4729681"/>
              <a:gd name="connsiteX845" fmla="*/ 518070 w 4729688"/>
              <a:gd name="connsiteY845" fmla="*/ 1322129 h 4729681"/>
              <a:gd name="connsiteX846" fmla="*/ 555516 w 4729688"/>
              <a:gd name="connsiteY846" fmla="*/ 1334311 h 4729681"/>
              <a:gd name="connsiteX847" fmla="*/ 686049 w 4729688"/>
              <a:gd name="connsiteY847" fmla="*/ 1409672 h 4729681"/>
              <a:gd name="connsiteX848" fmla="*/ 675762 w 4729688"/>
              <a:gd name="connsiteY848" fmla="*/ 1427490 h 4729681"/>
              <a:gd name="connsiteX849" fmla="*/ 545229 w 4729688"/>
              <a:gd name="connsiteY849" fmla="*/ 1352129 h 4729681"/>
              <a:gd name="connsiteX850" fmla="*/ 434761 w 4729688"/>
              <a:gd name="connsiteY850" fmla="*/ 1384690 h 4729681"/>
              <a:gd name="connsiteX851" fmla="*/ 461795 w 4729688"/>
              <a:gd name="connsiteY851" fmla="*/ 1496639 h 4729681"/>
              <a:gd name="connsiteX852" fmla="*/ 701954 w 4729688"/>
              <a:gd name="connsiteY852" fmla="*/ 1635295 h 4729681"/>
              <a:gd name="connsiteX853" fmla="*/ 691666 w 4729688"/>
              <a:gd name="connsiteY853" fmla="*/ 1653113 h 4729681"/>
              <a:gd name="connsiteX854" fmla="*/ 451508 w 4729688"/>
              <a:gd name="connsiteY854" fmla="*/ 1514457 h 4729681"/>
              <a:gd name="connsiteX855" fmla="*/ 417808 w 4729688"/>
              <a:gd name="connsiteY855" fmla="*/ 1374902 h 4729681"/>
              <a:gd name="connsiteX856" fmla="*/ 518070 w 4729688"/>
              <a:gd name="connsiteY856" fmla="*/ 1322129 h 4729681"/>
              <a:gd name="connsiteX857" fmla="*/ 2379298 w 4729688"/>
              <a:gd name="connsiteY857" fmla="*/ 1288677 h 4729681"/>
              <a:gd name="connsiteX858" fmla="*/ 2688669 w 4729688"/>
              <a:gd name="connsiteY858" fmla="*/ 1822076 h 4729681"/>
              <a:gd name="connsiteX859" fmla="*/ 3340893 w 4729688"/>
              <a:gd name="connsiteY859" fmla="*/ 1822076 h 4729681"/>
              <a:gd name="connsiteX860" fmla="*/ 3014781 w 4729688"/>
              <a:gd name="connsiteY860" fmla="*/ 2384338 h 4729681"/>
              <a:gd name="connsiteX861" fmla="*/ 3340893 w 4729688"/>
              <a:gd name="connsiteY861" fmla="*/ 2946600 h 4729681"/>
              <a:gd name="connsiteX862" fmla="*/ 2688669 w 4729688"/>
              <a:gd name="connsiteY862" fmla="*/ 2946600 h 4729681"/>
              <a:gd name="connsiteX863" fmla="*/ 2379298 w 4729688"/>
              <a:gd name="connsiteY863" fmla="*/ 3480000 h 4729681"/>
              <a:gd name="connsiteX864" fmla="*/ 2069926 w 4729688"/>
              <a:gd name="connsiteY864" fmla="*/ 2946600 h 4729681"/>
              <a:gd name="connsiteX865" fmla="*/ 1417703 w 4729688"/>
              <a:gd name="connsiteY865" fmla="*/ 2946600 h 4729681"/>
              <a:gd name="connsiteX866" fmla="*/ 1743814 w 4729688"/>
              <a:gd name="connsiteY866" fmla="*/ 2384338 h 4729681"/>
              <a:gd name="connsiteX867" fmla="*/ 1417703 w 4729688"/>
              <a:gd name="connsiteY867" fmla="*/ 1822076 h 4729681"/>
              <a:gd name="connsiteX868" fmla="*/ 2069926 w 4729688"/>
              <a:gd name="connsiteY868" fmla="*/ 1822076 h 4729681"/>
              <a:gd name="connsiteX869" fmla="*/ 4097938 w 4729688"/>
              <a:gd name="connsiteY869" fmla="*/ 1257519 h 4729681"/>
              <a:gd name="connsiteX870" fmla="*/ 4108225 w 4729688"/>
              <a:gd name="connsiteY870" fmla="*/ 1275336 h 4729681"/>
              <a:gd name="connsiteX871" fmla="*/ 3977692 w 4729688"/>
              <a:gd name="connsiteY871" fmla="*/ 1350700 h 4729681"/>
              <a:gd name="connsiteX872" fmla="*/ 3950658 w 4729688"/>
              <a:gd name="connsiteY872" fmla="*/ 1462647 h 4729681"/>
              <a:gd name="connsiteX873" fmla="*/ 3972299 w 4729688"/>
              <a:gd name="connsiteY873" fmla="*/ 1487653 h 4729681"/>
              <a:gd name="connsiteX874" fmla="*/ 3974168 w 4729688"/>
              <a:gd name="connsiteY874" fmla="*/ 1488618 h 4729681"/>
              <a:gd name="connsiteX875" fmla="*/ 3974345 w 4729688"/>
              <a:gd name="connsiteY875" fmla="*/ 1484854 h 4729681"/>
              <a:gd name="connsiteX876" fmla="*/ 4019715 w 4729688"/>
              <a:gd name="connsiteY876" fmla="*/ 1423484 h 4729681"/>
              <a:gd name="connsiteX877" fmla="*/ 4150248 w 4729688"/>
              <a:gd name="connsiteY877" fmla="*/ 1348123 h 4729681"/>
              <a:gd name="connsiteX878" fmla="*/ 4160535 w 4729688"/>
              <a:gd name="connsiteY878" fmla="*/ 1365941 h 4729681"/>
              <a:gd name="connsiteX879" fmla="*/ 4030002 w 4729688"/>
              <a:gd name="connsiteY879" fmla="*/ 1441302 h 4729681"/>
              <a:gd name="connsiteX880" fmla="*/ 3993607 w 4729688"/>
              <a:gd name="connsiteY880" fmla="*/ 1490532 h 4729681"/>
              <a:gd name="connsiteX881" fmla="*/ 3993235 w 4729688"/>
              <a:gd name="connsiteY881" fmla="*/ 1498468 h 4729681"/>
              <a:gd name="connsiteX882" fmla="*/ 4000293 w 4729688"/>
              <a:gd name="connsiteY882" fmla="*/ 1502113 h 4729681"/>
              <a:gd name="connsiteX883" fmla="*/ 4061126 w 4729688"/>
              <a:gd name="connsiteY883" fmla="*/ 1495210 h 4729681"/>
              <a:gd name="connsiteX884" fmla="*/ 4301285 w 4729688"/>
              <a:gd name="connsiteY884" fmla="*/ 1356557 h 4729681"/>
              <a:gd name="connsiteX885" fmla="*/ 4311572 w 4729688"/>
              <a:gd name="connsiteY885" fmla="*/ 1374372 h 4729681"/>
              <a:gd name="connsiteX886" fmla="*/ 4071413 w 4729688"/>
              <a:gd name="connsiteY886" fmla="*/ 1513028 h 4729681"/>
              <a:gd name="connsiteX887" fmla="*/ 3995580 w 4729688"/>
              <a:gd name="connsiteY887" fmla="*/ 1521634 h 4729681"/>
              <a:gd name="connsiteX888" fmla="*/ 3992232 w 4729688"/>
              <a:gd name="connsiteY888" fmla="*/ 1519905 h 4729681"/>
              <a:gd name="connsiteX889" fmla="*/ 3992133 w 4729688"/>
              <a:gd name="connsiteY889" fmla="*/ 1522006 h 4729681"/>
              <a:gd name="connsiteX890" fmla="*/ 4002969 w 4729688"/>
              <a:gd name="connsiteY890" fmla="*/ 1553251 h 4729681"/>
              <a:gd name="connsiteX891" fmla="*/ 4113436 w 4729688"/>
              <a:gd name="connsiteY891" fmla="*/ 1585814 h 4729681"/>
              <a:gd name="connsiteX892" fmla="*/ 4353595 w 4729688"/>
              <a:gd name="connsiteY892" fmla="*/ 1447158 h 4729681"/>
              <a:gd name="connsiteX893" fmla="*/ 4363882 w 4729688"/>
              <a:gd name="connsiteY893" fmla="*/ 1464976 h 4729681"/>
              <a:gd name="connsiteX894" fmla="*/ 4123723 w 4729688"/>
              <a:gd name="connsiteY894" fmla="*/ 1603632 h 4729681"/>
              <a:gd name="connsiteX895" fmla="*/ 3986015 w 4729688"/>
              <a:gd name="connsiteY895" fmla="*/ 1563039 h 4729681"/>
              <a:gd name="connsiteX896" fmla="*/ 3972508 w 4729688"/>
              <a:gd name="connsiteY896" fmla="*/ 1524089 h 4729681"/>
              <a:gd name="connsiteX897" fmla="*/ 3973165 w 4729688"/>
              <a:gd name="connsiteY897" fmla="*/ 1510055 h 4729681"/>
              <a:gd name="connsiteX898" fmla="*/ 3960682 w 4729688"/>
              <a:gd name="connsiteY898" fmla="*/ 1503607 h 4729681"/>
              <a:gd name="connsiteX899" fmla="*/ 3933705 w 4729688"/>
              <a:gd name="connsiteY899" fmla="*/ 1472435 h 4729681"/>
              <a:gd name="connsiteX900" fmla="*/ 3967405 w 4729688"/>
              <a:gd name="connsiteY900" fmla="*/ 1332882 h 4729681"/>
              <a:gd name="connsiteX901" fmla="*/ 3127203 w 4729688"/>
              <a:gd name="connsiteY901" fmla="*/ 1191982 h 4729681"/>
              <a:gd name="connsiteX902" fmla="*/ 3186689 w 4729688"/>
              <a:gd name="connsiteY902" fmla="*/ 1294543 h 4729681"/>
              <a:gd name="connsiteX903" fmla="*/ 3246174 w 4729688"/>
              <a:gd name="connsiteY903" fmla="*/ 1191982 h 4729681"/>
              <a:gd name="connsiteX904" fmla="*/ 2911838 w 4729688"/>
              <a:gd name="connsiteY904" fmla="*/ 1191982 h 4729681"/>
              <a:gd name="connsiteX905" fmla="*/ 2827844 w 4729688"/>
              <a:gd name="connsiteY905" fmla="*/ 1336799 h 4729681"/>
              <a:gd name="connsiteX906" fmla="*/ 2911838 w 4729688"/>
              <a:gd name="connsiteY906" fmla="*/ 1481615 h 4729681"/>
              <a:gd name="connsiteX907" fmla="*/ 3078187 w 4729688"/>
              <a:gd name="connsiteY907" fmla="*/ 1481615 h 4729681"/>
              <a:gd name="connsiteX908" fmla="*/ 3162180 w 4729688"/>
              <a:gd name="connsiteY908" fmla="*/ 1336799 h 4729681"/>
              <a:gd name="connsiteX909" fmla="*/ 3078187 w 4729688"/>
              <a:gd name="connsiteY909" fmla="*/ 1191982 h 4729681"/>
              <a:gd name="connsiteX910" fmla="*/ 2743850 w 4729688"/>
              <a:gd name="connsiteY910" fmla="*/ 1191982 h 4729681"/>
              <a:gd name="connsiteX911" fmla="*/ 2803335 w 4729688"/>
              <a:gd name="connsiteY911" fmla="*/ 1294543 h 4729681"/>
              <a:gd name="connsiteX912" fmla="*/ 2862821 w 4729688"/>
              <a:gd name="connsiteY912" fmla="*/ 1191982 h 4729681"/>
              <a:gd name="connsiteX913" fmla="*/ 1882603 w 4729688"/>
              <a:gd name="connsiteY913" fmla="*/ 1191982 h 4729681"/>
              <a:gd name="connsiteX914" fmla="*/ 1942089 w 4729688"/>
              <a:gd name="connsiteY914" fmla="*/ 1294543 h 4729681"/>
              <a:gd name="connsiteX915" fmla="*/ 2001574 w 4729688"/>
              <a:gd name="connsiteY915" fmla="*/ 1191982 h 4729681"/>
              <a:gd name="connsiteX916" fmla="*/ 1667238 w 4729688"/>
              <a:gd name="connsiteY916" fmla="*/ 1191982 h 4729681"/>
              <a:gd name="connsiteX917" fmla="*/ 1583244 w 4729688"/>
              <a:gd name="connsiteY917" fmla="*/ 1336799 h 4729681"/>
              <a:gd name="connsiteX918" fmla="*/ 1667238 w 4729688"/>
              <a:gd name="connsiteY918" fmla="*/ 1481615 h 4729681"/>
              <a:gd name="connsiteX919" fmla="*/ 1833587 w 4729688"/>
              <a:gd name="connsiteY919" fmla="*/ 1481615 h 4729681"/>
              <a:gd name="connsiteX920" fmla="*/ 1917581 w 4729688"/>
              <a:gd name="connsiteY920" fmla="*/ 1336799 h 4729681"/>
              <a:gd name="connsiteX921" fmla="*/ 1833587 w 4729688"/>
              <a:gd name="connsiteY921" fmla="*/ 1191982 h 4729681"/>
              <a:gd name="connsiteX922" fmla="*/ 1499250 w 4729688"/>
              <a:gd name="connsiteY922" fmla="*/ 1191982 h 4729681"/>
              <a:gd name="connsiteX923" fmla="*/ 1558735 w 4729688"/>
              <a:gd name="connsiteY923" fmla="*/ 1294543 h 4729681"/>
              <a:gd name="connsiteX924" fmla="*/ 1618220 w 4729688"/>
              <a:gd name="connsiteY924" fmla="*/ 1191982 h 4729681"/>
              <a:gd name="connsiteX925" fmla="*/ 4093047 w 4729688"/>
              <a:gd name="connsiteY925" fmla="*/ 1116761 h 4729681"/>
              <a:gd name="connsiteX926" fmla="*/ 4193308 w 4729688"/>
              <a:gd name="connsiteY926" fmla="*/ 1169535 h 4729681"/>
              <a:gd name="connsiteX927" fmla="*/ 4159608 w 4729688"/>
              <a:gd name="connsiteY927" fmla="*/ 1309091 h 4729681"/>
              <a:gd name="connsiteX928" fmla="*/ 4029075 w 4729688"/>
              <a:gd name="connsiteY928" fmla="*/ 1384452 h 4729681"/>
              <a:gd name="connsiteX929" fmla="*/ 4018788 w 4729688"/>
              <a:gd name="connsiteY929" fmla="*/ 1366636 h 4729681"/>
              <a:gd name="connsiteX930" fmla="*/ 4149321 w 4729688"/>
              <a:gd name="connsiteY930" fmla="*/ 1291273 h 4729681"/>
              <a:gd name="connsiteX931" fmla="*/ 4176354 w 4729688"/>
              <a:gd name="connsiteY931" fmla="*/ 1179324 h 4729681"/>
              <a:gd name="connsiteX932" fmla="*/ 4065887 w 4729688"/>
              <a:gd name="connsiteY932" fmla="*/ 1146761 h 4729681"/>
              <a:gd name="connsiteX933" fmla="*/ 3825728 w 4729688"/>
              <a:gd name="connsiteY933" fmla="*/ 1285416 h 4729681"/>
              <a:gd name="connsiteX934" fmla="*/ 3815441 w 4729688"/>
              <a:gd name="connsiteY934" fmla="*/ 1267598 h 4729681"/>
              <a:gd name="connsiteX935" fmla="*/ 4055600 w 4729688"/>
              <a:gd name="connsiteY935" fmla="*/ 1128942 h 4729681"/>
              <a:gd name="connsiteX936" fmla="*/ 4093047 w 4729688"/>
              <a:gd name="connsiteY936" fmla="*/ 1116761 h 4729681"/>
              <a:gd name="connsiteX937" fmla="*/ 588382 w 4729688"/>
              <a:gd name="connsiteY937" fmla="*/ 1079460 h 4729681"/>
              <a:gd name="connsiteX938" fmla="*/ 828541 w 4729688"/>
              <a:gd name="connsiteY938" fmla="*/ 1218116 h 4729681"/>
              <a:gd name="connsiteX939" fmla="*/ 862241 w 4729688"/>
              <a:gd name="connsiteY939" fmla="*/ 1357672 h 4729681"/>
              <a:gd name="connsiteX940" fmla="*/ 835263 w 4729688"/>
              <a:gd name="connsiteY940" fmla="*/ 1388842 h 4729681"/>
              <a:gd name="connsiteX941" fmla="*/ 822781 w 4729688"/>
              <a:gd name="connsiteY941" fmla="*/ 1395290 h 4729681"/>
              <a:gd name="connsiteX942" fmla="*/ 823438 w 4729688"/>
              <a:gd name="connsiteY942" fmla="*/ 1409324 h 4729681"/>
              <a:gd name="connsiteX943" fmla="*/ 809930 w 4729688"/>
              <a:gd name="connsiteY943" fmla="*/ 1448274 h 4729681"/>
              <a:gd name="connsiteX944" fmla="*/ 672222 w 4729688"/>
              <a:gd name="connsiteY944" fmla="*/ 1488867 h 4729681"/>
              <a:gd name="connsiteX945" fmla="*/ 541689 w 4729688"/>
              <a:gd name="connsiteY945" fmla="*/ 1413503 h 4729681"/>
              <a:gd name="connsiteX946" fmla="*/ 551976 w 4729688"/>
              <a:gd name="connsiteY946" fmla="*/ 1395685 h 4729681"/>
              <a:gd name="connsiteX947" fmla="*/ 682509 w 4729688"/>
              <a:gd name="connsiteY947" fmla="*/ 1471049 h 4729681"/>
              <a:gd name="connsiteX948" fmla="*/ 792977 w 4729688"/>
              <a:gd name="connsiteY948" fmla="*/ 1438486 h 4729681"/>
              <a:gd name="connsiteX949" fmla="*/ 803812 w 4729688"/>
              <a:gd name="connsiteY949" fmla="*/ 1407241 h 4729681"/>
              <a:gd name="connsiteX950" fmla="*/ 803714 w 4729688"/>
              <a:gd name="connsiteY950" fmla="*/ 1405140 h 4729681"/>
              <a:gd name="connsiteX951" fmla="*/ 800366 w 4729688"/>
              <a:gd name="connsiteY951" fmla="*/ 1406869 h 4729681"/>
              <a:gd name="connsiteX952" fmla="*/ 724532 w 4729688"/>
              <a:gd name="connsiteY952" fmla="*/ 1398263 h 4729681"/>
              <a:gd name="connsiteX953" fmla="*/ 593999 w 4729688"/>
              <a:gd name="connsiteY953" fmla="*/ 1322901 h 4729681"/>
              <a:gd name="connsiteX954" fmla="*/ 604286 w 4729688"/>
              <a:gd name="connsiteY954" fmla="*/ 1305083 h 4729681"/>
              <a:gd name="connsiteX955" fmla="*/ 734819 w 4729688"/>
              <a:gd name="connsiteY955" fmla="*/ 1380445 h 4729681"/>
              <a:gd name="connsiteX956" fmla="*/ 795652 w 4729688"/>
              <a:gd name="connsiteY956" fmla="*/ 1387348 h 4729681"/>
              <a:gd name="connsiteX957" fmla="*/ 802710 w 4729688"/>
              <a:gd name="connsiteY957" fmla="*/ 1383703 h 4729681"/>
              <a:gd name="connsiteX958" fmla="*/ 802338 w 4729688"/>
              <a:gd name="connsiteY958" fmla="*/ 1375767 h 4729681"/>
              <a:gd name="connsiteX959" fmla="*/ 765943 w 4729688"/>
              <a:gd name="connsiteY959" fmla="*/ 1326538 h 4729681"/>
              <a:gd name="connsiteX960" fmla="*/ 525785 w 4729688"/>
              <a:gd name="connsiteY960" fmla="*/ 1187883 h 4729681"/>
              <a:gd name="connsiteX961" fmla="*/ 536072 w 4729688"/>
              <a:gd name="connsiteY961" fmla="*/ 1170065 h 4729681"/>
              <a:gd name="connsiteX962" fmla="*/ 776231 w 4729688"/>
              <a:gd name="connsiteY962" fmla="*/ 1308720 h 4729681"/>
              <a:gd name="connsiteX963" fmla="*/ 821601 w 4729688"/>
              <a:gd name="connsiteY963" fmla="*/ 1370091 h 4729681"/>
              <a:gd name="connsiteX964" fmla="*/ 821777 w 4729688"/>
              <a:gd name="connsiteY964" fmla="*/ 1373853 h 4729681"/>
              <a:gd name="connsiteX965" fmla="*/ 823646 w 4729688"/>
              <a:gd name="connsiteY965" fmla="*/ 1372888 h 4729681"/>
              <a:gd name="connsiteX966" fmla="*/ 845287 w 4729688"/>
              <a:gd name="connsiteY966" fmla="*/ 1347884 h 4729681"/>
              <a:gd name="connsiteX967" fmla="*/ 818254 w 4729688"/>
              <a:gd name="connsiteY967" fmla="*/ 1235934 h 4729681"/>
              <a:gd name="connsiteX968" fmla="*/ 578095 w 4729688"/>
              <a:gd name="connsiteY968" fmla="*/ 1097279 h 4729681"/>
              <a:gd name="connsiteX969" fmla="*/ 1750412 w 4729688"/>
              <a:gd name="connsiteY969" fmla="*/ 1048577 h 4729681"/>
              <a:gd name="connsiteX970" fmla="*/ 1693570 w 4729688"/>
              <a:gd name="connsiteY970" fmla="*/ 1146581 h 4729681"/>
              <a:gd name="connsiteX971" fmla="*/ 1807254 w 4729688"/>
              <a:gd name="connsiteY971" fmla="*/ 1146581 h 4729681"/>
              <a:gd name="connsiteX972" fmla="*/ 2995012 w 4729688"/>
              <a:gd name="connsiteY972" fmla="*/ 1048577 h 4729681"/>
              <a:gd name="connsiteX973" fmla="*/ 2938170 w 4729688"/>
              <a:gd name="connsiteY973" fmla="*/ 1146581 h 4729681"/>
              <a:gd name="connsiteX974" fmla="*/ 3051854 w 4729688"/>
              <a:gd name="connsiteY974" fmla="*/ 1146581 h 4729681"/>
              <a:gd name="connsiteX975" fmla="*/ 2995012 w 4729688"/>
              <a:gd name="connsiteY975" fmla="*/ 964066 h 4729681"/>
              <a:gd name="connsiteX976" fmla="*/ 3100871 w 4729688"/>
              <a:gd name="connsiteY976" fmla="*/ 1146581 h 4729681"/>
              <a:gd name="connsiteX977" fmla="*/ 3324044 w 4729688"/>
              <a:gd name="connsiteY977" fmla="*/ 1146581 h 4729681"/>
              <a:gd name="connsiteX978" fmla="*/ 3212457 w 4729688"/>
              <a:gd name="connsiteY978" fmla="*/ 1338972 h 4729681"/>
              <a:gd name="connsiteX979" fmla="*/ 3324044 w 4729688"/>
              <a:gd name="connsiteY979" fmla="*/ 1531362 h 4729681"/>
              <a:gd name="connsiteX980" fmla="*/ 3100871 w 4729688"/>
              <a:gd name="connsiteY980" fmla="*/ 1531362 h 4729681"/>
              <a:gd name="connsiteX981" fmla="*/ 2995012 w 4729688"/>
              <a:gd name="connsiteY981" fmla="*/ 1713877 h 4729681"/>
              <a:gd name="connsiteX982" fmla="*/ 2889153 w 4729688"/>
              <a:gd name="connsiteY982" fmla="*/ 1531362 h 4729681"/>
              <a:gd name="connsiteX983" fmla="*/ 2665980 w 4729688"/>
              <a:gd name="connsiteY983" fmla="*/ 1531362 h 4729681"/>
              <a:gd name="connsiteX984" fmla="*/ 2777566 w 4729688"/>
              <a:gd name="connsiteY984" fmla="*/ 1338972 h 4729681"/>
              <a:gd name="connsiteX985" fmla="*/ 2665980 w 4729688"/>
              <a:gd name="connsiteY985" fmla="*/ 1146581 h 4729681"/>
              <a:gd name="connsiteX986" fmla="*/ 2889153 w 4729688"/>
              <a:gd name="connsiteY986" fmla="*/ 1146581 h 4729681"/>
              <a:gd name="connsiteX987" fmla="*/ 1750412 w 4729688"/>
              <a:gd name="connsiteY987" fmla="*/ 964066 h 4729681"/>
              <a:gd name="connsiteX988" fmla="*/ 1856271 w 4729688"/>
              <a:gd name="connsiteY988" fmla="*/ 1146581 h 4729681"/>
              <a:gd name="connsiteX989" fmla="*/ 2079444 w 4729688"/>
              <a:gd name="connsiteY989" fmla="*/ 1146581 h 4729681"/>
              <a:gd name="connsiteX990" fmla="*/ 1967857 w 4729688"/>
              <a:gd name="connsiteY990" fmla="*/ 1338972 h 4729681"/>
              <a:gd name="connsiteX991" fmla="*/ 2079444 w 4729688"/>
              <a:gd name="connsiteY991" fmla="*/ 1531362 h 4729681"/>
              <a:gd name="connsiteX992" fmla="*/ 1856271 w 4729688"/>
              <a:gd name="connsiteY992" fmla="*/ 1531362 h 4729681"/>
              <a:gd name="connsiteX993" fmla="*/ 1750412 w 4729688"/>
              <a:gd name="connsiteY993" fmla="*/ 1713877 h 4729681"/>
              <a:gd name="connsiteX994" fmla="*/ 1644553 w 4729688"/>
              <a:gd name="connsiteY994" fmla="*/ 1531362 h 4729681"/>
              <a:gd name="connsiteX995" fmla="*/ 1421380 w 4729688"/>
              <a:gd name="connsiteY995" fmla="*/ 1531362 h 4729681"/>
              <a:gd name="connsiteX996" fmla="*/ 1532966 w 4729688"/>
              <a:gd name="connsiteY996" fmla="*/ 1338972 h 4729681"/>
              <a:gd name="connsiteX997" fmla="*/ 1421380 w 4729688"/>
              <a:gd name="connsiteY997" fmla="*/ 1146581 h 4729681"/>
              <a:gd name="connsiteX998" fmla="*/ 1644553 w 4729688"/>
              <a:gd name="connsiteY998" fmla="*/ 1146581 h 4729681"/>
              <a:gd name="connsiteX999" fmla="*/ 812160 w 4729688"/>
              <a:gd name="connsiteY999" fmla="*/ 873105 h 4729681"/>
              <a:gd name="connsiteX1000" fmla="*/ 883182 w 4729688"/>
              <a:gd name="connsiteY1000" fmla="*/ 901045 h 4729681"/>
              <a:gd name="connsiteX1001" fmla="*/ 989762 w 4729688"/>
              <a:gd name="connsiteY1001" fmla="*/ 1007625 h 4729681"/>
              <a:gd name="connsiteX1002" fmla="*/ 975214 w 4729688"/>
              <a:gd name="connsiteY1002" fmla="*/ 1022174 h 4729681"/>
              <a:gd name="connsiteX1003" fmla="*/ 868634 w 4729688"/>
              <a:gd name="connsiteY1003" fmla="*/ 915594 h 4729681"/>
              <a:gd name="connsiteX1004" fmla="*/ 753502 w 4729688"/>
              <a:gd name="connsiteY1004" fmla="*/ 918456 h 4729681"/>
              <a:gd name="connsiteX1005" fmla="*/ 750640 w 4729688"/>
              <a:gd name="connsiteY1005" fmla="*/ 1033587 h 4729681"/>
              <a:gd name="connsiteX1006" fmla="*/ 946729 w 4729688"/>
              <a:gd name="connsiteY1006" fmla="*/ 1229676 h 4729681"/>
              <a:gd name="connsiteX1007" fmla="*/ 932180 w 4729688"/>
              <a:gd name="connsiteY1007" fmla="*/ 1244225 h 4729681"/>
              <a:gd name="connsiteX1008" fmla="*/ 736092 w 4729688"/>
              <a:gd name="connsiteY1008" fmla="*/ 1048136 h 4729681"/>
              <a:gd name="connsiteX1009" fmla="*/ 739660 w 4729688"/>
              <a:gd name="connsiteY1009" fmla="*/ 904613 h 4729681"/>
              <a:gd name="connsiteX1010" fmla="*/ 812160 w 4729688"/>
              <a:gd name="connsiteY1010" fmla="*/ 873105 h 4729681"/>
              <a:gd name="connsiteX1011" fmla="*/ 3752995 w 4729688"/>
              <a:gd name="connsiteY1011" fmla="*/ 846599 h 4729681"/>
              <a:gd name="connsiteX1012" fmla="*/ 3767543 w 4729688"/>
              <a:gd name="connsiteY1012" fmla="*/ 861148 h 4729681"/>
              <a:gd name="connsiteX1013" fmla="*/ 3660964 w 4729688"/>
              <a:gd name="connsiteY1013" fmla="*/ 967728 h 4729681"/>
              <a:gd name="connsiteX1014" fmla="*/ 3663826 w 4729688"/>
              <a:gd name="connsiteY1014" fmla="*/ 1082859 h 4729681"/>
              <a:gd name="connsiteX1015" fmla="*/ 3691201 w 4729688"/>
              <a:gd name="connsiteY1015" fmla="*/ 1101412 h 4729681"/>
              <a:gd name="connsiteX1016" fmla="*/ 3693257 w 4729688"/>
              <a:gd name="connsiteY1016" fmla="*/ 1101861 h 4729681"/>
              <a:gd name="connsiteX1017" fmla="*/ 3692453 w 4729688"/>
              <a:gd name="connsiteY1017" fmla="*/ 1098179 h 4729681"/>
              <a:gd name="connsiteX1018" fmla="*/ 3720393 w 4729688"/>
              <a:gd name="connsiteY1018" fmla="*/ 1027157 h 4729681"/>
              <a:gd name="connsiteX1019" fmla="*/ 3826973 w 4729688"/>
              <a:gd name="connsiteY1019" fmla="*/ 920578 h 4729681"/>
              <a:gd name="connsiteX1020" fmla="*/ 3841521 w 4729688"/>
              <a:gd name="connsiteY1020" fmla="*/ 935126 h 4729681"/>
              <a:gd name="connsiteX1021" fmla="*/ 3734941 w 4729688"/>
              <a:gd name="connsiteY1021" fmla="*/ 1041706 h 4729681"/>
              <a:gd name="connsiteX1022" fmla="*/ 3712528 w 4729688"/>
              <a:gd name="connsiteY1022" fmla="*/ 1098679 h 4729681"/>
              <a:gd name="connsiteX1023" fmla="*/ 3714223 w 4729688"/>
              <a:gd name="connsiteY1023" fmla="*/ 1106440 h 4729681"/>
              <a:gd name="connsiteX1024" fmla="*/ 3721984 w 4729688"/>
              <a:gd name="connsiteY1024" fmla="*/ 1108135 h 4729681"/>
              <a:gd name="connsiteX1025" fmla="*/ 3778957 w 4729688"/>
              <a:gd name="connsiteY1025" fmla="*/ 1085721 h 4729681"/>
              <a:gd name="connsiteX1026" fmla="*/ 3975046 w 4729688"/>
              <a:gd name="connsiteY1026" fmla="*/ 889632 h 4729681"/>
              <a:gd name="connsiteX1027" fmla="*/ 3989594 w 4729688"/>
              <a:gd name="connsiteY1027" fmla="*/ 904181 h 4729681"/>
              <a:gd name="connsiteX1028" fmla="*/ 3793506 w 4729688"/>
              <a:gd name="connsiteY1028" fmla="*/ 1100270 h 4729681"/>
              <a:gd name="connsiteX1029" fmla="*/ 3722483 w 4729688"/>
              <a:gd name="connsiteY1029" fmla="*/ 1128210 h 4729681"/>
              <a:gd name="connsiteX1030" fmla="*/ 3718802 w 4729688"/>
              <a:gd name="connsiteY1030" fmla="*/ 1127406 h 4729681"/>
              <a:gd name="connsiteX1031" fmla="*/ 3719251 w 4729688"/>
              <a:gd name="connsiteY1031" fmla="*/ 1129461 h 4729681"/>
              <a:gd name="connsiteX1032" fmla="*/ 3737804 w 4729688"/>
              <a:gd name="connsiteY1032" fmla="*/ 1156837 h 4729681"/>
              <a:gd name="connsiteX1033" fmla="*/ 3852935 w 4729688"/>
              <a:gd name="connsiteY1033" fmla="*/ 1159700 h 4729681"/>
              <a:gd name="connsiteX1034" fmla="*/ 4049024 w 4729688"/>
              <a:gd name="connsiteY1034" fmla="*/ 963610 h 4729681"/>
              <a:gd name="connsiteX1035" fmla="*/ 4063572 w 4729688"/>
              <a:gd name="connsiteY1035" fmla="*/ 978159 h 4729681"/>
              <a:gd name="connsiteX1036" fmla="*/ 3867483 w 4729688"/>
              <a:gd name="connsiteY1036" fmla="*/ 1174248 h 4729681"/>
              <a:gd name="connsiteX1037" fmla="*/ 3723961 w 4729688"/>
              <a:gd name="connsiteY1037" fmla="*/ 1170680 h 4729681"/>
              <a:gd name="connsiteX1038" fmla="*/ 3700833 w 4729688"/>
              <a:gd name="connsiteY1038" fmla="*/ 1136553 h 4729681"/>
              <a:gd name="connsiteX1039" fmla="*/ 3697836 w 4729688"/>
              <a:gd name="connsiteY1039" fmla="*/ 1122827 h 4729681"/>
              <a:gd name="connsiteX1040" fmla="*/ 3684110 w 4729688"/>
              <a:gd name="connsiteY1040" fmla="*/ 1119830 h 4729681"/>
              <a:gd name="connsiteX1041" fmla="*/ 3649983 w 4729688"/>
              <a:gd name="connsiteY1041" fmla="*/ 1096702 h 4729681"/>
              <a:gd name="connsiteX1042" fmla="*/ 3646415 w 4729688"/>
              <a:gd name="connsiteY1042" fmla="*/ 953180 h 4729681"/>
              <a:gd name="connsiteX1043" fmla="*/ 2364844 w 4729688"/>
              <a:gd name="connsiteY1043" fmla="*/ 720528 h 4729681"/>
              <a:gd name="connsiteX1044" fmla="*/ 720531 w 4729688"/>
              <a:gd name="connsiteY1044" fmla="*/ 2364839 h 4729681"/>
              <a:gd name="connsiteX1045" fmla="*/ 2364844 w 4729688"/>
              <a:gd name="connsiteY1045" fmla="*/ 4009151 h 4729681"/>
              <a:gd name="connsiteX1046" fmla="*/ 4009157 w 4729688"/>
              <a:gd name="connsiteY1046" fmla="*/ 2364839 h 4729681"/>
              <a:gd name="connsiteX1047" fmla="*/ 2364844 w 4729688"/>
              <a:gd name="connsiteY1047" fmla="*/ 720528 h 4729681"/>
              <a:gd name="connsiteX1048" fmla="*/ 3749844 w 4729688"/>
              <a:gd name="connsiteY1048" fmla="*/ 705422 h 4729681"/>
              <a:gd name="connsiteX1049" fmla="*/ 3822344 w 4729688"/>
              <a:gd name="connsiteY1049" fmla="*/ 736931 h 4729681"/>
              <a:gd name="connsiteX1050" fmla="*/ 3825912 w 4729688"/>
              <a:gd name="connsiteY1050" fmla="*/ 880453 h 4729681"/>
              <a:gd name="connsiteX1051" fmla="*/ 3719332 w 4729688"/>
              <a:gd name="connsiteY1051" fmla="*/ 987033 h 4729681"/>
              <a:gd name="connsiteX1052" fmla="*/ 3704784 w 4729688"/>
              <a:gd name="connsiteY1052" fmla="*/ 972484 h 4729681"/>
              <a:gd name="connsiteX1053" fmla="*/ 3811364 w 4729688"/>
              <a:gd name="connsiteY1053" fmla="*/ 865904 h 4729681"/>
              <a:gd name="connsiteX1054" fmla="*/ 3808501 w 4729688"/>
              <a:gd name="connsiteY1054" fmla="*/ 750773 h 4729681"/>
              <a:gd name="connsiteX1055" fmla="*/ 3693370 w 4729688"/>
              <a:gd name="connsiteY1055" fmla="*/ 747911 h 4729681"/>
              <a:gd name="connsiteX1056" fmla="*/ 3497281 w 4729688"/>
              <a:gd name="connsiteY1056" fmla="*/ 943999 h 4729681"/>
              <a:gd name="connsiteX1057" fmla="*/ 3482733 w 4729688"/>
              <a:gd name="connsiteY1057" fmla="*/ 929451 h 4729681"/>
              <a:gd name="connsiteX1058" fmla="*/ 3678822 w 4729688"/>
              <a:gd name="connsiteY1058" fmla="*/ 733363 h 4729681"/>
              <a:gd name="connsiteX1059" fmla="*/ 3749844 w 4729688"/>
              <a:gd name="connsiteY1059" fmla="*/ 705422 h 4729681"/>
              <a:gd name="connsiteX1060" fmla="*/ 980888 w 4729688"/>
              <a:gd name="connsiteY1060" fmla="*/ 663385 h 4729681"/>
              <a:gd name="connsiteX1061" fmla="*/ 1176977 w 4729688"/>
              <a:gd name="connsiteY1061" fmla="*/ 859474 h 4729681"/>
              <a:gd name="connsiteX1062" fmla="*/ 1173409 w 4729688"/>
              <a:gd name="connsiteY1062" fmla="*/ 1002996 h 4729681"/>
              <a:gd name="connsiteX1063" fmla="*/ 1139282 w 4729688"/>
              <a:gd name="connsiteY1063" fmla="*/ 1026124 h 4729681"/>
              <a:gd name="connsiteX1064" fmla="*/ 1125556 w 4729688"/>
              <a:gd name="connsiteY1064" fmla="*/ 1029121 h 4729681"/>
              <a:gd name="connsiteX1065" fmla="*/ 1122559 w 4729688"/>
              <a:gd name="connsiteY1065" fmla="*/ 1042848 h 4729681"/>
              <a:gd name="connsiteX1066" fmla="*/ 1099431 w 4729688"/>
              <a:gd name="connsiteY1066" fmla="*/ 1076974 h 4729681"/>
              <a:gd name="connsiteX1067" fmla="*/ 955909 w 4729688"/>
              <a:gd name="connsiteY1067" fmla="*/ 1080542 h 4729681"/>
              <a:gd name="connsiteX1068" fmla="*/ 849329 w 4729688"/>
              <a:gd name="connsiteY1068" fmla="*/ 973962 h 4729681"/>
              <a:gd name="connsiteX1069" fmla="*/ 863877 w 4729688"/>
              <a:gd name="connsiteY1069" fmla="*/ 959414 h 4729681"/>
              <a:gd name="connsiteX1070" fmla="*/ 970457 w 4729688"/>
              <a:gd name="connsiteY1070" fmla="*/ 1065993 h 4729681"/>
              <a:gd name="connsiteX1071" fmla="*/ 1085588 w 4729688"/>
              <a:gd name="connsiteY1071" fmla="*/ 1063131 h 4729681"/>
              <a:gd name="connsiteX1072" fmla="*/ 1104141 w 4729688"/>
              <a:gd name="connsiteY1072" fmla="*/ 1035755 h 4729681"/>
              <a:gd name="connsiteX1073" fmla="*/ 1104590 w 4729688"/>
              <a:gd name="connsiteY1073" fmla="*/ 1033701 h 4729681"/>
              <a:gd name="connsiteX1074" fmla="*/ 1100909 w 4729688"/>
              <a:gd name="connsiteY1074" fmla="*/ 1034504 h 4729681"/>
              <a:gd name="connsiteX1075" fmla="*/ 1029886 w 4729688"/>
              <a:gd name="connsiteY1075" fmla="*/ 1006564 h 4729681"/>
              <a:gd name="connsiteX1076" fmla="*/ 923307 w 4729688"/>
              <a:gd name="connsiteY1076" fmla="*/ 899984 h 4729681"/>
              <a:gd name="connsiteX1077" fmla="*/ 937855 w 4729688"/>
              <a:gd name="connsiteY1077" fmla="*/ 885436 h 4729681"/>
              <a:gd name="connsiteX1078" fmla="*/ 1044435 w 4729688"/>
              <a:gd name="connsiteY1078" fmla="*/ 992016 h 4729681"/>
              <a:gd name="connsiteX1079" fmla="*/ 1101408 w 4729688"/>
              <a:gd name="connsiteY1079" fmla="*/ 1014429 h 4729681"/>
              <a:gd name="connsiteX1080" fmla="*/ 1109169 w 4729688"/>
              <a:gd name="connsiteY1080" fmla="*/ 1012734 h 4729681"/>
              <a:gd name="connsiteX1081" fmla="*/ 1110864 w 4729688"/>
              <a:gd name="connsiteY1081" fmla="*/ 1004973 h 4729681"/>
              <a:gd name="connsiteX1082" fmla="*/ 1088451 w 4729688"/>
              <a:gd name="connsiteY1082" fmla="*/ 948000 h 4729681"/>
              <a:gd name="connsiteX1083" fmla="*/ 892362 w 4729688"/>
              <a:gd name="connsiteY1083" fmla="*/ 751912 h 4729681"/>
              <a:gd name="connsiteX1084" fmla="*/ 906910 w 4729688"/>
              <a:gd name="connsiteY1084" fmla="*/ 737363 h 4729681"/>
              <a:gd name="connsiteX1085" fmla="*/ 1102999 w 4729688"/>
              <a:gd name="connsiteY1085" fmla="*/ 933451 h 4729681"/>
              <a:gd name="connsiteX1086" fmla="*/ 1130939 w 4729688"/>
              <a:gd name="connsiteY1086" fmla="*/ 1004474 h 4729681"/>
              <a:gd name="connsiteX1087" fmla="*/ 1130135 w 4729688"/>
              <a:gd name="connsiteY1087" fmla="*/ 1008155 h 4729681"/>
              <a:gd name="connsiteX1088" fmla="*/ 1132191 w 4729688"/>
              <a:gd name="connsiteY1088" fmla="*/ 1007706 h 4729681"/>
              <a:gd name="connsiteX1089" fmla="*/ 1159566 w 4729688"/>
              <a:gd name="connsiteY1089" fmla="*/ 989154 h 4729681"/>
              <a:gd name="connsiteX1090" fmla="*/ 1162429 w 4729688"/>
              <a:gd name="connsiteY1090" fmla="*/ 874022 h 4729681"/>
              <a:gd name="connsiteX1091" fmla="*/ 966340 w 4729688"/>
              <a:gd name="connsiteY1091" fmla="*/ 677934 h 4729681"/>
              <a:gd name="connsiteX1092" fmla="*/ 2364844 w 4729688"/>
              <a:gd name="connsiteY1092" fmla="*/ 649478 h 4729681"/>
              <a:gd name="connsiteX1093" fmla="*/ 4080207 w 4729688"/>
              <a:gd name="connsiteY1093" fmla="*/ 2364839 h 4729681"/>
              <a:gd name="connsiteX1094" fmla="*/ 2364844 w 4729688"/>
              <a:gd name="connsiteY1094" fmla="*/ 4080201 h 4729681"/>
              <a:gd name="connsiteX1095" fmla="*/ 649481 w 4729688"/>
              <a:gd name="connsiteY1095" fmla="*/ 2364839 h 4729681"/>
              <a:gd name="connsiteX1096" fmla="*/ 2364844 w 4729688"/>
              <a:gd name="connsiteY1096" fmla="*/ 649478 h 4729681"/>
              <a:gd name="connsiteX1097" fmla="*/ 3539074 w 4729688"/>
              <a:gd name="connsiteY1097" fmla="*/ 523055 h 4729681"/>
              <a:gd name="connsiteX1098" fmla="*/ 3556892 w 4729688"/>
              <a:gd name="connsiteY1098" fmla="*/ 533342 h 4729681"/>
              <a:gd name="connsiteX1099" fmla="*/ 3418236 w 4729688"/>
              <a:gd name="connsiteY1099" fmla="*/ 773500 h 4729681"/>
              <a:gd name="connsiteX1100" fmla="*/ 3356865 w 4729688"/>
              <a:gd name="connsiteY1100" fmla="*/ 818871 h 4729681"/>
              <a:gd name="connsiteX1101" fmla="*/ 3353101 w 4729688"/>
              <a:gd name="connsiteY1101" fmla="*/ 819047 h 4729681"/>
              <a:gd name="connsiteX1102" fmla="*/ 3354067 w 4729688"/>
              <a:gd name="connsiteY1102" fmla="*/ 820916 h 4729681"/>
              <a:gd name="connsiteX1103" fmla="*/ 3379073 w 4729688"/>
              <a:gd name="connsiteY1103" fmla="*/ 842557 h 4729681"/>
              <a:gd name="connsiteX1104" fmla="*/ 3491022 w 4729688"/>
              <a:gd name="connsiteY1104" fmla="*/ 815523 h 4729681"/>
              <a:gd name="connsiteX1105" fmla="*/ 3629678 w 4729688"/>
              <a:gd name="connsiteY1105" fmla="*/ 575365 h 4729681"/>
              <a:gd name="connsiteX1106" fmla="*/ 3647496 w 4729688"/>
              <a:gd name="connsiteY1106" fmla="*/ 585652 h 4729681"/>
              <a:gd name="connsiteX1107" fmla="*/ 3508840 w 4729688"/>
              <a:gd name="connsiteY1107" fmla="*/ 825810 h 4729681"/>
              <a:gd name="connsiteX1108" fmla="*/ 3369285 w 4729688"/>
              <a:gd name="connsiteY1108" fmla="*/ 859510 h 4729681"/>
              <a:gd name="connsiteX1109" fmla="*/ 3338112 w 4729688"/>
              <a:gd name="connsiteY1109" fmla="*/ 832533 h 4729681"/>
              <a:gd name="connsiteX1110" fmla="*/ 3331664 w 4729688"/>
              <a:gd name="connsiteY1110" fmla="*/ 820050 h 4729681"/>
              <a:gd name="connsiteX1111" fmla="*/ 3317630 w 4729688"/>
              <a:gd name="connsiteY1111" fmla="*/ 820707 h 4729681"/>
              <a:gd name="connsiteX1112" fmla="*/ 3278681 w 4729688"/>
              <a:gd name="connsiteY1112" fmla="*/ 807200 h 4729681"/>
              <a:gd name="connsiteX1113" fmla="*/ 3238088 w 4729688"/>
              <a:gd name="connsiteY1113" fmla="*/ 669492 h 4729681"/>
              <a:gd name="connsiteX1114" fmla="*/ 3313451 w 4729688"/>
              <a:gd name="connsiteY1114" fmla="*/ 538959 h 4729681"/>
              <a:gd name="connsiteX1115" fmla="*/ 3331269 w 4729688"/>
              <a:gd name="connsiteY1115" fmla="*/ 549246 h 4729681"/>
              <a:gd name="connsiteX1116" fmla="*/ 3255906 w 4729688"/>
              <a:gd name="connsiteY1116" fmla="*/ 679779 h 4729681"/>
              <a:gd name="connsiteX1117" fmla="*/ 3288469 w 4729688"/>
              <a:gd name="connsiteY1117" fmla="*/ 790247 h 4729681"/>
              <a:gd name="connsiteX1118" fmla="*/ 3319713 w 4729688"/>
              <a:gd name="connsiteY1118" fmla="*/ 801082 h 4729681"/>
              <a:gd name="connsiteX1119" fmla="*/ 3321815 w 4729688"/>
              <a:gd name="connsiteY1119" fmla="*/ 800984 h 4729681"/>
              <a:gd name="connsiteX1120" fmla="*/ 3320085 w 4729688"/>
              <a:gd name="connsiteY1120" fmla="*/ 797636 h 4729681"/>
              <a:gd name="connsiteX1121" fmla="*/ 3328692 w 4729688"/>
              <a:gd name="connsiteY1121" fmla="*/ 721802 h 4729681"/>
              <a:gd name="connsiteX1122" fmla="*/ 3404055 w 4729688"/>
              <a:gd name="connsiteY1122" fmla="*/ 591269 h 4729681"/>
              <a:gd name="connsiteX1123" fmla="*/ 3421873 w 4729688"/>
              <a:gd name="connsiteY1123" fmla="*/ 601556 h 4729681"/>
              <a:gd name="connsiteX1124" fmla="*/ 3346510 w 4729688"/>
              <a:gd name="connsiteY1124" fmla="*/ 732090 h 4729681"/>
              <a:gd name="connsiteX1125" fmla="*/ 3339606 w 4729688"/>
              <a:gd name="connsiteY1125" fmla="*/ 792922 h 4729681"/>
              <a:gd name="connsiteX1126" fmla="*/ 3343252 w 4729688"/>
              <a:gd name="connsiteY1126" fmla="*/ 799980 h 4729681"/>
              <a:gd name="connsiteX1127" fmla="*/ 3351187 w 4729688"/>
              <a:gd name="connsiteY1127" fmla="*/ 799608 h 4729681"/>
              <a:gd name="connsiteX1128" fmla="*/ 3400418 w 4729688"/>
              <a:gd name="connsiteY1128" fmla="*/ 763213 h 4729681"/>
              <a:gd name="connsiteX1129" fmla="*/ 1240859 w 4729688"/>
              <a:gd name="connsiteY1129" fmla="*/ 520139 h 4729681"/>
              <a:gd name="connsiteX1130" fmla="*/ 1311820 w 4729688"/>
              <a:gd name="connsiteY1130" fmla="*/ 567348 h 4729681"/>
              <a:gd name="connsiteX1131" fmla="*/ 1387183 w 4729688"/>
              <a:gd name="connsiteY1131" fmla="*/ 697881 h 4729681"/>
              <a:gd name="connsiteX1132" fmla="*/ 1369365 w 4729688"/>
              <a:gd name="connsiteY1132" fmla="*/ 708168 h 4729681"/>
              <a:gd name="connsiteX1133" fmla="*/ 1294002 w 4729688"/>
              <a:gd name="connsiteY1133" fmla="*/ 577635 h 4729681"/>
              <a:gd name="connsiteX1134" fmla="*/ 1182052 w 4729688"/>
              <a:gd name="connsiteY1134" fmla="*/ 550602 h 4729681"/>
              <a:gd name="connsiteX1135" fmla="*/ 1149489 w 4729688"/>
              <a:gd name="connsiteY1135" fmla="*/ 661069 h 4729681"/>
              <a:gd name="connsiteX1136" fmla="*/ 1288145 w 4729688"/>
              <a:gd name="connsiteY1136" fmla="*/ 901227 h 4729681"/>
              <a:gd name="connsiteX1137" fmla="*/ 1270327 w 4729688"/>
              <a:gd name="connsiteY1137" fmla="*/ 911514 h 4729681"/>
              <a:gd name="connsiteX1138" fmla="*/ 1131671 w 4729688"/>
              <a:gd name="connsiteY1138" fmla="*/ 671356 h 4729681"/>
              <a:gd name="connsiteX1139" fmla="*/ 1172264 w 4729688"/>
              <a:gd name="connsiteY1139" fmla="*/ 533648 h 4729681"/>
              <a:gd name="connsiteX1140" fmla="*/ 1211214 w 4729688"/>
              <a:gd name="connsiteY1140" fmla="*/ 520141 h 4729681"/>
              <a:gd name="connsiteX1141" fmla="*/ 1240859 w 4729688"/>
              <a:gd name="connsiteY1141" fmla="*/ 520139 h 4729681"/>
              <a:gd name="connsiteX1142" fmla="*/ 3283458 w 4729688"/>
              <a:gd name="connsiteY1142" fmla="*/ 401569 h 4729681"/>
              <a:gd name="connsiteX1143" fmla="*/ 3313103 w 4729688"/>
              <a:gd name="connsiteY1143" fmla="*/ 401570 h 4729681"/>
              <a:gd name="connsiteX1144" fmla="*/ 3352052 w 4729688"/>
              <a:gd name="connsiteY1144" fmla="*/ 415078 h 4729681"/>
              <a:gd name="connsiteX1145" fmla="*/ 3392645 w 4729688"/>
              <a:gd name="connsiteY1145" fmla="*/ 552787 h 4729681"/>
              <a:gd name="connsiteX1146" fmla="*/ 3317282 w 4729688"/>
              <a:gd name="connsiteY1146" fmla="*/ 683319 h 4729681"/>
              <a:gd name="connsiteX1147" fmla="*/ 3299464 w 4729688"/>
              <a:gd name="connsiteY1147" fmla="*/ 673032 h 4729681"/>
              <a:gd name="connsiteX1148" fmla="*/ 3374827 w 4729688"/>
              <a:gd name="connsiteY1148" fmla="*/ 542499 h 4729681"/>
              <a:gd name="connsiteX1149" fmla="*/ 3342264 w 4729688"/>
              <a:gd name="connsiteY1149" fmla="*/ 432031 h 4729681"/>
              <a:gd name="connsiteX1150" fmla="*/ 3230315 w 4729688"/>
              <a:gd name="connsiteY1150" fmla="*/ 459065 h 4729681"/>
              <a:gd name="connsiteX1151" fmla="*/ 3091659 w 4729688"/>
              <a:gd name="connsiteY1151" fmla="*/ 699224 h 4729681"/>
              <a:gd name="connsiteX1152" fmla="*/ 3073841 w 4729688"/>
              <a:gd name="connsiteY1152" fmla="*/ 688936 h 4729681"/>
              <a:gd name="connsiteX1153" fmla="*/ 3212497 w 4729688"/>
              <a:gd name="connsiteY1153" fmla="*/ 448778 h 4729681"/>
              <a:gd name="connsiteX1154" fmla="*/ 3283458 w 4729688"/>
              <a:gd name="connsiteY1154" fmla="*/ 401569 h 4729681"/>
              <a:gd name="connsiteX1155" fmla="*/ 1467707 w 4729688"/>
              <a:gd name="connsiteY1155" fmla="*/ 363074 h 4729681"/>
              <a:gd name="connsiteX1156" fmla="*/ 1606363 w 4729688"/>
              <a:gd name="connsiteY1156" fmla="*/ 603233 h 4729681"/>
              <a:gd name="connsiteX1157" fmla="*/ 1565770 w 4729688"/>
              <a:gd name="connsiteY1157" fmla="*/ 740941 h 4729681"/>
              <a:gd name="connsiteX1158" fmla="*/ 1526821 w 4729688"/>
              <a:gd name="connsiteY1158" fmla="*/ 754448 h 4729681"/>
              <a:gd name="connsiteX1159" fmla="*/ 1512787 w 4729688"/>
              <a:gd name="connsiteY1159" fmla="*/ 753791 h 4729681"/>
              <a:gd name="connsiteX1160" fmla="*/ 1506339 w 4729688"/>
              <a:gd name="connsiteY1160" fmla="*/ 766273 h 4729681"/>
              <a:gd name="connsiteX1161" fmla="*/ 1475166 w 4729688"/>
              <a:gd name="connsiteY1161" fmla="*/ 793251 h 4729681"/>
              <a:gd name="connsiteX1162" fmla="*/ 1335611 w 4729688"/>
              <a:gd name="connsiteY1162" fmla="*/ 759551 h 4729681"/>
              <a:gd name="connsiteX1163" fmla="*/ 1260248 w 4729688"/>
              <a:gd name="connsiteY1163" fmla="*/ 629018 h 4729681"/>
              <a:gd name="connsiteX1164" fmla="*/ 1278066 w 4729688"/>
              <a:gd name="connsiteY1164" fmla="*/ 618731 h 4729681"/>
              <a:gd name="connsiteX1165" fmla="*/ 1353429 w 4729688"/>
              <a:gd name="connsiteY1165" fmla="*/ 749264 h 4729681"/>
              <a:gd name="connsiteX1166" fmla="*/ 1465378 w 4729688"/>
              <a:gd name="connsiteY1166" fmla="*/ 776297 h 4729681"/>
              <a:gd name="connsiteX1167" fmla="*/ 1490384 w 4729688"/>
              <a:gd name="connsiteY1167" fmla="*/ 754656 h 4729681"/>
              <a:gd name="connsiteX1168" fmla="*/ 1491350 w 4729688"/>
              <a:gd name="connsiteY1168" fmla="*/ 752788 h 4729681"/>
              <a:gd name="connsiteX1169" fmla="*/ 1487586 w 4729688"/>
              <a:gd name="connsiteY1169" fmla="*/ 752611 h 4729681"/>
              <a:gd name="connsiteX1170" fmla="*/ 1426215 w 4729688"/>
              <a:gd name="connsiteY1170" fmla="*/ 707241 h 4729681"/>
              <a:gd name="connsiteX1171" fmla="*/ 1350852 w 4729688"/>
              <a:gd name="connsiteY1171" fmla="*/ 576708 h 4729681"/>
              <a:gd name="connsiteX1172" fmla="*/ 1368670 w 4729688"/>
              <a:gd name="connsiteY1172" fmla="*/ 566421 h 4729681"/>
              <a:gd name="connsiteX1173" fmla="*/ 1444033 w 4729688"/>
              <a:gd name="connsiteY1173" fmla="*/ 696954 h 4729681"/>
              <a:gd name="connsiteX1174" fmla="*/ 1493264 w 4729688"/>
              <a:gd name="connsiteY1174" fmla="*/ 733349 h 4729681"/>
              <a:gd name="connsiteX1175" fmla="*/ 1501199 w 4729688"/>
              <a:gd name="connsiteY1175" fmla="*/ 733720 h 4729681"/>
              <a:gd name="connsiteX1176" fmla="*/ 1504845 w 4729688"/>
              <a:gd name="connsiteY1176" fmla="*/ 726663 h 4729681"/>
              <a:gd name="connsiteX1177" fmla="*/ 1497941 w 4729688"/>
              <a:gd name="connsiteY1177" fmla="*/ 665830 h 4729681"/>
              <a:gd name="connsiteX1178" fmla="*/ 1359285 w 4729688"/>
              <a:gd name="connsiteY1178" fmla="*/ 425671 h 4729681"/>
              <a:gd name="connsiteX1179" fmla="*/ 1377103 w 4729688"/>
              <a:gd name="connsiteY1179" fmla="*/ 415384 h 4729681"/>
              <a:gd name="connsiteX1180" fmla="*/ 1515759 w 4729688"/>
              <a:gd name="connsiteY1180" fmla="*/ 655543 h 4729681"/>
              <a:gd name="connsiteX1181" fmla="*/ 1524365 w 4729688"/>
              <a:gd name="connsiteY1181" fmla="*/ 731376 h 4729681"/>
              <a:gd name="connsiteX1182" fmla="*/ 1522636 w 4729688"/>
              <a:gd name="connsiteY1182" fmla="*/ 734724 h 4729681"/>
              <a:gd name="connsiteX1183" fmla="*/ 1524737 w 4729688"/>
              <a:gd name="connsiteY1183" fmla="*/ 734822 h 4729681"/>
              <a:gd name="connsiteX1184" fmla="*/ 1555982 w 4729688"/>
              <a:gd name="connsiteY1184" fmla="*/ 723987 h 4729681"/>
              <a:gd name="connsiteX1185" fmla="*/ 1588545 w 4729688"/>
              <a:gd name="connsiteY1185" fmla="*/ 613520 h 4729681"/>
              <a:gd name="connsiteX1186" fmla="*/ 1449889 w 4729688"/>
              <a:gd name="connsiteY1186" fmla="*/ 373361 h 4729681"/>
              <a:gd name="connsiteX1187" fmla="*/ 1727260 w 4729688"/>
              <a:gd name="connsiteY1187" fmla="*/ 284322 h 4729681"/>
              <a:gd name="connsiteX1188" fmla="*/ 1812220 w 4729688"/>
              <a:gd name="connsiteY1188" fmla="*/ 355960 h 4729681"/>
              <a:gd name="connsiteX1189" fmla="*/ 1851231 w 4729688"/>
              <a:gd name="connsiteY1189" fmla="*/ 501550 h 4729681"/>
              <a:gd name="connsiteX1190" fmla="*/ 1831358 w 4729688"/>
              <a:gd name="connsiteY1190" fmla="*/ 506875 h 4729681"/>
              <a:gd name="connsiteX1191" fmla="*/ 1792347 w 4729688"/>
              <a:gd name="connsiteY1191" fmla="*/ 361284 h 4729681"/>
              <a:gd name="connsiteX1192" fmla="*/ 1691209 w 4729688"/>
              <a:gd name="connsiteY1192" fmla="*/ 306197 h 4729681"/>
              <a:gd name="connsiteX1193" fmla="*/ 1631164 w 4729688"/>
              <a:gd name="connsiteY1193" fmla="*/ 404473 h 4729681"/>
              <a:gd name="connsiteX1194" fmla="*/ 1702938 w 4729688"/>
              <a:gd name="connsiteY1194" fmla="*/ 672335 h 4729681"/>
              <a:gd name="connsiteX1195" fmla="*/ 1683064 w 4729688"/>
              <a:gd name="connsiteY1195" fmla="*/ 677660 h 4729681"/>
              <a:gd name="connsiteX1196" fmla="*/ 1611291 w 4729688"/>
              <a:gd name="connsiteY1196" fmla="*/ 409798 h 4729681"/>
              <a:gd name="connsiteX1197" fmla="*/ 1686142 w 4729688"/>
              <a:gd name="connsiteY1197" fmla="*/ 287288 h 4729681"/>
              <a:gd name="connsiteX1198" fmla="*/ 1727260 w 4729688"/>
              <a:gd name="connsiteY1198" fmla="*/ 284322 h 4729681"/>
              <a:gd name="connsiteX1199" fmla="*/ 3023079 w 4729688"/>
              <a:gd name="connsiteY1199" fmla="*/ 281806 h 4729681"/>
              <a:gd name="connsiteX1200" fmla="*/ 3042953 w 4729688"/>
              <a:gd name="connsiteY1200" fmla="*/ 287131 h 4729681"/>
              <a:gd name="connsiteX1201" fmla="*/ 2971179 w 4729688"/>
              <a:gd name="connsiteY1201" fmla="*/ 554994 h 4729681"/>
              <a:gd name="connsiteX1202" fmla="*/ 2923642 w 4729688"/>
              <a:gd name="connsiteY1202" fmla="*/ 614702 h 4729681"/>
              <a:gd name="connsiteX1203" fmla="*/ 2920052 w 4729688"/>
              <a:gd name="connsiteY1203" fmla="*/ 615846 h 4729681"/>
              <a:gd name="connsiteX1204" fmla="*/ 2921469 w 4729688"/>
              <a:gd name="connsiteY1204" fmla="*/ 617402 h 4729681"/>
              <a:gd name="connsiteX1205" fmla="*/ 2951223 w 4729688"/>
              <a:gd name="connsiteY1205" fmla="*/ 631833 h 4729681"/>
              <a:gd name="connsiteX1206" fmla="*/ 3052361 w 4729688"/>
              <a:gd name="connsiteY1206" fmla="*/ 576747 h 4729681"/>
              <a:gd name="connsiteX1207" fmla="*/ 3124135 w 4729688"/>
              <a:gd name="connsiteY1207" fmla="*/ 308884 h 4729681"/>
              <a:gd name="connsiteX1208" fmla="*/ 3144008 w 4729688"/>
              <a:gd name="connsiteY1208" fmla="*/ 314209 h 4729681"/>
              <a:gd name="connsiteX1209" fmla="*/ 3072235 w 4729688"/>
              <a:gd name="connsiteY1209" fmla="*/ 582072 h 4729681"/>
              <a:gd name="connsiteX1210" fmla="*/ 2946157 w 4729688"/>
              <a:gd name="connsiteY1210" fmla="*/ 650743 h 4729681"/>
              <a:gd name="connsiteX1211" fmla="*/ 2909064 w 4729688"/>
              <a:gd name="connsiteY1211" fmla="*/ 632752 h 4729681"/>
              <a:gd name="connsiteX1212" fmla="*/ 2899605 w 4729688"/>
              <a:gd name="connsiteY1212" fmla="*/ 622364 h 4729681"/>
              <a:gd name="connsiteX1213" fmla="*/ 2886219 w 4729688"/>
              <a:gd name="connsiteY1213" fmla="*/ 626631 h 4729681"/>
              <a:gd name="connsiteX1214" fmla="*/ 2845101 w 4729688"/>
              <a:gd name="connsiteY1214" fmla="*/ 623665 h 4729681"/>
              <a:gd name="connsiteX1215" fmla="*/ 2770250 w 4729688"/>
              <a:gd name="connsiteY1215" fmla="*/ 501155 h 4729681"/>
              <a:gd name="connsiteX1216" fmla="*/ 2809261 w 4729688"/>
              <a:gd name="connsiteY1216" fmla="*/ 355564 h 4729681"/>
              <a:gd name="connsiteX1217" fmla="*/ 2829134 w 4729688"/>
              <a:gd name="connsiteY1217" fmla="*/ 360889 h 4729681"/>
              <a:gd name="connsiteX1218" fmla="*/ 2790123 w 4729688"/>
              <a:gd name="connsiteY1218" fmla="*/ 506480 h 4729681"/>
              <a:gd name="connsiteX1219" fmla="*/ 2850168 w 4729688"/>
              <a:gd name="connsiteY1219" fmla="*/ 604756 h 4729681"/>
              <a:gd name="connsiteX1220" fmla="*/ 2883152 w 4729688"/>
              <a:gd name="connsiteY1220" fmla="*/ 607135 h 4729681"/>
              <a:gd name="connsiteX1221" fmla="*/ 2885157 w 4729688"/>
              <a:gd name="connsiteY1221" fmla="*/ 606496 h 4729681"/>
              <a:gd name="connsiteX1222" fmla="*/ 2882620 w 4729688"/>
              <a:gd name="connsiteY1222" fmla="*/ 603710 h 4729681"/>
              <a:gd name="connsiteX1223" fmla="*/ 2871306 w 4729688"/>
              <a:gd name="connsiteY1223" fmla="*/ 528233 h 4729681"/>
              <a:gd name="connsiteX1224" fmla="*/ 2910317 w 4729688"/>
              <a:gd name="connsiteY1224" fmla="*/ 382642 h 4729681"/>
              <a:gd name="connsiteX1225" fmla="*/ 2930190 w 4729688"/>
              <a:gd name="connsiteY1225" fmla="*/ 387967 h 4729681"/>
              <a:gd name="connsiteX1226" fmla="*/ 2891179 w 4729688"/>
              <a:gd name="connsiteY1226" fmla="*/ 533558 h 4729681"/>
              <a:gd name="connsiteX1227" fmla="*/ 2900255 w 4729688"/>
              <a:gd name="connsiteY1227" fmla="*/ 594105 h 4729681"/>
              <a:gd name="connsiteX1228" fmla="*/ 2905603 w 4729688"/>
              <a:gd name="connsiteY1228" fmla="*/ 599978 h 4729681"/>
              <a:gd name="connsiteX1229" fmla="*/ 2913172 w 4729688"/>
              <a:gd name="connsiteY1229" fmla="*/ 597566 h 4729681"/>
              <a:gd name="connsiteX1230" fmla="*/ 2951306 w 4729688"/>
              <a:gd name="connsiteY1230" fmla="*/ 549669 h 4729681"/>
              <a:gd name="connsiteX1231" fmla="*/ 2773366 w 4729688"/>
              <a:gd name="connsiteY1231" fmla="*/ 222947 h 4729681"/>
              <a:gd name="connsiteX1232" fmla="*/ 2814484 w 4729688"/>
              <a:gd name="connsiteY1232" fmla="*/ 225913 h 4729681"/>
              <a:gd name="connsiteX1233" fmla="*/ 2889335 w 4729688"/>
              <a:gd name="connsiteY1233" fmla="*/ 348424 h 4729681"/>
              <a:gd name="connsiteX1234" fmla="*/ 2850324 w 4729688"/>
              <a:gd name="connsiteY1234" fmla="*/ 494015 h 4729681"/>
              <a:gd name="connsiteX1235" fmla="*/ 2830451 w 4729688"/>
              <a:gd name="connsiteY1235" fmla="*/ 488690 h 4729681"/>
              <a:gd name="connsiteX1236" fmla="*/ 2869462 w 4729688"/>
              <a:gd name="connsiteY1236" fmla="*/ 343098 h 4729681"/>
              <a:gd name="connsiteX1237" fmla="*/ 2809417 w 4729688"/>
              <a:gd name="connsiteY1237" fmla="*/ 244822 h 4729681"/>
              <a:gd name="connsiteX1238" fmla="*/ 2708279 w 4729688"/>
              <a:gd name="connsiteY1238" fmla="*/ 299910 h 4729681"/>
              <a:gd name="connsiteX1239" fmla="*/ 2636506 w 4729688"/>
              <a:gd name="connsiteY1239" fmla="*/ 567772 h 4729681"/>
              <a:gd name="connsiteX1240" fmla="*/ 2616632 w 4729688"/>
              <a:gd name="connsiteY1240" fmla="*/ 562447 h 4729681"/>
              <a:gd name="connsiteX1241" fmla="*/ 2688406 w 4729688"/>
              <a:gd name="connsiteY1241" fmla="*/ 294584 h 4729681"/>
              <a:gd name="connsiteX1242" fmla="*/ 2773366 w 4729688"/>
              <a:gd name="connsiteY1242" fmla="*/ 222947 h 4729681"/>
              <a:gd name="connsiteX1243" fmla="*/ 2015666 w 4729688"/>
              <a:gd name="connsiteY1243" fmla="*/ 198992 h 4729681"/>
              <a:gd name="connsiteX1244" fmla="*/ 2087440 w 4729688"/>
              <a:gd name="connsiteY1244" fmla="*/ 466855 h 4729681"/>
              <a:gd name="connsiteX1245" fmla="*/ 2012588 w 4729688"/>
              <a:gd name="connsiteY1245" fmla="*/ 589365 h 4729681"/>
              <a:gd name="connsiteX1246" fmla="*/ 1971470 w 4729688"/>
              <a:gd name="connsiteY1246" fmla="*/ 592331 h 4729681"/>
              <a:gd name="connsiteX1247" fmla="*/ 1958084 w 4729688"/>
              <a:gd name="connsiteY1247" fmla="*/ 588064 h 4729681"/>
              <a:gd name="connsiteX1248" fmla="*/ 1948625 w 4729688"/>
              <a:gd name="connsiteY1248" fmla="*/ 598452 h 4729681"/>
              <a:gd name="connsiteX1249" fmla="*/ 1911533 w 4729688"/>
              <a:gd name="connsiteY1249" fmla="*/ 616443 h 4729681"/>
              <a:gd name="connsiteX1250" fmla="*/ 1785455 w 4729688"/>
              <a:gd name="connsiteY1250" fmla="*/ 547772 h 4729681"/>
              <a:gd name="connsiteX1251" fmla="*/ 1746444 w 4729688"/>
              <a:gd name="connsiteY1251" fmla="*/ 402181 h 4729681"/>
              <a:gd name="connsiteX1252" fmla="*/ 1766317 w 4729688"/>
              <a:gd name="connsiteY1252" fmla="*/ 396856 h 4729681"/>
              <a:gd name="connsiteX1253" fmla="*/ 1805328 w 4729688"/>
              <a:gd name="connsiteY1253" fmla="*/ 542447 h 4729681"/>
              <a:gd name="connsiteX1254" fmla="*/ 1906466 w 4729688"/>
              <a:gd name="connsiteY1254" fmla="*/ 597533 h 4729681"/>
              <a:gd name="connsiteX1255" fmla="*/ 1936221 w 4729688"/>
              <a:gd name="connsiteY1255" fmla="*/ 583102 h 4729681"/>
              <a:gd name="connsiteX1256" fmla="*/ 1937637 w 4729688"/>
              <a:gd name="connsiteY1256" fmla="*/ 581547 h 4729681"/>
              <a:gd name="connsiteX1257" fmla="*/ 1934047 w 4729688"/>
              <a:gd name="connsiteY1257" fmla="*/ 580402 h 4729681"/>
              <a:gd name="connsiteX1258" fmla="*/ 1886510 w 4729688"/>
              <a:gd name="connsiteY1258" fmla="*/ 520694 h 4729681"/>
              <a:gd name="connsiteX1259" fmla="*/ 1847499 w 4729688"/>
              <a:gd name="connsiteY1259" fmla="*/ 375103 h 4729681"/>
              <a:gd name="connsiteX1260" fmla="*/ 1867373 w 4729688"/>
              <a:gd name="connsiteY1260" fmla="*/ 369778 h 4729681"/>
              <a:gd name="connsiteX1261" fmla="*/ 1906384 w 4729688"/>
              <a:gd name="connsiteY1261" fmla="*/ 515369 h 4729681"/>
              <a:gd name="connsiteX1262" fmla="*/ 1944517 w 4729688"/>
              <a:gd name="connsiteY1262" fmla="*/ 563265 h 4729681"/>
              <a:gd name="connsiteX1263" fmla="*/ 1952086 w 4729688"/>
              <a:gd name="connsiteY1263" fmla="*/ 565678 h 4729681"/>
              <a:gd name="connsiteX1264" fmla="*/ 1957434 w 4729688"/>
              <a:gd name="connsiteY1264" fmla="*/ 559804 h 4729681"/>
              <a:gd name="connsiteX1265" fmla="*/ 1966511 w 4729688"/>
              <a:gd name="connsiteY1265" fmla="*/ 499258 h 4729681"/>
              <a:gd name="connsiteX1266" fmla="*/ 1894737 w 4729688"/>
              <a:gd name="connsiteY1266" fmla="*/ 231395 h 4729681"/>
              <a:gd name="connsiteX1267" fmla="*/ 1914610 w 4729688"/>
              <a:gd name="connsiteY1267" fmla="*/ 226070 h 4729681"/>
              <a:gd name="connsiteX1268" fmla="*/ 1986384 w 4729688"/>
              <a:gd name="connsiteY1268" fmla="*/ 493933 h 4729681"/>
              <a:gd name="connsiteX1269" fmla="*/ 1975070 w 4729688"/>
              <a:gd name="connsiteY1269" fmla="*/ 569410 h 4729681"/>
              <a:gd name="connsiteX1270" fmla="*/ 1972533 w 4729688"/>
              <a:gd name="connsiteY1270" fmla="*/ 572196 h 4729681"/>
              <a:gd name="connsiteX1271" fmla="*/ 1974537 w 4729688"/>
              <a:gd name="connsiteY1271" fmla="*/ 572835 h 4729681"/>
              <a:gd name="connsiteX1272" fmla="*/ 2007522 w 4729688"/>
              <a:gd name="connsiteY1272" fmla="*/ 570456 h 4729681"/>
              <a:gd name="connsiteX1273" fmla="*/ 2067566 w 4729688"/>
              <a:gd name="connsiteY1273" fmla="*/ 472180 h 4729681"/>
              <a:gd name="connsiteX1274" fmla="*/ 1995793 w 4729688"/>
              <a:gd name="connsiteY1274" fmla="*/ 204317 h 4729681"/>
              <a:gd name="connsiteX1275" fmla="*/ 2462228 w 4729688"/>
              <a:gd name="connsiteY1275" fmla="*/ 182327 h 4729681"/>
              <a:gd name="connsiteX1276" fmla="*/ 2482802 w 4729688"/>
              <a:gd name="connsiteY1276" fmla="*/ 182327 h 4729681"/>
              <a:gd name="connsiteX1277" fmla="*/ 2482802 w 4729688"/>
              <a:gd name="connsiteY1277" fmla="*/ 459640 h 4729681"/>
              <a:gd name="connsiteX1278" fmla="*/ 2452339 w 4729688"/>
              <a:gd name="connsiteY1278" fmla="*/ 529617 h 4729681"/>
              <a:gd name="connsiteX1279" fmla="*/ 2449167 w 4729688"/>
              <a:gd name="connsiteY1279" fmla="*/ 531652 h 4729681"/>
              <a:gd name="connsiteX1280" fmla="*/ 2450938 w 4729688"/>
              <a:gd name="connsiteY1280" fmla="*/ 532787 h 4729681"/>
              <a:gd name="connsiteX1281" fmla="*/ 2483414 w 4729688"/>
              <a:gd name="connsiteY1281" fmla="*/ 539026 h 4729681"/>
              <a:gd name="connsiteX1282" fmla="*/ 2566848 w 4729688"/>
              <a:gd name="connsiteY1282" fmla="*/ 459640 h 4729681"/>
              <a:gd name="connsiteX1283" fmla="*/ 2566848 w 4729688"/>
              <a:gd name="connsiteY1283" fmla="*/ 182327 h 4729681"/>
              <a:gd name="connsiteX1284" fmla="*/ 2587423 w 4729688"/>
              <a:gd name="connsiteY1284" fmla="*/ 182327 h 4729681"/>
              <a:gd name="connsiteX1285" fmla="*/ 2587423 w 4729688"/>
              <a:gd name="connsiteY1285" fmla="*/ 459640 h 4729681"/>
              <a:gd name="connsiteX1286" fmla="*/ 2483414 w 4729688"/>
              <a:gd name="connsiteY1286" fmla="*/ 558602 h 4729681"/>
              <a:gd name="connsiteX1287" fmla="*/ 2442929 w 4729688"/>
              <a:gd name="connsiteY1287" fmla="*/ 550825 h 4729681"/>
              <a:gd name="connsiteX1288" fmla="*/ 2431104 w 4729688"/>
              <a:gd name="connsiteY1288" fmla="*/ 543239 h 4729681"/>
              <a:gd name="connsiteX1289" fmla="*/ 2419278 w 4729688"/>
              <a:gd name="connsiteY1289" fmla="*/ 550825 h 4729681"/>
              <a:gd name="connsiteX1290" fmla="*/ 2378794 w 4729688"/>
              <a:gd name="connsiteY1290" fmla="*/ 558602 h 4729681"/>
              <a:gd name="connsiteX1291" fmla="*/ 2274785 w 4729688"/>
              <a:gd name="connsiteY1291" fmla="*/ 459640 h 4729681"/>
              <a:gd name="connsiteX1292" fmla="*/ 2274785 w 4729688"/>
              <a:gd name="connsiteY1292" fmla="*/ 308912 h 4729681"/>
              <a:gd name="connsiteX1293" fmla="*/ 2295360 w 4729688"/>
              <a:gd name="connsiteY1293" fmla="*/ 308912 h 4729681"/>
              <a:gd name="connsiteX1294" fmla="*/ 2295360 w 4729688"/>
              <a:gd name="connsiteY1294" fmla="*/ 459640 h 4729681"/>
              <a:gd name="connsiteX1295" fmla="*/ 2378794 w 4729688"/>
              <a:gd name="connsiteY1295" fmla="*/ 539026 h 4729681"/>
              <a:gd name="connsiteX1296" fmla="*/ 2411270 w 4729688"/>
              <a:gd name="connsiteY1296" fmla="*/ 532787 h 4729681"/>
              <a:gd name="connsiteX1297" fmla="*/ 2413041 w 4729688"/>
              <a:gd name="connsiteY1297" fmla="*/ 531652 h 4729681"/>
              <a:gd name="connsiteX1298" fmla="*/ 2409869 w 4729688"/>
              <a:gd name="connsiteY1298" fmla="*/ 529617 h 4729681"/>
              <a:gd name="connsiteX1299" fmla="*/ 2379406 w 4729688"/>
              <a:gd name="connsiteY1299" fmla="*/ 459640 h 4729681"/>
              <a:gd name="connsiteX1300" fmla="*/ 2379406 w 4729688"/>
              <a:gd name="connsiteY1300" fmla="*/ 308912 h 4729681"/>
              <a:gd name="connsiteX1301" fmla="*/ 2399980 w 4729688"/>
              <a:gd name="connsiteY1301" fmla="*/ 308912 h 4729681"/>
              <a:gd name="connsiteX1302" fmla="*/ 2399980 w 4729688"/>
              <a:gd name="connsiteY1302" fmla="*/ 459640 h 4729681"/>
              <a:gd name="connsiteX1303" fmla="*/ 2424418 w 4729688"/>
              <a:gd name="connsiteY1303" fmla="*/ 515774 h 4729681"/>
              <a:gd name="connsiteX1304" fmla="*/ 2431104 w 4729688"/>
              <a:gd name="connsiteY1304" fmla="*/ 520064 h 4729681"/>
              <a:gd name="connsiteX1305" fmla="*/ 2437790 w 4729688"/>
              <a:gd name="connsiteY1305" fmla="*/ 515774 h 4729681"/>
              <a:gd name="connsiteX1306" fmla="*/ 2462228 w 4729688"/>
              <a:gd name="connsiteY1306" fmla="*/ 459640 h 4729681"/>
              <a:gd name="connsiteX1307" fmla="*/ 2246274 w 4729688"/>
              <a:gd name="connsiteY1307" fmla="*/ 182327 h 4729681"/>
              <a:gd name="connsiteX1308" fmla="*/ 2350283 w 4729688"/>
              <a:gd name="connsiteY1308" fmla="*/ 281290 h 4729681"/>
              <a:gd name="connsiteX1309" fmla="*/ 2350283 w 4729688"/>
              <a:gd name="connsiteY1309" fmla="*/ 432018 h 4729681"/>
              <a:gd name="connsiteX1310" fmla="*/ 2329709 w 4729688"/>
              <a:gd name="connsiteY1310" fmla="*/ 432018 h 4729681"/>
              <a:gd name="connsiteX1311" fmla="*/ 2329709 w 4729688"/>
              <a:gd name="connsiteY1311" fmla="*/ 281290 h 4729681"/>
              <a:gd name="connsiteX1312" fmla="*/ 2246274 w 4729688"/>
              <a:gd name="connsiteY1312" fmla="*/ 201904 h 4729681"/>
              <a:gd name="connsiteX1313" fmla="*/ 2162840 w 4729688"/>
              <a:gd name="connsiteY1313" fmla="*/ 281290 h 4729681"/>
              <a:gd name="connsiteX1314" fmla="*/ 2162840 w 4729688"/>
              <a:gd name="connsiteY1314" fmla="*/ 558602 h 4729681"/>
              <a:gd name="connsiteX1315" fmla="*/ 2142266 w 4729688"/>
              <a:gd name="connsiteY1315" fmla="*/ 558602 h 4729681"/>
              <a:gd name="connsiteX1316" fmla="*/ 2142266 w 4729688"/>
              <a:gd name="connsiteY1316" fmla="*/ 281290 h 4729681"/>
              <a:gd name="connsiteX1317" fmla="*/ 2246274 w 4729688"/>
              <a:gd name="connsiteY1317" fmla="*/ 182327 h 4729681"/>
              <a:gd name="connsiteX1318" fmla="*/ 2364844 w 4729688"/>
              <a:gd name="connsiteY1318" fmla="*/ 97952 h 4729681"/>
              <a:gd name="connsiteX1319" fmla="*/ 97952 w 4729688"/>
              <a:gd name="connsiteY1319" fmla="*/ 2364839 h 4729681"/>
              <a:gd name="connsiteX1320" fmla="*/ 2364844 w 4729688"/>
              <a:gd name="connsiteY1320" fmla="*/ 4631729 h 4729681"/>
              <a:gd name="connsiteX1321" fmla="*/ 4631736 w 4729688"/>
              <a:gd name="connsiteY1321" fmla="*/ 2364839 h 4729681"/>
              <a:gd name="connsiteX1322" fmla="*/ 2364844 w 4729688"/>
              <a:gd name="connsiteY1322" fmla="*/ 97952 h 4729681"/>
              <a:gd name="connsiteX1323" fmla="*/ 2364844 w 4729688"/>
              <a:gd name="connsiteY1323" fmla="*/ 0 h 4729681"/>
              <a:gd name="connsiteX1324" fmla="*/ 4729688 w 4729688"/>
              <a:gd name="connsiteY1324" fmla="*/ 2364839 h 4729681"/>
              <a:gd name="connsiteX1325" fmla="*/ 2364844 w 4729688"/>
              <a:gd name="connsiteY1325" fmla="*/ 4729681 h 4729681"/>
              <a:gd name="connsiteX1326" fmla="*/ 0 w 4729688"/>
              <a:gd name="connsiteY1326" fmla="*/ 2364839 h 4729681"/>
              <a:gd name="connsiteX1327" fmla="*/ 2364844 w 4729688"/>
              <a:gd name="connsiteY1327" fmla="*/ 0 h 472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</a:cxnLst>
            <a:rect l="l" t="t" r="r" b="b"/>
            <a:pathLst>
              <a:path w="4729688" h="4729681">
                <a:moveTo>
                  <a:pt x="2566848" y="4165624"/>
                </a:moveTo>
                <a:lnTo>
                  <a:pt x="2587423" y="4165624"/>
                </a:lnTo>
                <a:lnTo>
                  <a:pt x="2587423" y="4442936"/>
                </a:lnTo>
                <a:cubicBezTo>
                  <a:pt x="2587423" y="4497591"/>
                  <a:pt x="2540857" y="4541898"/>
                  <a:pt x="2483414" y="4541898"/>
                </a:cubicBezTo>
                <a:cubicBezTo>
                  <a:pt x="2425972" y="4541898"/>
                  <a:pt x="2379406" y="4497591"/>
                  <a:pt x="2379406" y="4442936"/>
                </a:cubicBezTo>
                <a:lnTo>
                  <a:pt x="2379406" y="4292209"/>
                </a:lnTo>
                <a:lnTo>
                  <a:pt x="2399980" y="4292209"/>
                </a:lnTo>
                <a:lnTo>
                  <a:pt x="2399980" y="4442936"/>
                </a:lnTo>
                <a:cubicBezTo>
                  <a:pt x="2399980" y="4486779"/>
                  <a:pt x="2437335" y="4522322"/>
                  <a:pt x="2483414" y="4522322"/>
                </a:cubicBezTo>
                <a:cubicBezTo>
                  <a:pt x="2529493" y="4522322"/>
                  <a:pt x="2566848" y="4486779"/>
                  <a:pt x="2566848" y="4442936"/>
                </a:cubicBezTo>
                <a:close/>
                <a:moveTo>
                  <a:pt x="2246274" y="4165624"/>
                </a:moveTo>
                <a:cubicBezTo>
                  <a:pt x="2260635" y="4165624"/>
                  <a:pt x="2274316" y="4168393"/>
                  <a:pt x="2286759" y="4173401"/>
                </a:cubicBezTo>
                <a:lnTo>
                  <a:pt x="2298585" y="4180987"/>
                </a:lnTo>
                <a:lnTo>
                  <a:pt x="2310410" y="4173401"/>
                </a:lnTo>
                <a:cubicBezTo>
                  <a:pt x="2322853" y="4168393"/>
                  <a:pt x="2336534" y="4165624"/>
                  <a:pt x="2350895" y="4165624"/>
                </a:cubicBezTo>
                <a:cubicBezTo>
                  <a:pt x="2408337" y="4165624"/>
                  <a:pt x="2454903" y="4209931"/>
                  <a:pt x="2454903" y="4264587"/>
                </a:cubicBezTo>
                <a:lnTo>
                  <a:pt x="2454903" y="4415314"/>
                </a:lnTo>
                <a:lnTo>
                  <a:pt x="2434329" y="4415314"/>
                </a:lnTo>
                <a:lnTo>
                  <a:pt x="2434329" y="4264587"/>
                </a:lnTo>
                <a:cubicBezTo>
                  <a:pt x="2434329" y="4220743"/>
                  <a:pt x="2396974" y="4185201"/>
                  <a:pt x="2350895" y="4185201"/>
                </a:cubicBezTo>
                <a:cubicBezTo>
                  <a:pt x="2339375" y="4185201"/>
                  <a:pt x="2328401" y="4187422"/>
                  <a:pt x="2318419" y="4191439"/>
                </a:cubicBezTo>
                <a:lnTo>
                  <a:pt x="2316648" y="4192575"/>
                </a:lnTo>
                <a:lnTo>
                  <a:pt x="2319819" y="4194610"/>
                </a:lnTo>
                <a:cubicBezTo>
                  <a:pt x="2338642" y="4212518"/>
                  <a:pt x="2350283" y="4237259"/>
                  <a:pt x="2350283" y="4264587"/>
                </a:cubicBezTo>
                <a:lnTo>
                  <a:pt x="2350283" y="4415314"/>
                </a:lnTo>
                <a:lnTo>
                  <a:pt x="2329709" y="4415314"/>
                </a:lnTo>
                <a:lnTo>
                  <a:pt x="2329709" y="4264587"/>
                </a:lnTo>
                <a:cubicBezTo>
                  <a:pt x="2329709" y="4242665"/>
                  <a:pt x="2320370" y="4222819"/>
                  <a:pt x="2305271" y="4208452"/>
                </a:cubicBezTo>
                <a:lnTo>
                  <a:pt x="2298585" y="4204163"/>
                </a:lnTo>
                <a:lnTo>
                  <a:pt x="2291898" y="4208452"/>
                </a:lnTo>
                <a:cubicBezTo>
                  <a:pt x="2276800" y="4222819"/>
                  <a:pt x="2267461" y="4242665"/>
                  <a:pt x="2267461" y="4264587"/>
                </a:cubicBezTo>
                <a:lnTo>
                  <a:pt x="2267461" y="4541898"/>
                </a:lnTo>
                <a:lnTo>
                  <a:pt x="2246886" y="4541898"/>
                </a:lnTo>
                <a:lnTo>
                  <a:pt x="2246886" y="4264587"/>
                </a:lnTo>
                <a:cubicBezTo>
                  <a:pt x="2246886" y="4237259"/>
                  <a:pt x="2258528" y="4212518"/>
                  <a:pt x="2277350" y="4194610"/>
                </a:cubicBezTo>
                <a:lnTo>
                  <a:pt x="2280521" y="4192575"/>
                </a:lnTo>
                <a:lnTo>
                  <a:pt x="2278751" y="4191439"/>
                </a:lnTo>
                <a:cubicBezTo>
                  <a:pt x="2268769" y="4187422"/>
                  <a:pt x="2257794" y="4185201"/>
                  <a:pt x="2246274" y="4185201"/>
                </a:cubicBezTo>
                <a:cubicBezTo>
                  <a:pt x="2200195" y="4185201"/>
                  <a:pt x="2162840" y="4220743"/>
                  <a:pt x="2162840" y="4264587"/>
                </a:cubicBezTo>
                <a:lnTo>
                  <a:pt x="2162840" y="4541898"/>
                </a:lnTo>
                <a:lnTo>
                  <a:pt x="2142266" y="4541898"/>
                </a:lnTo>
                <a:lnTo>
                  <a:pt x="2142266" y="4264587"/>
                </a:lnTo>
                <a:cubicBezTo>
                  <a:pt x="2142266" y="4209931"/>
                  <a:pt x="2188832" y="4165624"/>
                  <a:pt x="2246274" y="4165624"/>
                </a:cubicBezTo>
                <a:close/>
                <a:moveTo>
                  <a:pt x="2093181" y="4156453"/>
                </a:moveTo>
                <a:lnTo>
                  <a:pt x="2113054" y="4161778"/>
                </a:lnTo>
                <a:lnTo>
                  <a:pt x="2041281" y="4429641"/>
                </a:lnTo>
                <a:cubicBezTo>
                  <a:pt x="2027135" y="4482434"/>
                  <a:pt x="1970688" y="4513179"/>
                  <a:pt x="1915203" y="4498312"/>
                </a:cubicBezTo>
                <a:cubicBezTo>
                  <a:pt x="1859717" y="4483445"/>
                  <a:pt x="1826205" y="4428595"/>
                  <a:pt x="1840351" y="4375802"/>
                </a:cubicBezTo>
                <a:lnTo>
                  <a:pt x="1879362" y="4230211"/>
                </a:lnTo>
                <a:lnTo>
                  <a:pt x="1899236" y="4235536"/>
                </a:lnTo>
                <a:lnTo>
                  <a:pt x="1860225" y="4381127"/>
                </a:lnTo>
                <a:cubicBezTo>
                  <a:pt x="1848877" y="4423477"/>
                  <a:pt x="1875760" y="4467476"/>
                  <a:pt x="1920269" y="4479403"/>
                </a:cubicBezTo>
                <a:cubicBezTo>
                  <a:pt x="1964778" y="4491329"/>
                  <a:pt x="2010060" y="4466665"/>
                  <a:pt x="2021407" y="4424316"/>
                </a:cubicBezTo>
                <a:close/>
                <a:moveTo>
                  <a:pt x="2859270" y="4104815"/>
                </a:moveTo>
                <a:cubicBezTo>
                  <a:pt x="2899217" y="4109665"/>
                  <a:pt x="2933621" y="4136857"/>
                  <a:pt x="2944230" y="4176452"/>
                </a:cubicBezTo>
                <a:lnTo>
                  <a:pt x="2983241" y="4322043"/>
                </a:lnTo>
                <a:lnTo>
                  <a:pt x="2963368" y="4327368"/>
                </a:lnTo>
                <a:lnTo>
                  <a:pt x="2924357" y="4181777"/>
                </a:lnTo>
                <a:cubicBezTo>
                  <a:pt x="2913009" y="4139428"/>
                  <a:pt x="2867728" y="4114764"/>
                  <a:pt x="2823218" y="4126690"/>
                </a:cubicBezTo>
                <a:cubicBezTo>
                  <a:pt x="2812091" y="4129672"/>
                  <a:pt x="2802066" y="4134658"/>
                  <a:pt x="2793463" y="4141122"/>
                </a:cubicBezTo>
                <a:lnTo>
                  <a:pt x="2792047" y="4142677"/>
                </a:lnTo>
                <a:lnTo>
                  <a:pt x="2795637" y="4143822"/>
                </a:lnTo>
                <a:cubicBezTo>
                  <a:pt x="2818453" y="4156249"/>
                  <a:pt x="2836101" y="4177133"/>
                  <a:pt x="2843174" y="4203530"/>
                </a:cubicBezTo>
                <a:lnTo>
                  <a:pt x="2882185" y="4349121"/>
                </a:lnTo>
                <a:lnTo>
                  <a:pt x="2862312" y="4354446"/>
                </a:lnTo>
                <a:lnTo>
                  <a:pt x="2823301" y="4208855"/>
                </a:lnTo>
                <a:cubicBezTo>
                  <a:pt x="2817627" y="4187680"/>
                  <a:pt x="2803470" y="4170927"/>
                  <a:pt x="2785167" y="4160958"/>
                </a:cubicBezTo>
                <a:lnTo>
                  <a:pt x="2777598" y="4158545"/>
                </a:lnTo>
                <a:lnTo>
                  <a:pt x="2772250" y="4164420"/>
                </a:lnTo>
                <a:cubicBezTo>
                  <a:pt x="2761384" y="4182204"/>
                  <a:pt x="2757500" y="4203791"/>
                  <a:pt x="2763174" y="4224966"/>
                </a:cubicBezTo>
                <a:lnTo>
                  <a:pt x="2834947" y="4492828"/>
                </a:lnTo>
                <a:lnTo>
                  <a:pt x="2815074" y="4498153"/>
                </a:lnTo>
                <a:lnTo>
                  <a:pt x="2743301" y="4230291"/>
                </a:lnTo>
                <a:cubicBezTo>
                  <a:pt x="2736228" y="4203895"/>
                  <a:pt x="2741069" y="4176984"/>
                  <a:pt x="2754615" y="4154814"/>
                </a:cubicBezTo>
                <a:lnTo>
                  <a:pt x="2757151" y="4152028"/>
                </a:lnTo>
                <a:lnTo>
                  <a:pt x="2755147" y="4151389"/>
                </a:lnTo>
                <a:cubicBezTo>
                  <a:pt x="2744466" y="4150092"/>
                  <a:pt x="2733290" y="4150787"/>
                  <a:pt x="2722163" y="4153768"/>
                </a:cubicBezTo>
                <a:cubicBezTo>
                  <a:pt x="2677654" y="4165694"/>
                  <a:pt x="2650771" y="4209694"/>
                  <a:pt x="2662118" y="4252044"/>
                </a:cubicBezTo>
                <a:lnTo>
                  <a:pt x="2733892" y="4519906"/>
                </a:lnTo>
                <a:lnTo>
                  <a:pt x="2714018" y="4525231"/>
                </a:lnTo>
                <a:lnTo>
                  <a:pt x="2642245" y="4257369"/>
                </a:lnTo>
                <a:cubicBezTo>
                  <a:pt x="2628099" y="4204576"/>
                  <a:pt x="2661611" y="4149726"/>
                  <a:pt x="2717096" y="4134859"/>
                </a:cubicBezTo>
                <a:cubicBezTo>
                  <a:pt x="2730968" y="4131142"/>
                  <a:pt x="2744899" y="4130276"/>
                  <a:pt x="2758214" y="4131893"/>
                </a:cubicBezTo>
                <a:lnTo>
                  <a:pt x="2771600" y="4136160"/>
                </a:lnTo>
                <a:lnTo>
                  <a:pt x="2781059" y="4125772"/>
                </a:lnTo>
                <a:cubicBezTo>
                  <a:pt x="2791782" y="4117714"/>
                  <a:pt x="2804281" y="4111498"/>
                  <a:pt x="2818152" y="4107781"/>
                </a:cubicBezTo>
                <a:cubicBezTo>
                  <a:pt x="2832023" y="4104064"/>
                  <a:pt x="2845954" y="4103198"/>
                  <a:pt x="2859270" y="4104815"/>
                </a:cubicBezTo>
                <a:close/>
                <a:moveTo>
                  <a:pt x="1742412" y="4070517"/>
                </a:moveTo>
                <a:cubicBezTo>
                  <a:pt x="1755727" y="4068900"/>
                  <a:pt x="1769659" y="4069766"/>
                  <a:pt x="1783530" y="4073483"/>
                </a:cubicBezTo>
                <a:cubicBezTo>
                  <a:pt x="1797401" y="4077200"/>
                  <a:pt x="1809899" y="4083415"/>
                  <a:pt x="1820622" y="4091473"/>
                </a:cubicBezTo>
                <a:lnTo>
                  <a:pt x="1830081" y="4101861"/>
                </a:lnTo>
                <a:lnTo>
                  <a:pt x="1843467" y="4097594"/>
                </a:lnTo>
                <a:cubicBezTo>
                  <a:pt x="1856783" y="4095977"/>
                  <a:pt x="1870715" y="4096844"/>
                  <a:pt x="1884586" y="4100560"/>
                </a:cubicBezTo>
                <a:cubicBezTo>
                  <a:pt x="1940071" y="4115428"/>
                  <a:pt x="1973583" y="4170277"/>
                  <a:pt x="1959437" y="4223070"/>
                </a:cubicBezTo>
                <a:lnTo>
                  <a:pt x="1920426" y="4368661"/>
                </a:lnTo>
                <a:lnTo>
                  <a:pt x="1900552" y="4363336"/>
                </a:lnTo>
                <a:lnTo>
                  <a:pt x="1939563" y="4217745"/>
                </a:lnTo>
                <a:cubicBezTo>
                  <a:pt x="1950911" y="4175396"/>
                  <a:pt x="1924028" y="4131396"/>
                  <a:pt x="1879519" y="4119470"/>
                </a:cubicBezTo>
                <a:cubicBezTo>
                  <a:pt x="1868392" y="4116488"/>
                  <a:pt x="1857216" y="4115794"/>
                  <a:pt x="1846535" y="4117090"/>
                </a:cubicBezTo>
                <a:lnTo>
                  <a:pt x="1844530" y="4117729"/>
                </a:lnTo>
                <a:lnTo>
                  <a:pt x="1847067" y="4120515"/>
                </a:lnTo>
                <a:cubicBezTo>
                  <a:pt x="1860613" y="4142685"/>
                  <a:pt x="1865454" y="4169596"/>
                  <a:pt x="1858381" y="4195993"/>
                </a:cubicBezTo>
                <a:lnTo>
                  <a:pt x="1819370" y="4341583"/>
                </a:lnTo>
                <a:lnTo>
                  <a:pt x="1799497" y="4336258"/>
                </a:lnTo>
                <a:lnTo>
                  <a:pt x="1838508" y="4190668"/>
                </a:lnTo>
                <a:cubicBezTo>
                  <a:pt x="1844182" y="4169493"/>
                  <a:pt x="1840298" y="4147905"/>
                  <a:pt x="1829432" y="4130121"/>
                </a:cubicBezTo>
                <a:lnTo>
                  <a:pt x="1824083" y="4124247"/>
                </a:lnTo>
                <a:lnTo>
                  <a:pt x="1816514" y="4126660"/>
                </a:lnTo>
                <a:cubicBezTo>
                  <a:pt x="1798212" y="4136629"/>
                  <a:pt x="1784055" y="4153382"/>
                  <a:pt x="1778381" y="4174557"/>
                </a:cubicBezTo>
                <a:lnTo>
                  <a:pt x="1706608" y="4442419"/>
                </a:lnTo>
                <a:lnTo>
                  <a:pt x="1686734" y="4437094"/>
                </a:lnTo>
                <a:lnTo>
                  <a:pt x="1758508" y="4169232"/>
                </a:lnTo>
                <a:cubicBezTo>
                  <a:pt x="1765581" y="4142835"/>
                  <a:pt x="1783229" y="4121950"/>
                  <a:pt x="1806044" y="4109524"/>
                </a:cubicBezTo>
                <a:lnTo>
                  <a:pt x="1809635" y="4108379"/>
                </a:lnTo>
                <a:lnTo>
                  <a:pt x="1808218" y="4106824"/>
                </a:lnTo>
                <a:cubicBezTo>
                  <a:pt x="1799616" y="4100360"/>
                  <a:pt x="1789590" y="4095373"/>
                  <a:pt x="1778463" y="4092392"/>
                </a:cubicBezTo>
                <a:cubicBezTo>
                  <a:pt x="1733954" y="4080466"/>
                  <a:pt x="1688673" y="4105129"/>
                  <a:pt x="1677325" y="4147479"/>
                </a:cubicBezTo>
                <a:lnTo>
                  <a:pt x="1605552" y="4415341"/>
                </a:lnTo>
                <a:lnTo>
                  <a:pt x="1585678" y="4410016"/>
                </a:lnTo>
                <a:lnTo>
                  <a:pt x="1657452" y="4142154"/>
                </a:lnTo>
                <a:cubicBezTo>
                  <a:pt x="1668061" y="4102559"/>
                  <a:pt x="1702465" y="4075366"/>
                  <a:pt x="1742412" y="4070517"/>
                </a:cubicBezTo>
                <a:close/>
                <a:moveTo>
                  <a:pt x="3046620" y="4046563"/>
                </a:moveTo>
                <a:lnTo>
                  <a:pt x="3118394" y="4314426"/>
                </a:lnTo>
                <a:cubicBezTo>
                  <a:pt x="3132540" y="4367219"/>
                  <a:pt x="3099028" y="4422068"/>
                  <a:pt x="3043543" y="4436935"/>
                </a:cubicBezTo>
                <a:cubicBezTo>
                  <a:pt x="2988058" y="4451803"/>
                  <a:pt x="2931611" y="4421058"/>
                  <a:pt x="2917465" y="4368264"/>
                </a:cubicBezTo>
                <a:lnTo>
                  <a:pt x="2878454" y="4222674"/>
                </a:lnTo>
                <a:lnTo>
                  <a:pt x="2898327" y="4217349"/>
                </a:lnTo>
                <a:lnTo>
                  <a:pt x="2937338" y="4362939"/>
                </a:lnTo>
                <a:cubicBezTo>
                  <a:pt x="2948686" y="4405289"/>
                  <a:pt x="2993967" y="4429952"/>
                  <a:pt x="3038476" y="4418026"/>
                </a:cubicBezTo>
                <a:cubicBezTo>
                  <a:pt x="3082985" y="4406100"/>
                  <a:pt x="3109868" y="4362100"/>
                  <a:pt x="3098520" y="4319751"/>
                </a:cubicBezTo>
                <a:lnTo>
                  <a:pt x="3026747" y="4051888"/>
                </a:lnTo>
                <a:close/>
                <a:moveTo>
                  <a:pt x="1638027" y="4025001"/>
                </a:moveTo>
                <a:lnTo>
                  <a:pt x="1655845" y="4035288"/>
                </a:lnTo>
                <a:lnTo>
                  <a:pt x="1517190" y="4275447"/>
                </a:lnTo>
                <a:cubicBezTo>
                  <a:pt x="1489862" y="4322780"/>
                  <a:pt x="1427381" y="4337868"/>
                  <a:pt x="1377634" y="4309147"/>
                </a:cubicBezTo>
                <a:cubicBezTo>
                  <a:pt x="1327888" y="4280425"/>
                  <a:pt x="1309714" y="4218771"/>
                  <a:pt x="1337041" y="4171438"/>
                </a:cubicBezTo>
                <a:lnTo>
                  <a:pt x="1412405" y="4040905"/>
                </a:lnTo>
                <a:lnTo>
                  <a:pt x="1430223" y="4051192"/>
                </a:lnTo>
                <a:lnTo>
                  <a:pt x="1354859" y="4181725"/>
                </a:lnTo>
                <a:cubicBezTo>
                  <a:pt x="1332938" y="4219695"/>
                  <a:pt x="1347517" y="4269153"/>
                  <a:pt x="1387422" y="4292193"/>
                </a:cubicBezTo>
                <a:cubicBezTo>
                  <a:pt x="1427328" y="4315233"/>
                  <a:pt x="1477450" y="4303129"/>
                  <a:pt x="1499372" y="4265160"/>
                </a:cubicBezTo>
                <a:close/>
                <a:moveTo>
                  <a:pt x="3323113" y="3917465"/>
                </a:moveTo>
                <a:cubicBezTo>
                  <a:pt x="3352207" y="3921626"/>
                  <a:pt x="3378702" y="3938048"/>
                  <a:pt x="3394074" y="3964673"/>
                </a:cubicBezTo>
                <a:lnTo>
                  <a:pt x="3469437" y="4095206"/>
                </a:lnTo>
                <a:lnTo>
                  <a:pt x="3451619" y="4105494"/>
                </a:lnTo>
                <a:lnTo>
                  <a:pt x="3376256" y="3974961"/>
                </a:lnTo>
                <a:cubicBezTo>
                  <a:pt x="3354334" y="3936991"/>
                  <a:pt x="3304212" y="3924887"/>
                  <a:pt x="3264307" y="3947927"/>
                </a:cubicBezTo>
                <a:cubicBezTo>
                  <a:pt x="3254330" y="3953687"/>
                  <a:pt x="3245937" y="3961098"/>
                  <a:pt x="3239301" y="3969568"/>
                </a:cubicBezTo>
                <a:lnTo>
                  <a:pt x="3238335" y="3971437"/>
                </a:lnTo>
                <a:lnTo>
                  <a:pt x="3242099" y="3971613"/>
                </a:lnTo>
                <a:cubicBezTo>
                  <a:pt x="3267354" y="3977712"/>
                  <a:pt x="3289806" y="3993317"/>
                  <a:pt x="3303470" y="4016984"/>
                </a:cubicBezTo>
                <a:lnTo>
                  <a:pt x="3378833" y="4147517"/>
                </a:lnTo>
                <a:lnTo>
                  <a:pt x="3361015" y="4157804"/>
                </a:lnTo>
                <a:lnTo>
                  <a:pt x="3285652" y="4027271"/>
                </a:lnTo>
                <a:cubicBezTo>
                  <a:pt x="3274691" y="4008286"/>
                  <a:pt x="3256680" y="3995768"/>
                  <a:pt x="3236421" y="3990876"/>
                </a:cubicBezTo>
                <a:lnTo>
                  <a:pt x="3228486" y="3990504"/>
                </a:lnTo>
                <a:lnTo>
                  <a:pt x="3224840" y="3997562"/>
                </a:lnTo>
                <a:cubicBezTo>
                  <a:pt x="3218947" y="4017553"/>
                  <a:pt x="3220783" y="4039410"/>
                  <a:pt x="3231744" y="4058395"/>
                </a:cubicBezTo>
                <a:lnTo>
                  <a:pt x="3370399" y="4298553"/>
                </a:lnTo>
                <a:lnTo>
                  <a:pt x="3352581" y="4308841"/>
                </a:lnTo>
                <a:lnTo>
                  <a:pt x="3213926" y="4068682"/>
                </a:lnTo>
                <a:cubicBezTo>
                  <a:pt x="3200262" y="4045015"/>
                  <a:pt x="3197973" y="4017769"/>
                  <a:pt x="3205319" y="3992848"/>
                </a:cubicBezTo>
                <a:lnTo>
                  <a:pt x="3207049" y="3989500"/>
                </a:lnTo>
                <a:lnTo>
                  <a:pt x="3204947" y="3989402"/>
                </a:lnTo>
                <a:cubicBezTo>
                  <a:pt x="3194294" y="3990914"/>
                  <a:pt x="3183679" y="3994477"/>
                  <a:pt x="3173703" y="4000237"/>
                </a:cubicBezTo>
                <a:cubicBezTo>
                  <a:pt x="3133797" y="4023277"/>
                  <a:pt x="3119218" y="4072735"/>
                  <a:pt x="3141140" y="4110705"/>
                </a:cubicBezTo>
                <a:lnTo>
                  <a:pt x="3279795" y="4350864"/>
                </a:lnTo>
                <a:lnTo>
                  <a:pt x="3261977" y="4361151"/>
                </a:lnTo>
                <a:lnTo>
                  <a:pt x="3123322" y="4120992"/>
                </a:lnTo>
                <a:cubicBezTo>
                  <a:pt x="3095994" y="4073659"/>
                  <a:pt x="3114168" y="4012005"/>
                  <a:pt x="3163914" y="3983284"/>
                </a:cubicBezTo>
                <a:cubicBezTo>
                  <a:pt x="3176351" y="3976103"/>
                  <a:pt x="3189584" y="3971661"/>
                  <a:pt x="3202864" y="3969777"/>
                </a:cubicBezTo>
                <a:lnTo>
                  <a:pt x="3216898" y="3970434"/>
                </a:lnTo>
                <a:lnTo>
                  <a:pt x="3223346" y="3957951"/>
                </a:lnTo>
                <a:cubicBezTo>
                  <a:pt x="3231618" y="3947392"/>
                  <a:pt x="3242082" y="3938154"/>
                  <a:pt x="3254518" y="3930974"/>
                </a:cubicBezTo>
                <a:cubicBezTo>
                  <a:pt x="3266955" y="3923793"/>
                  <a:pt x="3280187" y="3919351"/>
                  <a:pt x="3293468" y="3917466"/>
                </a:cubicBezTo>
                <a:cubicBezTo>
                  <a:pt x="3303428" y="3916053"/>
                  <a:pt x="3313415" y="3916078"/>
                  <a:pt x="3323113" y="3917465"/>
                </a:cubicBezTo>
                <a:close/>
                <a:moveTo>
                  <a:pt x="1291808" y="3851205"/>
                </a:moveTo>
                <a:cubicBezTo>
                  <a:pt x="1301506" y="3849818"/>
                  <a:pt x="1311493" y="3849793"/>
                  <a:pt x="1321453" y="3851207"/>
                </a:cubicBezTo>
                <a:cubicBezTo>
                  <a:pt x="1334733" y="3853091"/>
                  <a:pt x="1347966" y="3857534"/>
                  <a:pt x="1360402" y="3864714"/>
                </a:cubicBezTo>
                <a:cubicBezTo>
                  <a:pt x="1372839" y="3871894"/>
                  <a:pt x="1383302" y="3881133"/>
                  <a:pt x="1391574" y="3891692"/>
                </a:cubicBezTo>
                <a:lnTo>
                  <a:pt x="1398023" y="3904174"/>
                </a:lnTo>
                <a:lnTo>
                  <a:pt x="1412057" y="3903517"/>
                </a:lnTo>
                <a:cubicBezTo>
                  <a:pt x="1425337" y="3905401"/>
                  <a:pt x="1438570" y="3909844"/>
                  <a:pt x="1451006" y="3917024"/>
                </a:cubicBezTo>
                <a:cubicBezTo>
                  <a:pt x="1500753" y="3945745"/>
                  <a:pt x="1518927" y="4007399"/>
                  <a:pt x="1491599" y="4054733"/>
                </a:cubicBezTo>
                <a:lnTo>
                  <a:pt x="1416236" y="4185266"/>
                </a:lnTo>
                <a:lnTo>
                  <a:pt x="1398418" y="4174978"/>
                </a:lnTo>
                <a:lnTo>
                  <a:pt x="1473781" y="4044445"/>
                </a:lnTo>
                <a:cubicBezTo>
                  <a:pt x="1495703" y="4006476"/>
                  <a:pt x="1481124" y="3957017"/>
                  <a:pt x="1441218" y="3933978"/>
                </a:cubicBezTo>
                <a:cubicBezTo>
                  <a:pt x="1431242" y="3928218"/>
                  <a:pt x="1420627" y="3924655"/>
                  <a:pt x="1409973" y="3923142"/>
                </a:cubicBezTo>
                <a:lnTo>
                  <a:pt x="1407872" y="3923241"/>
                </a:lnTo>
                <a:lnTo>
                  <a:pt x="1409601" y="3926589"/>
                </a:lnTo>
                <a:cubicBezTo>
                  <a:pt x="1416948" y="3951509"/>
                  <a:pt x="1414659" y="3978756"/>
                  <a:pt x="1400995" y="4002422"/>
                </a:cubicBezTo>
                <a:lnTo>
                  <a:pt x="1325632" y="4132955"/>
                </a:lnTo>
                <a:lnTo>
                  <a:pt x="1307814" y="4122668"/>
                </a:lnTo>
                <a:lnTo>
                  <a:pt x="1383177" y="3992135"/>
                </a:lnTo>
                <a:cubicBezTo>
                  <a:pt x="1394138" y="3973150"/>
                  <a:pt x="1395974" y="3951293"/>
                  <a:pt x="1390081" y="3931303"/>
                </a:cubicBezTo>
                <a:lnTo>
                  <a:pt x="1386435" y="3924244"/>
                </a:lnTo>
                <a:lnTo>
                  <a:pt x="1378500" y="3924616"/>
                </a:lnTo>
                <a:cubicBezTo>
                  <a:pt x="1358241" y="3929508"/>
                  <a:pt x="1340230" y="3942026"/>
                  <a:pt x="1329269" y="3961011"/>
                </a:cubicBezTo>
                <a:lnTo>
                  <a:pt x="1190613" y="4201170"/>
                </a:lnTo>
                <a:lnTo>
                  <a:pt x="1172795" y="4190883"/>
                </a:lnTo>
                <a:lnTo>
                  <a:pt x="1311451" y="3950724"/>
                </a:lnTo>
                <a:cubicBezTo>
                  <a:pt x="1325115" y="3927057"/>
                  <a:pt x="1347567" y="3911452"/>
                  <a:pt x="1372822" y="3905354"/>
                </a:cubicBezTo>
                <a:lnTo>
                  <a:pt x="1376586" y="3905177"/>
                </a:lnTo>
                <a:lnTo>
                  <a:pt x="1375620" y="3903308"/>
                </a:lnTo>
                <a:cubicBezTo>
                  <a:pt x="1368984" y="3894839"/>
                  <a:pt x="1360590" y="3887427"/>
                  <a:pt x="1350614" y="3881667"/>
                </a:cubicBezTo>
                <a:cubicBezTo>
                  <a:pt x="1310708" y="3858628"/>
                  <a:pt x="1260587" y="3870731"/>
                  <a:pt x="1238665" y="3908701"/>
                </a:cubicBezTo>
                <a:lnTo>
                  <a:pt x="1100009" y="4148860"/>
                </a:lnTo>
                <a:lnTo>
                  <a:pt x="1082191" y="4138572"/>
                </a:lnTo>
                <a:lnTo>
                  <a:pt x="1220847" y="3898414"/>
                </a:lnTo>
                <a:cubicBezTo>
                  <a:pt x="1236219" y="3871789"/>
                  <a:pt x="1262713" y="3855367"/>
                  <a:pt x="1291808" y="3851205"/>
                </a:cubicBezTo>
                <a:close/>
                <a:moveTo>
                  <a:pt x="3459358" y="3812710"/>
                </a:moveTo>
                <a:lnTo>
                  <a:pt x="3598013" y="4052868"/>
                </a:lnTo>
                <a:cubicBezTo>
                  <a:pt x="3625341" y="4100201"/>
                  <a:pt x="3607167" y="4161856"/>
                  <a:pt x="3557421" y="4190577"/>
                </a:cubicBezTo>
                <a:cubicBezTo>
                  <a:pt x="3507674" y="4219298"/>
                  <a:pt x="3445193" y="4204210"/>
                  <a:pt x="3417865" y="4156877"/>
                </a:cubicBezTo>
                <a:lnTo>
                  <a:pt x="3342502" y="4026344"/>
                </a:lnTo>
                <a:lnTo>
                  <a:pt x="3360320" y="4016057"/>
                </a:lnTo>
                <a:lnTo>
                  <a:pt x="3435683" y="4146590"/>
                </a:lnTo>
                <a:cubicBezTo>
                  <a:pt x="3457605" y="4184559"/>
                  <a:pt x="3507727" y="4196663"/>
                  <a:pt x="3547632" y="4173623"/>
                </a:cubicBezTo>
                <a:cubicBezTo>
                  <a:pt x="3587538" y="4150584"/>
                  <a:pt x="3602117" y="4101125"/>
                  <a:pt x="3580195" y="4063156"/>
                </a:cubicBezTo>
                <a:lnTo>
                  <a:pt x="3441540" y="3822997"/>
                </a:lnTo>
                <a:close/>
                <a:moveTo>
                  <a:pt x="1010355" y="3737193"/>
                </a:moveTo>
                <a:lnTo>
                  <a:pt x="1024903" y="3751741"/>
                </a:lnTo>
                <a:lnTo>
                  <a:pt x="918323" y="3858321"/>
                </a:lnTo>
                <a:cubicBezTo>
                  <a:pt x="887321" y="3889323"/>
                  <a:pt x="888602" y="3940869"/>
                  <a:pt x="921185" y="3973452"/>
                </a:cubicBezTo>
                <a:cubicBezTo>
                  <a:pt x="953768" y="4006035"/>
                  <a:pt x="1005315" y="4007317"/>
                  <a:pt x="1036317" y="3976315"/>
                </a:cubicBezTo>
                <a:lnTo>
                  <a:pt x="1232406" y="3780226"/>
                </a:lnTo>
                <a:lnTo>
                  <a:pt x="1246954" y="3794774"/>
                </a:lnTo>
                <a:lnTo>
                  <a:pt x="1050865" y="3990863"/>
                </a:lnTo>
                <a:cubicBezTo>
                  <a:pt x="1012218" y="4029510"/>
                  <a:pt x="947961" y="4027913"/>
                  <a:pt x="907343" y="3987295"/>
                </a:cubicBezTo>
                <a:cubicBezTo>
                  <a:pt x="866725" y="3946677"/>
                  <a:pt x="865127" y="3882420"/>
                  <a:pt x="903775" y="3843772"/>
                </a:cubicBezTo>
                <a:close/>
                <a:moveTo>
                  <a:pt x="3702756" y="3615743"/>
                </a:moveTo>
                <a:cubicBezTo>
                  <a:pt x="3728729" y="3615097"/>
                  <a:pt x="3754455" y="3624359"/>
                  <a:pt x="3773778" y="3643683"/>
                </a:cubicBezTo>
                <a:lnTo>
                  <a:pt x="3880358" y="3750263"/>
                </a:lnTo>
                <a:lnTo>
                  <a:pt x="3865810" y="3764811"/>
                </a:lnTo>
                <a:lnTo>
                  <a:pt x="3759230" y="3658231"/>
                </a:lnTo>
                <a:cubicBezTo>
                  <a:pt x="3728228" y="3627229"/>
                  <a:pt x="3676681" y="3628511"/>
                  <a:pt x="3644098" y="3661094"/>
                </a:cubicBezTo>
                <a:cubicBezTo>
                  <a:pt x="3635953" y="3669239"/>
                  <a:pt x="3629763" y="3678570"/>
                  <a:pt x="3625546" y="3688469"/>
                </a:cubicBezTo>
                <a:lnTo>
                  <a:pt x="3625097" y="3690524"/>
                </a:lnTo>
                <a:lnTo>
                  <a:pt x="3628778" y="3689721"/>
                </a:lnTo>
                <a:cubicBezTo>
                  <a:pt x="3654751" y="3689075"/>
                  <a:pt x="3680477" y="3698337"/>
                  <a:pt x="3699800" y="3717661"/>
                </a:cubicBezTo>
                <a:lnTo>
                  <a:pt x="3806380" y="3824241"/>
                </a:lnTo>
                <a:lnTo>
                  <a:pt x="3791832" y="3838789"/>
                </a:lnTo>
                <a:lnTo>
                  <a:pt x="3685252" y="3732209"/>
                </a:lnTo>
                <a:cubicBezTo>
                  <a:pt x="3669751" y="3716708"/>
                  <a:pt x="3649114" y="3709278"/>
                  <a:pt x="3628279" y="3709796"/>
                </a:cubicBezTo>
                <a:lnTo>
                  <a:pt x="3620518" y="3711491"/>
                </a:lnTo>
                <a:lnTo>
                  <a:pt x="3618823" y="3719252"/>
                </a:lnTo>
                <a:cubicBezTo>
                  <a:pt x="3618305" y="3740087"/>
                  <a:pt x="3625735" y="3760724"/>
                  <a:pt x="3641236" y="3776225"/>
                </a:cubicBezTo>
                <a:lnTo>
                  <a:pt x="3837325" y="3972314"/>
                </a:lnTo>
                <a:lnTo>
                  <a:pt x="3822777" y="3986862"/>
                </a:lnTo>
                <a:lnTo>
                  <a:pt x="3626688" y="3790773"/>
                </a:lnTo>
                <a:cubicBezTo>
                  <a:pt x="3607364" y="3771450"/>
                  <a:pt x="3598101" y="3745724"/>
                  <a:pt x="3598747" y="3719751"/>
                </a:cubicBezTo>
                <a:lnTo>
                  <a:pt x="3599551" y="3716070"/>
                </a:lnTo>
                <a:lnTo>
                  <a:pt x="3597496" y="3716519"/>
                </a:lnTo>
                <a:cubicBezTo>
                  <a:pt x="3587597" y="3720736"/>
                  <a:pt x="3578266" y="3726926"/>
                  <a:pt x="3570120" y="3735071"/>
                </a:cubicBezTo>
                <a:cubicBezTo>
                  <a:pt x="3537538" y="3767654"/>
                  <a:pt x="3536256" y="3819201"/>
                  <a:pt x="3567258" y="3850203"/>
                </a:cubicBezTo>
                <a:lnTo>
                  <a:pt x="3763347" y="4046292"/>
                </a:lnTo>
                <a:lnTo>
                  <a:pt x="3748799" y="4060840"/>
                </a:lnTo>
                <a:lnTo>
                  <a:pt x="3552710" y="3864751"/>
                </a:lnTo>
                <a:cubicBezTo>
                  <a:pt x="3514063" y="3826104"/>
                  <a:pt x="3515660" y="3761847"/>
                  <a:pt x="3556278" y="3721229"/>
                </a:cubicBezTo>
                <a:cubicBezTo>
                  <a:pt x="3566433" y="3711074"/>
                  <a:pt x="3578064" y="3703359"/>
                  <a:pt x="3590404" y="3698101"/>
                </a:cubicBezTo>
                <a:lnTo>
                  <a:pt x="3604130" y="3695103"/>
                </a:lnTo>
                <a:lnTo>
                  <a:pt x="3607128" y="3681377"/>
                </a:lnTo>
                <a:cubicBezTo>
                  <a:pt x="3612385" y="3669037"/>
                  <a:pt x="3620102" y="3657405"/>
                  <a:pt x="3630256" y="3647251"/>
                </a:cubicBezTo>
                <a:cubicBezTo>
                  <a:pt x="3650565" y="3626942"/>
                  <a:pt x="3676784" y="3616388"/>
                  <a:pt x="3702756" y="3615743"/>
                </a:cubicBezTo>
                <a:close/>
                <a:moveTo>
                  <a:pt x="2940691" y="3595112"/>
                </a:moveTo>
                <a:lnTo>
                  <a:pt x="2995012" y="3688770"/>
                </a:lnTo>
                <a:lnTo>
                  <a:pt x="3049334" y="3595112"/>
                </a:lnTo>
                <a:close/>
                <a:moveTo>
                  <a:pt x="1696091" y="3595112"/>
                </a:moveTo>
                <a:lnTo>
                  <a:pt x="1750412" y="3688770"/>
                </a:lnTo>
                <a:lnTo>
                  <a:pt x="1804734" y="3595112"/>
                </a:lnTo>
                <a:close/>
                <a:moveTo>
                  <a:pt x="933226" y="3522037"/>
                </a:moveTo>
                <a:cubicBezTo>
                  <a:pt x="959198" y="3522683"/>
                  <a:pt x="985417" y="3533237"/>
                  <a:pt x="1005726" y="3553546"/>
                </a:cubicBezTo>
                <a:cubicBezTo>
                  <a:pt x="1015880" y="3563700"/>
                  <a:pt x="1023596" y="3575332"/>
                  <a:pt x="1028853" y="3587672"/>
                </a:cubicBezTo>
                <a:lnTo>
                  <a:pt x="1031851" y="3601398"/>
                </a:lnTo>
                <a:lnTo>
                  <a:pt x="1045577" y="3604396"/>
                </a:lnTo>
                <a:cubicBezTo>
                  <a:pt x="1057917" y="3609653"/>
                  <a:pt x="1069549" y="3617369"/>
                  <a:pt x="1079703" y="3627524"/>
                </a:cubicBezTo>
                <a:cubicBezTo>
                  <a:pt x="1120321" y="3668142"/>
                  <a:pt x="1121919" y="3732399"/>
                  <a:pt x="1083272" y="3771046"/>
                </a:cubicBezTo>
                <a:lnTo>
                  <a:pt x="976692" y="3877626"/>
                </a:lnTo>
                <a:lnTo>
                  <a:pt x="962143" y="3863077"/>
                </a:lnTo>
                <a:lnTo>
                  <a:pt x="1068723" y="3756498"/>
                </a:lnTo>
                <a:cubicBezTo>
                  <a:pt x="1099725" y="3725495"/>
                  <a:pt x="1098444" y="3673949"/>
                  <a:pt x="1065861" y="3641366"/>
                </a:cubicBezTo>
                <a:cubicBezTo>
                  <a:pt x="1057715" y="3633220"/>
                  <a:pt x="1048384" y="3627031"/>
                  <a:pt x="1038485" y="3622813"/>
                </a:cubicBezTo>
                <a:lnTo>
                  <a:pt x="1036430" y="3622364"/>
                </a:lnTo>
                <a:lnTo>
                  <a:pt x="1037234" y="3626046"/>
                </a:lnTo>
                <a:cubicBezTo>
                  <a:pt x="1037880" y="3652018"/>
                  <a:pt x="1028617" y="3677744"/>
                  <a:pt x="1009294" y="3697068"/>
                </a:cubicBezTo>
                <a:lnTo>
                  <a:pt x="902714" y="3803648"/>
                </a:lnTo>
                <a:lnTo>
                  <a:pt x="888165" y="3789100"/>
                </a:lnTo>
                <a:lnTo>
                  <a:pt x="994745" y="3682520"/>
                </a:lnTo>
                <a:cubicBezTo>
                  <a:pt x="1010246" y="3667019"/>
                  <a:pt x="1017677" y="3646382"/>
                  <a:pt x="1017158" y="3625547"/>
                </a:cubicBezTo>
                <a:lnTo>
                  <a:pt x="1015464" y="3617786"/>
                </a:lnTo>
                <a:lnTo>
                  <a:pt x="1007702" y="3616091"/>
                </a:lnTo>
                <a:cubicBezTo>
                  <a:pt x="986868" y="3615573"/>
                  <a:pt x="966230" y="3623003"/>
                  <a:pt x="950730" y="3638504"/>
                </a:cubicBezTo>
                <a:lnTo>
                  <a:pt x="754641" y="3834593"/>
                </a:lnTo>
                <a:lnTo>
                  <a:pt x="740092" y="3820044"/>
                </a:lnTo>
                <a:lnTo>
                  <a:pt x="936181" y="3623955"/>
                </a:lnTo>
                <a:cubicBezTo>
                  <a:pt x="955505" y="3604632"/>
                  <a:pt x="981231" y="3595369"/>
                  <a:pt x="1007203" y="3596015"/>
                </a:cubicBezTo>
                <a:lnTo>
                  <a:pt x="1010885" y="3596819"/>
                </a:lnTo>
                <a:lnTo>
                  <a:pt x="1010436" y="3594764"/>
                </a:lnTo>
                <a:cubicBezTo>
                  <a:pt x="1006218" y="3584865"/>
                  <a:pt x="1000029" y="3575534"/>
                  <a:pt x="991883" y="3567388"/>
                </a:cubicBezTo>
                <a:cubicBezTo>
                  <a:pt x="959300" y="3534805"/>
                  <a:pt x="907754" y="3533524"/>
                  <a:pt x="876752" y="3564526"/>
                </a:cubicBezTo>
                <a:lnTo>
                  <a:pt x="680663" y="3760615"/>
                </a:lnTo>
                <a:lnTo>
                  <a:pt x="666115" y="3746066"/>
                </a:lnTo>
                <a:lnTo>
                  <a:pt x="862203" y="3549978"/>
                </a:lnTo>
                <a:cubicBezTo>
                  <a:pt x="881527" y="3530654"/>
                  <a:pt x="907253" y="3521391"/>
                  <a:pt x="933226" y="3522037"/>
                </a:cubicBezTo>
                <a:close/>
                <a:moveTo>
                  <a:pt x="3797506" y="3480001"/>
                </a:moveTo>
                <a:lnTo>
                  <a:pt x="3993595" y="3676089"/>
                </a:lnTo>
                <a:cubicBezTo>
                  <a:pt x="4032242" y="3714737"/>
                  <a:pt x="4030645" y="3778994"/>
                  <a:pt x="3990027" y="3819612"/>
                </a:cubicBezTo>
                <a:cubicBezTo>
                  <a:pt x="3949409" y="3860230"/>
                  <a:pt x="3885152" y="3861827"/>
                  <a:pt x="3846505" y="3823180"/>
                </a:cubicBezTo>
                <a:lnTo>
                  <a:pt x="3739925" y="3716600"/>
                </a:lnTo>
                <a:lnTo>
                  <a:pt x="3754473" y="3702051"/>
                </a:lnTo>
                <a:lnTo>
                  <a:pt x="3861053" y="3808631"/>
                </a:lnTo>
                <a:cubicBezTo>
                  <a:pt x="3892055" y="3839634"/>
                  <a:pt x="3943602" y="3838352"/>
                  <a:pt x="3976185" y="3805769"/>
                </a:cubicBezTo>
                <a:cubicBezTo>
                  <a:pt x="4008767" y="3773186"/>
                  <a:pt x="4010049" y="3721640"/>
                  <a:pt x="3979047" y="3690638"/>
                </a:cubicBezTo>
                <a:lnTo>
                  <a:pt x="3782958" y="3494549"/>
                </a:lnTo>
                <a:close/>
                <a:moveTo>
                  <a:pt x="2802075" y="3444977"/>
                </a:moveTo>
                <a:lnTo>
                  <a:pt x="2743850" y="3545365"/>
                </a:lnTo>
                <a:lnTo>
                  <a:pt x="2860300" y="3545365"/>
                </a:lnTo>
                <a:close/>
                <a:moveTo>
                  <a:pt x="1557475" y="3444977"/>
                </a:moveTo>
                <a:lnTo>
                  <a:pt x="1499250" y="3545365"/>
                </a:lnTo>
                <a:lnTo>
                  <a:pt x="1615700" y="3545365"/>
                </a:lnTo>
                <a:close/>
                <a:moveTo>
                  <a:pt x="3187949" y="3444977"/>
                </a:moveTo>
                <a:lnTo>
                  <a:pt x="3129724" y="3545365"/>
                </a:lnTo>
                <a:lnTo>
                  <a:pt x="3246174" y="3545365"/>
                </a:lnTo>
                <a:close/>
                <a:moveTo>
                  <a:pt x="1943349" y="3444977"/>
                </a:moveTo>
                <a:lnTo>
                  <a:pt x="1885124" y="3545365"/>
                </a:lnTo>
                <a:lnTo>
                  <a:pt x="2001574" y="3545365"/>
                </a:lnTo>
                <a:close/>
                <a:moveTo>
                  <a:pt x="700610" y="3339770"/>
                </a:moveTo>
                <a:lnTo>
                  <a:pt x="710897" y="3357588"/>
                </a:lnTo>
                <a:lnTo>
                  <a:pt x="580364" y="3432952"/>
                </a:lnTo>
                <a:cubicBezTo>
                  <a:pt x="542394" y="3454874"/>
                  <a:pt x="530291" y="3504995"/>
                  <a:pt x="553330" y="3544901"/>
                </a:cubicBezTo>
                <a:cubicBezTo>
                  <a:pt x="576370" y="3584807"/>
                  <a:pt x="625828" y="3599386"/>
                  <a:pt x="663798" y="3577464"/>
                </a:cubicBezTo>
                <a:lnTo>
                  <a:pt x="903957" y="3438808"/>
                </a:lnTo>
                <a:lnTo>
                  <a:pt x="914244" y="3456626"/>
                </a:lnTo>
                <a:lnTo>
                  <a:pt x="674085" y="3595282"/>
                </a:lnTo>
                <a:cubicBezTo>
                  <a:pt x="626752" y="3622610"/>
                  <a:pt x="565098" y="3604436"/>
                  <a:pt x="536377" y="3554689"/>
                </a:cubicBezTo>
                <a:cubicBezTo>
                  <a:pt x="507656" y="3504943"/>
                  <a:pt x="522743" y="3442462"/>
                  <a:pt x="570077" y="3415134"/>
                </a:cubicBezTo>
                <a:close/>
                <a:moveTo>
                  <a:pt x="3127203" y="3255731"/>
                </a:moveTo>
                <a:lnTo>
                  <a:pt x="3186689" y="3358292"/>
                </a:lnTo>
                <a:lnTo>
                  <a:pt x="3246174" y="3255731"/>
                </a:lnTo>
                <a:close/>
                <a:moveTo>
                  <a:pt x="2911838" y="3255731"/>
                </a:moveTo>
                <a:lnTo>
                  <a:pt x="2827844" y="3400548"/>
                </a:lnTo>
                <a:lnTo>
                  <a:pt x="2911837" y="3545365"/>
                </a:lnTo>
                <a:lnTo>
                  <a:pt x="3078187" y="3545365"/>
                </a:lnTo>
                <a:lnTo>
                  <a:pt x="3162180" y="3400548"/>
                </a:lnTo>
                <a:lnTo>
                  <a:pt x="3078187" y="3255731"/>
                </a:lnTo>
                <a:close/>
                <a:moveTo>
                  <a:pt x="2743850" y="3255731"/>
                </a:moveTo>
                <a:lnTo>
                  <a:pt x="2803335" y="3358292"/>
                </a:lnTo>
                <a:lnTo>
                  <a:pt x="2862821" y="3255731"/>
                </a:lnTo>
                <a:close/>
                <a:moveTo>
                  <a:pt x="1882603" y="3255731"/>
                </a:moveTo>
                <a:lnTo>
                  <a:pt x="1942089" y="3358293"/>
                </a:lnTo>
                <a:lnTo>
                  <a:pt x="2001574" y="3255731"/>
                </a:lnTo>
                <a:close/>
                <a:moveTo>
                  <a:pt x="1667238" y="3255731"/>
                </a:moveTo>
                <a:lnTo>
                  <a:pt x="1583244" y="3400548"/>
                </a:lnTo>
                <a:lnTo>
                  <a:pt x="1667238" y="3545365"/>
                </a:lnTo>
                <a:lnTo>
                  <a:pt x="1833587" y="3545365"/>
                </a:lnTo>
                <a:lnTo>
                  <a:pt x="1917581" y="3400548"/>
                </a:lnTo>
                <a:lnTo>
                  <a:pt x="1833587" y="3255731"/>
                </a:lnTo>
                <a:close/>
                <a:moveTo>
                  <a:pt x="1499250" y="3255731"/>
                </a:moveTo>
                <a:lnTo>
                  <a:pt x="1558735" y="3358292"/>
                </a:lnTo>
                <a:lnTo>
                  <a:pt x="1618221" y="3255731"/>
                </a:lnTo>
                <a:close/>
                <a:moveTo>
                  <a:pt x="4020018" y="3223173"/>
                </a:moveTo>
                <a:cubicBezTo>
                  <a:pt x="4032903" y="3224535"/>
                  <a:pt x="4045632" y="3228523"/>
                  <a:pt x="4057465" y="3235355"/>
                </a:cubicBezTo>
                <a:lnTo>
                  <a:pt x="4187998" y="3310719"/>
                </a:lnTo>
                <a:lnTo>
                  <a:pt x="4177711" y="3328537"/>
                </a:lnTo>
                <a:lnTo>
                  <a:pt x="4047178" y="3253173"/>
                </a:lnTo>
                <a:cubicBezTo>
                  <a:pt x="4009208" y="3231252"/>
                  <a:pt x="3959750" y="3245830"/>
                  <a:pt x="3936710" y="3285736"/>
                </a:cubicBezTo>
                <a:cubicBezTo>
                  <a:pt x="3930950" y="3295713"/>
                  <a:pt x="3927387" y="3306328"/>
                  <a:pt x="3925875" y="3316981"/>
                </a:cubicBezTo>
                <a:lnTo>
                  <a:pt x="3925973" y="3319082"/>
                </a:lnTo>
                <a:lnTo>
                  <a:pt x="3929321" y="3317353"/>
                </a:lnTo>
                <a:cubicBezTo>
                  <a:pt x="3954241" y="3310007"/>
                  <a:pt x="3981488" y="3312295"/>
                  <a:pt x="4005155" y="3325959"/>
                </a:cubicBezTo>
                <a:lnTo>
                  <a:pt x="4135688" y="3401323"/>
                </a:lnTo>
                <a:lnTo>
                  <a:pt x="4125400" y="3419141"/>
                </a:lnTo>
                <a:lnTo>
                  <a:pt x="3994867" y="3343777"/>
                </a:lnTo>
                <a:cubicBezTo>
                  <a:pt x="3975883" y="3332817"/>
                  <a:pt x="3954026" y="3330981"/>
                  <a:pt x="3934035" y="3336874"/>
                </a:cubicBezTo>
                <a:lnTo>
                  <a:pt x="3926977" y="3340519"/>
                </a:lnTo>
                <a:lnTo>
                  <a:pt x="3927348" y="3348455"/>
                </a:lnTo>
                <a:cubicBezTo>
                  <a:pt x="3932240" y="3368714"/>
                  <a:pt x="3944759" y="3386725"/>
                  <a:pt x="3963743" y="3397686"/>
                </a:cubicBezTo>
                <a:lnTo>
                  <a:pt x="4203902" y="3536341"/>
                </a:lnTo>
                <a:lnTo>
                  <a:pt x="4193615" y="3554159"/>
                </a:lnTo>
                <a:lnTo>
                  <a:pt x="3953456" y="3415504"/>
                </a:lnTo>
                <a:cubicBezTo>
                  <a:pt x="3929790" y="3401840"/>
                  <a:pt x="3914184" y="3379387"/>
                  <a:pt x="3908086" y="3354133"/>
                </a:cubicBezTo>
                <a:lnTo>
                  <a:pt x="3907910" y="3350369"/>
                </a:lnTo>
                <a:lnTo>
                  <a:pt x="3906041" y="3351334"/>
                </a:lnTo>
                <a:cubicBezTo>
                  <a:pt x="3897571" y="3357970"/>
                  <a:pt x="3890160" y="3366364"/>
                  <a:pt x="3884400" y="3376340"/>
                </a:cubicBezTo>
                <a:cubicBezTo>
                  <a:pt x="3861360" y="3416246"/>
                  <a:pt x="3873463" y="3466368"/>
                  <a:pt x="3911433" y="3488290"/>
                </a:cubicBezTo>
                <a:lnTo>
                  <a:pt x="4151592" y="3626945"/>
                </a:lnTo>
                <a:lnTo>
                  <a:pt x="4141305" y="3644763"/>
                </a:lnTo>
                <a:lnTo>
                  <a:pt x="3901146" y="3506108"/>
                </a:lnTo>
                <a:cubicBezTo>
                  <a:pt x="3853813" y="3478780"/>
                  <a:pt x="3838725" y="3416299"/>
                  <a:pt x="3867446" y="3366552"/>
                </a:cubicBezTo>
                <a:cubicBezTo>
                  <a:pt x="3874627" y="3354115"/>
                  <a:pt x="3883865" y="3343652"/>
                  <a:pt x="3894424" y="3335380"/>
                </a:cubicBezTo>
                <a:lnTo>
                  <a:pt x="3906906" y="3328932"/>
                </a:lnTo>
                <a:lnTo>
                  <a:pt x="3906249" y="3314898"/>
                </a:lnTo>
                <a:cubicBezTo>
                  <a:pt x="3908134" y="3301617"/>
                  <a:pt x="3912576" y="3288385"/>
                  <a:pt x="3919756" y="3275948"/>
                </a:cubicBezTo>
                <a:cubicBezTo>
                  <a:pt x="3941298" y="3238638"/>
                  <a:pt x="3981363" y="3219088"/>
                  <a:pt x="4020018" y="3223173"/>
                </a:cubicBezTo>
                <a:close/>
                <a:moveTo>
                  <a:pt x="2995012" y="3112327"/>
                </a:moveTo>
                <a:lnTo>
                  <a:pt x="2938170" y="3210330"/>
                </a:lnTo>
                <a:lnTo>
                  <a:pt x="3051854" y="3210330"/>
                </a:lnTo>
                <a:close/>
                <a:moveTo>
                  <a:pt x="1750412" y="3112327"/>
                </a:moveTo>
                <a:lnTo>
                  <a:pt x="1693570" y="3210330"/>
                </a:lnTo>
                <a:lnTo>
                  <a:pt x="1807254" y="3210330"/>
                </a:lnTo>
                <a:close/>
                <a:moveTo>
                  <a:pt x="643408" y="3108408"/>
                </a:moveTo>
                <a:cubicBezTo>
                  <a:pt x="682063" y="3104323"/>
                  <a:pt x="722129" y="3123873"/>
                  <a:pt x="743670" y="3161183"/>
                </a:cubicBezTo>
                <a:cubicBezTo>
                  <a:pt x="750850" y="3173620"/>
                  <a:pt x="755292" y="3186852"/>
                  <a:pt x="757177" y="3200133"/>
                </a:cubicBezTo>
                <a:lnTo>
                  <a:pt x="756520" y="3214167"/>
                </a:lnTo>
                <a:lnTo>
                  <a:pt x="769002" y="3220615"/>
                </a:lnTo>
                <a:cubicBezTo>
                  <a:pt x="779561" y="3228887"/>
                  <a:pt x="788800" y="3239351"/>
                  <a:pt x="795980" y="3251787"/>
                </a:cubicBezTo>
                <a:cubicBezTo>
                  <a:pt x="824701" y="3301534"/>
                  <a:pt x="809613" y="3364015"/>
                  <a:pt x="762280" y="3391342"/>
                </a:cubicBezTo>
                <a:lnTo>
                  <a:pt x="631747" y="3466706"/>
                </a:lnTo>
                <a:lnTo>
                  <a:pt x="621460" y="3448888"/>
                </a:lnTo>
                <a:lnTo>
                  <a:pt x="751993" y="3373524"/>
                </a:lnTo>
                <a:cubicBezTo>
                  <a:pt x="789963" y="3351603"/>
                  <a:pt x="802066" y="3301481"/>
                  <a:pt x="779026" y="3261575"/>
                </a:cubicBezTo>
                <a:cubicBezTo>
                  <a:pt x="773267" y="3251599"/>
                  <a:pt x="765855" y="3243205"/>
                  <a:pt x="757385" y="3236569"/>
                </a:cubicBezTo>
                <a:lnTo>
                  <a:pt x="755517" y="3235604"/>
                </a:lnTo>
                <a:lnTo>
                  <a:pt x="755340" y="3239368"/>
                </a:lnTo>
                <a:cubicBezTo>
                  <a:pt x="749242" y="3264622"/>
                  <a:pt x="733636" y="3287075"/>
                  <a:pt x="709970" y="3300738"/>
                </a:cubicBezTo>
                <a:lnTo>
                  <a:pt x="579437" y="3376102"/>
                </a:lnTo>
                <a:lnTo>
                  <a:pt x="569150" y="3358284"/>
                </a:lnTo>
                <a:lnTo>
                  <a:pt x="699683" y="3282920"/>
                </a:lnTo>
                <a:cubicBezTo>
                  <a:pt x="718667" y="3271960"/>
                  <a:pt x="731186" y="3253949"/>
                  <a:pt x="736078" y="3233690"/>
                </a:cubicBezTo>
                <a:lnTo>
                  <a:pt x="736449" y="3225754"/>
                </a:lnTo>
                <a:lnTo>
                  <a:pt x="729391" y="3222109"/>
                </a:lnTo>
                <a:cubicBezTo>
                  <a:pt x="709401" y="3216216"/>
                  <a:pt x="687543" y="3218051"/>
                  <a:pt x="668559" y="3229012"/>
                </a:cubicBezTo>
                <a:lnTo>
                  <a:pt x="428400" y="3367668"/>
                </a:lnTo>
                <a:lnTo>
                  <a:pt x="418113" y="3349850"/>
                </a:lnTo>
                <a:lnTo>
                  <a:pt x="658272" y="3211194"/>
                </a:lnTo>
                <a:cubicBezTo>
                  <a:pt x="681938" y="3197530"/>
                  <a:pt x="709185" y="3195242"/>
                  <a:pt x="734105" y="3202588"/>
                </a:cubicBezTo>
                <a:lnTo>
                  <a:pt x="737453" y="3204317"/>
                </a:lnTo>
                <a:lnTo>
                  <a:pt x="737551" y="3202216"/>
                </a:lnTo>
                <a:cubicBezTo>
                  <a:pt x="736039" y="3191563"/>
                  <a:pt x="732476" y="3180948"/>
                  <a:pt x="726716" y="3170971"/>
                </a:cubicBezTo>
                <a:cubicBezTo>
                  <a:pt x="703677" y="3131065"/>
                  <a:pt x="654218" y="3116486"/>
                  <a:pt x="616249" y="3138408"/>
                </a:cubicBezTo>
                <a:lnTo>
                  <a:pt x="376090" y="3277064"/>
                </a:lnTo>
                <a:lnTo>
                  <a:pt x="365803" y="3259246"/>
                </a:lnTo>
                <a:lnTo>
                  <a:pt x="605961" y="3120590"/>
                </a:lnTo>
                <a:cubicBezTo>
                  <a:pt x="617795" y="3113758"/>
                  <a:pt x="630523" y="3109770"/>
                  <a:pt x="643408" y="3108408"/>
                </a:cubicBezTo>
                <a:close/>
                <a:moveTo>
                  <a:pt x="4038020" y="3071109"/>
                </a:moveTo>
                <a:lnTo>
                  <a:pt x="4278179" y="3209765"/>
                </a:lnTo>
                <a:cubicBezTo>
                  <a:pt x="4325512" y="3237092"/>
                  <a:pt x="4340600" y="3299573"/>
                  <a:pt x="4311879" y="3349320"/>
                </a:cubicBezTo>
                <a:cubicBezTo>
                  <a:pt x="4283158" y="3399067"/>
                  <a:pt x="4221504" y="3417241"/>
                  <a:pt x="4174170" y="3389913"/>
                </a:cubicBezTo>
                <a:lnTo>
                  <a:pt x="4043637" y="3314550"/>
                </a:lnTo>
                <a:lnTo>
                  <a:pt x="4053925" y="3296732"/>
                </a:lnTo>
                <a:lnTo>
                  <a:pt x="4184458" y="3372095"/>
                </a:lnTo>
                <a:cubicBezTo>
                  <a:pt x="4222427" y="3394017"/>
                  <a:pt x="4271886" y="3379438"/>
                  <a:pt x="4294925" y="3339532"/>
                </a:cubicBezTo>
                <a:cubicBezTo>
                  <a:pt x="4317965" y="3299626"/>
                  <a:pt x="4305862" y="3249505"/>
                  <a:pt x="4267892" y="3227583"/>
                </a:cubicBezTo>
                <a:lnTo>
                  <a:pt x="4027733" y="3088927"/>
                </a:lnTo>
                <a:close/>
                <a:moveTo>
                  <a:pt x="2995012" y="3027815"/>
                </a:moveTo>
                <a:lnTo>
                  <a:pt x="3100871" y="3210330"/>
                </a:lnTo>
                <a:lnTo>
                  <a:pt x="3324044" y="3210330"/>
                </a:lnTo>
                <a:lnTo>
                  <a:pt x="3212457" y="3402721"/>
                </a:lnTo>
                <a:lnTo>
                  <a:pt x="3324044" y="3595112"/>
                </a:lnTo>
                <a:lnTo>
                  <a:pt x="3100871" y="3595112"/>
                </a:lnTo>
                <a:lnTo>
                  <a:pt x="2995012" y="3777627"/>
                </a:lnTo>
                <a:lnTo>
                  <a:pt x="2889153" y="3595112"/>
                </a:lnTo>
                <a:lnTo>
                  <a:pt x="2665980" y="3595112"/>
                </a:lnTo>
                <a:lnTo>
                  <a:pt x="2777566" y="3402721"/>
                </a:lnTo>
                <a:lnTo>
                  <a:pt x="2665980" y="3210330"/>
                </a:lnTo>
                <a:lnTo>
                  <a:pt x="2889153" y="3210330"/>
                </a:lnTo>
                <a:close/>
                <a:moveTo>
                  <a:pt x="1750412" y="3027815"/>
                </a:moveTo>
                <a:lnTo>
                  <a:pt x="1856270" y="3210330"/>
                </a:lnTo>
                <a:lnTo>
                  <a:pt x="2079444" y="3210330"/>
                </a:lnTo>
                <a:lnTo>
                  <a:pt x="1967857" y="3402721"/>
                </a:lnTo>
                <a:lnTo>
                  <a:pt x="2079444" y="3595112"/>
                </a:lnTo>
                <a:lnTo>
                  <a:pt x="1856270" y="3595112"/>
                </a:lnTo>
                <a:lnTo>
                  <a:pt x="1750412" y="3777627"/>
                </a:lnTo>
                <a:lnTo>
                  <a:pt x="1644553" y="3595112"/>
                </a:lnTo>
                <a:lnTo>
                  <a:pt x="1421380" y="3595112"/>
                </a:lnTo>
                <a:lnTo>
                  <a:pt x="1532967" y="3402721"/>
                </a:lnTo>
                <a:lnTo>
                  <a:pt x="1421380" y="3210330"/>
                </a:lnTo>
                <a:lnTo>
                  <a:pt x="1644553" y="3210330"/>
                </a:lnTo>
                <a:close/>
                <a:moveTo>
                  <a:pt x="2220544" y="2946600"/>
                </a:moveTo>
                <a:lnTo>
                  <a:pt x="2379299" y="3220315"/>
                </a:lnTo>
                <a:lnTo>
                  <a:pt x="2538053" y="2946600"/>
                </a:lnTo>
                <a:close/>
                <a:moveTo>
                  <a:pt x="504280" y="2875722"/>
                </a:moveTo>
                <a:lnTo>
                  <a:pt x="509605" y="2895596"/>
                </a:lnTo>
                <a:lnTo>
                  <a:pt x="364014" y="2934607"/>
                </a:lnTo>
                <a:cubicBezTo>
                  <a:pt x="321664" y="2945954"/>
                  <a:pt x="297001" y="2991235"/>
                  <a:pt x="308927" y="3035745"/>
                </a:cubicBezTo>
                <a:cubicBezTo>
                  <a:pt x="320853" y="3080254"/>
                  <a:pt x="364853" y="3107137"/>
                  <a:pt x="407203" y="3095789"/>
                </a:cubicBezTo>
                <a:lnTo>
                  <a:pt x="675065" y="3024016"/>
                </a:lnTo>
                <a:lnTo>
                  <a:pt x="680390" y="3043889"/>
                </a:lnTo>
                <a:lnTo>
                  <a:pt x="412528" y="3115662"/>
                </a:lnTo>
                <a:cubicBezTo>
                  <a:pt x="359735" y="3129808"/>
                  <a:pt x="304885" y="3096296"/>
                  <a:pt x="290018" y="3040811"/>
                </a:cubicBezTo>
                <a:cubicBezTo>
                  <a:pt x="275151" y="2985326"/>
                  <a:pt x="305896" y="2928879"/>
                  <a:pt x="358689" y="2914733"/>
                </a:cubicBezTo>
                <a:close/>
                <a:moveTo>
                  <a:pt x="4186479" y="2765443"/>
                </a:moveTo>
                <a:cubicBezTo>
                  <a:pt x="4199278" y="2763423"/>
                  <a:pt x="4212604" y="2763981"/>
                  <a:pt x="4225803" y="2767518"/>
                </a:cubicBezTo>
                <a:lnTo>
                  <a:pt x="4371393" y="2806529"/>
                </a:lnTo>
                <a:lnTo>
                  <a:pt x="4366068" y="2826402"/>
                </a:lnTo>
                <a:lnTo>
                  <a:pt x="4220478" y="2787391"/>
                </a:lnTo>
                <a:cubicBezTo>
                  <a:pt x="4178128" y="2776043"/>
                  <a:pt x="4134128" y="2802926"/>
                  <a:pt x="4122202" y="2847435"/>
                </a:cubicBezTo>
                <a:cubicBezTo>
                  <a:pt x="4119220" y="2858563"/>
                  <a:pt x="4118526" y="2869738"/>
                  <a:pt x="4119823" y="2880420"/>
                </a:cubicBezTo>
                <a:lnTo>
                  <a:pt x="4120461" y="2882424"/>
                </a:lnTo>
                <a:lnTo>
                  <a:pt x="4123248" y="2879887"/>
                </a:lnTo>
                <a:cubicBezTo>
                  <a:pt x="4145418" y="2866342"/>
                  <a:pt x="4172328" y="2861500"/>
                  <a:pt x="4198725" y="2868573"/>
                </a:cubicBezTo>
                <a:lnTo>
                  <a:pt x="4344316" y="2907584"/>
                </a:lnTo>
                <a:lnTo>
                  <a:pt x="4338991" y="2927458"/>
                </a:lnTo>
                <a:lnTo>
                  <a:pt x="4193400" y="2888447"/>
                </a:lnTo>
                <a:cubicBezTo>
                  <a:pt x="4172225" y="2882773"/>
                  <a:pt x="4150638" y="2886656"/>
                  <a:pt x="4132853" y="2897523"/>
                </a:cubicBezTo>
                <a:lnTo>
                  <a:pt x="4126979" y="2902871"/>
                </a:lnTo>
                <a:lnTo>
                  <a:pt x="4129392" y="2910440"/>
                </a:lnTo>
                <a:cubicBezTo>
                  <a:pt x="4139361" y="2928742"/>
                  <a:pt x="4156114" y="2942900"/>
                  <a:pt x="4177289" y="2948573"/>
                </a:cubicBezTo>
                <a:lnTo>
                  <a:pt x="4445151" y="3020347"/>
                </a:lnTo>
                <a:lnTo>
                  <a:pt x="4439826" y="3040220"/>
                </a:lnTo>
                <a:lnTo>
                  <a:pt x="4171964" y="2968447"/>
                </a:lnTo>
                <a:cubicBezTo>
                  <a:pt x="4145567" y="2961374"/>
                  <a:pt x="4124683" y="2943726"/>
                  <a:pt x="4112256" y="2920910"/>
                </a:cubicBezTo>
                <a:lnTo>
                  <a:pt x="4111111" y="2917320"/>
                </a:lnTo>
                <a:lnTo>
                  <a:pt x="4109556" y="2918736"/>
                </a:lnTo>
                <a:cubicBezTo>
                  <a:pt x="4103092" y="2927338"/>
                  <a:pt x="4098106" y="2937364"/>
                  <a:pt x="4095124" y="2948491"/>
                </a:cubicBezTo>
                <a:cubicBezTo>
                  <a:pt x="4083198" y="2993000"/>
                  <a:pt x="4107861" y="3038281"/>
                  <a:pt x="4150211" y="3049629"/>
                </a:cubicBezTo>
                <a:lnTo>
                  <a:pt x="4418073" y="3121402"/>
                </a:lnTo>
                <a:lnTo>
                  <a:pt x="4412748" y="3141276"/>
                </a:lnTo>
                <a:lnTo>
                  <a:pt x="4144886" y="3069502"/>
                </a:lnTo>
                <a:cubicBezTo>
                  <a:pt x="4092093" y="3055357"/>
                  <a:pt x="4061348" y="2998910"/>
                  <a:pt x="4076215" y="2943424"/>
                </a:cubicBezTo>
                <a:cubicBezTo>
                  <a:pt x="4079932" y="2929553"/>
                  <a:pt x="4086147" y="2917055"/>
                  <a:pt x="4094205" y="2906332"/>
                </a:cubicBezTo>
                <a:lnTo>
                  <a:pt x="4104594" y="2896873"/>
                </a:lnTo>
                <a:lnTo>
                  <a:pt x="4100327" y="2883487"/>
                </a:lnTo>
                <a:cubicBezTo>
                  <a:pt x="4098710" y="2870172"/>
                  <a:pt x="4099576" y="2856240"/>
                  <a:pt x="4103293" y="2842369"/>
                </a:cubicBezTo>
                <a:cubicBezTo>
                  <a:pt x="4114443" y="2800755"/>
                  <a:pt x="4148083" y="2771501"/>
                  <a:pt x="4186479" y="2765443"/>
                </a:cubicBezTo>
                <a:close/>
                <a:moveTo>
                  <a:pt x="508908" y="2637439"/>
                </a:moveTo>
                <a:cubicBezTo>
                  <a:pt x="547304" y="2643497"/>
                  <a:pt x="580944" y="2672751"/>
                  <a:pt x="592094" y="2714365"/>
                </a:cubicBezTo>
                <a:cubicBezTo>
                  <a:pt x="595811" y="2728236"/>
                  <a:pt x="596677" y="2742168"/>
                  <a:pt x="595061" y="2755483"/>
                </a:cubicBezTo>
                <a:lnTo>
                  <a:pt x="590794" y="2768869"/>
                </a:lnTo>
                <a:lnTo>
                  <a:pt x="601182" y="2778328"/>
                </a:lnTo>
                <a:cubicBezTo>
                  <a:pt x="609240" y="2789051"/>
                  <a:pt x="615456" y="2801550"/>
                  <a:pt x="619172" y="2815421"/>
                </a:cubicBezTo>
                <a:cubicBezTo>
                  <a:pt x="634039" y="2870906"/>
                  <a:pt x="603294" y="2927353"/>
                  <a:pt x="550501" y="2941499"/>
                </a:cubicBezTo>
                <a:lnTo>
                  <a:pt x="404910" y="2980510"/>
                </a:lnTo>
                <a:lnTo>
                  <a:pt x="399585" y="2960636"/>
                </a:lnTo>
                <a:lnTo>
                  <a:pt x="545176" y="2921625"/>
                </a:lnTo>
                <a:cubicBezTo>
                  <a:pt x="587526" y="2910278"/>
                  <a:pt x="612189" y="2864996"/>
                  <a:pt x="600263" y="2820487"/>
                </a:cubicBezTo>
                <a:cubicBezTo>
                  <a:pt x="597282" y="2809360"/>
                  <a:pt x="592295" y="2799334"/>
                  <a:pt x="585831" y="2790732"/>
                </a:cubicBezTo>
                <a:lnTo>
                  <a:pt x="584276" y="2789316"/>
                </a:lnTo>
                <a:lnTo>
                  <a:pt x="583131" y="2792906"/>
                </a:lnTo>
                <a:cubicBezTo>
                  <a:pt x="570705" y="2815722"/>
                  <a:pt x="549820" y="2833370"/>
                  <a:pt x="523423" y="2840443"/>
                </a:cubicBezTo>
                <a:lnTo>
                  <a:pt x="377833" y="2879454"/>
                </a:lnTo>
                <a:lnTo>
                  <a:pt x="372508" y="2859581"/>
                </a:lnTo>
                <a:lnTo>
                  <a:pt x="518098" y="2820570"/>
                </a:lnTo>
                <a:cubicBezTo>
                  <a:pt x="539273" y="2814896"/>
                  <a:pt x="556026" y="2800739"/>
                  <a:pt x="565995" y="2782436"/>
                </a:cubicBezTo>
                <a:lnTo>
                  <a:pt x="568408" y="2774867"/>
                </a:lnTo>
                <a:lnTo>
                  <a:pt x="562534" y="2769519"/>
                </a:lnTo>
                <a:cubicBezTo>
                  <a:pt x="544750" y="2758653"/>
                  <a:pt x="523162" y="2754769"/>
                  <a:pt x="501987" y="2760443"/>
                </a:cubicBezTo>
                <a:lnTo>
                  <a:pt x="234125" y="2832216"/>
                </a:lnTo>
                <a:lnTo>
                  <a:pt x="228800" y="2812343"/>
                </a:lnTo>
                <a:lnTo>
                  <a:pt x="496662" y="2740569"/>
                </a:lnTo>
                <a:cubicBezTo>
                  <a:pt x="523059" y="2733496"/>
                  <a:pt x="549970" y="2738338"/>
                  <a:pt x="572139" y="2751884"/>
                </a:cubicBezTo>
                <a:lnTo>
                  <a:pt x="574926" y="2754420"/>
                </a:lnTo>
                <a:lnTo>
                  <a:pt x="575565" y="2752416"/>
                </a:lnTo>
                <a:cubicBezTo>
                  <a:pt x="576861" y="2741735"/>
                  <a:pt x="576167" y="2730559"/>
                  <a:pt x="573185" y="2719432"/>
                </a:cubicBezTo>
                <a:cubicBezTo>
                  <a:pt x="561259" y="2674923"/>
                  <a:pt x="517259" y="2648040"/>
                  <a:pt x="474910" y="2659387"/>
                </a:cubicBezTo>
                <a:lnTo>
                  <a:pt x="207047" y="2731161"/>
                </a:lnTo>
                <a:lnTo>
                  <a:pt x="201722" y="2711287"/>
                </a:lnTo>
                <a:lnTo>
                  <a:pt x="469585" y="2639514"/>
                </a:lnTo>
                <a:cubicBezTo>
                  <a:pt x="482783" y="2635977"/>
                  <a:pt x="496110" y="2635419"/>
                  <a:pt x="508908" y="2637439"/>
                </a:cubicBezTo>
                <a:close/>
                <a:moveTo>
                  <a:pt x="4164511" y="2613900"/>
                </a:moveTo>
                <a:lnTo>
                  <a:pt x="4432373" y="2685674"/>
                </a:lnTo>
                <a:cubicBezTo>
                  <a:pt x="4485166" y="2699820"/>
                  <a:pt x="4515911" y="2756267"/>
                  <a:pt x="4501044" y="2811752"/>
                </a:cubicBezTo>
                <a:cubicBezTo>
                  <a:pt x="4486177" y="2867237"/>
                  <a:pt x="4431327" y="2900749"/>
                  <a:pt x="4378534" y="2886603"/>
                </a:cubicBezTo>
                <a:lnTo>
                  <a:pt x="4232943" y="2847592"/>
                </a:lnTo>
                <a:lnTo>
                  <a:pt x="4238268" y="2827719"/>
                </a:lnTo>
                <a:lnTo>
                  <a:pt x="4383859" y="2866730"/>
                </a:lnTo>
                <a:cubicBezTo>
                  <a:pt x="4426209" y="2878077"/>
                  <a:pt x="4470209" y="2851194"/>
                  <a:pt x="4482135" y="2806685"/>
                </a:cubicBezTo>
                <a:cubicBezTo>
                  <a:pt x="4494061" y="2762176"/>
                  <a:pt x="4469398" y="2716895"/>
                  <a:pt x="4427048" y="2705547"/>
                </a:cubicBezTo>
                <a:lnTo>
                  <a:pt x="4159186" y="2633774"/>
                </a:lnTo>
                <a:close/>
                <a:moveTo>
                  <a:pt x="3520426" y="2572762"/>
                </a:moveTo>
                <a:lnTo>
                  <a:pt x="3574747" y="2666420"/>
                </a:lnTo>
                <a:lnTo>
                  <a:pt x="3629068" y="2572762"/>
                </a:lnTo>
                <a:close/>
                <a:moveTo>
                  <a:pt x="1111653" y="2572762"/>
                </a:moveTo>
                <a:lnTo>
                  <a:pt x="1165974" y="2666420"/>
                </a:lnTo>
                <a:lnTo>
                  <a:pt x="1220296" y="2572762"/>
                </a:lnTo>
                <a:close/>
                <a:moveTo>
                  <a:pt x="1815441" y="2507832"/>
                </a:moveTo>
                <a:lnTo>
                  <a:pt x="1645279" y="2801215"/>
                </a:lnTo>
                <a:lnTo>
                  <a:pt x="1985603" y="2801215"/>
                </a:lnTo>
                <a:close/>
                <a:moveTo>
                  <a:pt x="2943156" y="2507830"/>
                </a:moveTo>
                <a:lnTo>
                  <a:pt x="2772993" y="2801215"/>
                </a:lnTo>
                <a:lnTo>
                  <a:pt x="3113319" y="2801215"/>
                </a:lnTo>
                <a:close/>
                <a:moveTo>
                  <a:pt x="973037" y="2422628"/>
                </a:moveTo>
                <a:lnTo>
                  <a:pt x="914812" y="2523015"/>
                </a:lnTo>
                <a:lnTo>
                  <a:pt x="1031262" y="2523015"/>
                </a:lnTo>
                <a:close/>
                <a:moveTo>
                  <a:pt x="3381810" y="2422627"/>
                </a:moveTo>
                <a:lnTo>
                  <a:pt x="3323585" y="2523015"/>
                </a:lnTo>
                <a:lnTo>
                  <a:pt x="3440035" y="2523015"/>
                </a:lnTo>
                <a:close/>
                <a:moveTo>
                  <a:pt x="3767684" y="2422627"/>
                </a:moveTo>
                <a:lnTo>
                  <a:pt x="3709459" y="2523015"/>
                </a:lnTo>
                <a:lnTo>
                  <a:pt x="3825909" y="2523015"/>
                </a:lnTo>
                <a:close/>
                <a:moveTo>
                  <a:pt x="1358911" y="2422627"/>
                </a:moveTo>
                <a:lnTo>
                  <a:pt x="1300686" y="2523015"/>
                </a:lnTo>
                <a:lnTo>
                  <a:pt x="1417136" y="2523015"/>
                </a:lnTo>
                <a:close/>
                <a:moveTo>
                  <a:pt x="284020" y="2376672"/>
                </a:moveTo>
                <a:lnTo>
                  <a:pt x="434747" y="2376672"/>
                </a:lnTo>
                <a:lnTo>
                  <a:pt x="434747" y="2397247"/>
                </a:lnTo>
                <a:lnTo>
                  <a:pt x="284020" y="2397247"/>
                </a:lnTo>
                <a:cubicBezTo>
                  <a:pt x="240176" y="2397247"/>
                  <a:pt x="204634" y="2434602"/>
                  <a:pt x="204634" y="2480681"/>
                </a:cubicBezTo>
                <a:cubicBezTo>
                  <a:pt x="204634" y="2526760"/>
                  <a:pt x="240176" y="2564115"/>
                  <a:pt x="284020" y="2564115"/>
                </a:cubicBezTo>
                <a:lnTo>
                  <a:pt x="561331" y="2564115"/>
                </a:lnTo>
                <a:lnTo>
                  <a:pt x="561331" y="2584690"/>
                </a:lnTo>
                <a:lnTo>
                  <a:pt x="284020" y="2584690"/>
                </a:lnTo>
                <a:cubicBezTo>
                  <a:pt x="229364" y="2584690"/>
                  <a:pt x="185057" y="2538123"/>
                  <a:pt x="185057" y="2480681"/>
                </a:cubicBezTo>
                <a:cubicBezTo>
                  <a:pt x="185057" y="2423239"/>
                  <a:pt x="229364" y="2376672"/>
                  <a:pt x="284020" y="2376672"/>
                </a:cubicBezTo>
                <a:close/>
                <a:moveTo>
                  <a:pt x="4267320" y="2272052"/>
                </a:moveTo>
                <a:lnTo>
                  <a:pt x="4418047" y="2272052"/>
                </a:lnTo>
                <a:lnTo>
                  <a:pt x="4418047" y="2292626"/>
                </a:lnTo>
                <a:lnTo>
                  <a:pt x="4267320" y="2292626"/>
                </a:lnTo>
                <a:cubicBezTo>
                  <a:pt x="4223476" y="2292626"/>
                  <a:pt x="4187934" y="2329981"/>
                  <a:pt x="4187934" y="2376061"/>
                </a:cubicBezTo>
                <a:cubicBezTo>
                  <a:pt x="4187934" y="2387580"/>
                  <a:pt x="4190155" y="2398555"/>
                  <a:pt x="4194173" y="2408537"/>
                </a:cubicBezTo>
                <a:lnTo>
                  <a:pt x="4195308" y="2410307"/>
                </a:lnTo>
                <a:lnTo>
                  <a:pt x="4197343" y="2407136"/>
                </a:lnTo>
                <a:cubicBezTo>
                  <a:pt x="4215252" y="2388314"/>
                  <a:pt x="4239992" y="2376672"/>
                  <a:pt x="4267320" y="2376672"/>
                </a:cubicBezTo>
                <a:lnTo>
                  <a:pt x="4418047" y="2376672"/>
                </a:lnTo>
                <a:lnTo>
                  <a:pt x="4418047" y="2397247"/>
                </a:lnTo>
                <a:lnTo>
                  <a:pt x="4267320" y="2397247"/>
                </a:lnTo>
                <a:cubicBezTo>
                  <a:pt x="4245398" y="2397247"/>
                  <a:pt x="4225552" y="2406585"/>
                  <a:pt x="4211186" y="2421684"/>
                </a:cubicBezTo>
                <a:lnTo>
                  <a:pt x="4206896" y="2428371"/>
                </a:lnTo>
                <a:lnTo>
                  <a:pt x="4211186" y="2435057"/>
                </a:lnTo>
                <a:cubicBezTo>
                  <a:pt x="4225552" y="2450156"/>
                  <a:pt x="4245398" y="2459495"/>
                  <a:pt x="4267320" y="2459495"/>
                </a:cubicBezTo>
                <a:lnTo>
                  <a:pt x="4544632" y="2459495"/>
                </a:lnTo>
                <a:lnTo>
                  <a:pt x="4544632" y="2480069"/>
                </a:lnTo>
                <a:lnTo>
                  <a:pt x="4267320" y="2480069"/>
                </a:lnTo>
                <a:cubicBezTo>
                  <a:pt x="4239992" y="2480069"/>
                  <a:pt x="4215252" y="2468428"/>
                  <a:pt x="4197343" y="2449606"/>
                </a:cubicBezTo>
                <a:lnTo>
                  <a:pt x="4195308" y="2446434"/>
                </a:lnTo>
                <a:lnTo>
                  <a:pt x="4194173" y="2448205"/>
                </a:lnTo>
                <a:cubicBezTo>
                  <a:pt x="4190155" y="2458187"/>
                  <a:pt x="4187934" y="2469161"/>
                  <a:pt x="4187934" y="2480681"/>
                </a:cubicBezTo>
                <a:cubicBezTo>
                  <a:pt x="4187934" y="2526760"/>
                  <a:pt x="4223476" y="2564115"/>
                  <a:pt x="4267320" y="2564115"/>
                </a:cubicBezTo>
                <a:lnTo>
                  <a:pt x="4544632" y="2564115"/>
                </a:lnTo>
                <a:lnTo>
                  <a:pt x="4544632" y="2584690"/>
                </a:lnTo>
                <a:lnTo>
                  <a:pt x="4267320" y="2584690"/>
                </a:lnTo>
                <a:cubicBezTo>
                  <a:pt x="4212665" y="2584690"/>
                  <a:pt x="4168358" y="2538123"/>
                  <a:pt x="4168358" y="2480681"/>
                </a:cubicBezTo>
                <a:cubicBezTo>
                  <a:pt x="4168358" y="2466320"/>
                  <a:pt x="4171127" y="2452639"/>
                  <a:pt x="4176135" y="2440196"/>
                </a:cubicBezTo>
                <a:lnTo>
                  <a:pt x="4183721" y="2428371"/>
                </a:lnTo>
                <a:lnTo>
                  <a:pt x="4176135" y="2416545"/>
                </a:lnTo>
                <a:cubicBezTo>
                  <a:pt x="4171127" y="2404102"/>
                  <a:pt x="4168358" y="2390421"/>
                  <a:pt x="4168358" y="2376061"/>
                </a:cubicBezTo>
                <a:cubicBezTo>
                  <a:pt x="4168358" y="2318618"/>
                  <a:pt x="4212665" y="2272052"/>
                  <a:pt x="4267320" y="2272052"/>
                </a:cubicBezTo>
                <a:close/>
                <a:moveTo>
                  <a:pt x="3706938" y="2233381"/>
                </a:moveTo>
                <a:lnTo>
                  <a:pt x="3766424" y="2335942"/>
                </a:lnTo>
                <a:lnTo>
                  <a:pt x="3825909" y="2233381"/>
                </a:lnTo>
                <a:close/>
                <a:moveTo>
                  <a:pt x="3491572" y="2233381"/>
                </a:moveTo>
                <a:lnTo>
                  <a:pt x="3407579" y="2378198"/>
                </a:lnTo>
                <a:lnTo>
                  <a:pt x="3491573" y="2523015"/>
                </a:lnTo>
                <a:lnTo>
                  <a:pt x="3657921" y="2523015"/>
                </a:lnTo>
                <a:lnTo>
                  <a:pt x="3741915" y="2378198"/>
                </a:lnTo>
                <a:lnTo>
                  <a:pt x="3657922" y="2233381"/>
                </a:lnTo>
                <a:close/>
                <a:moveTo>
                  <a:pt x="3323585" y="2233381"/>
                </a:moveTo>
                <a:lnTo>
                  <a:pt x="3383070" y="2335942"/>
                </a:lnTo>
                <a:lnTo>
                  <a:pt x="3442556" y="2233381"/>
                </a:lnTo>
                <a:close/>
                <a:moveTo>
                  <a:pt x="1298165" y="2233381"/>
                </a:moveTo>
                <a:lnTo>
                  <a:pt x="1357651" y="2335943"/>
                </a:lnTo>
                <a:lnTo>
                  <a:pt x="1417136" y="2233381"/>
                </a:lnTo>
                <a:close/>
                <a:moveTo>
                  <a:pt x="1082800" y="2233381"/>
                </a:moveTo>
                <a:lnTo>
                  <a:pt x="998806" y="2378198"/>
                </a:lnTo>
                <a:lnTo>
                  <a:pt x="1082800" y="2523015"/>
                </a:lnTo>
                <a:lnTo>
                  <a:pt x="1249149" y="2523015"/>
                </a:lnTo>
                <a:lnTo>
                  <a:pt x="1333143" y="2378198"/>
                </a:lnTo>
                <a:lnTo>
                  <a:pt x="1249149" y="2233381"/>
                </a:lnTo>
                <a:close/>
                <a:moveTo>
                  <a:pt x="914812" y="2233381"/>
                </a:moveTo>
                <a:lnTo>
                  <a:pt x="974297" y="2335942"/>
                </a:lnTo>
                <a:lnTo>
                  <a:pt x="1033782" y="2233381"/>
                </a:lnTo>
                <a:close/>
                <a:moveTo>
                  <a:pt x="4168358" y="2139533"/>
                </a:moveTo>
                <a:lnTo>
                  <a:pt x="4445669" y="2139533"/>
                </a:lnTo>
                <a:cubicBezTo>
                  <a:pt x="4500324" y="2139533"/>
                  <a:pt x="4544632" y="2186099"/>
                  <a:pt x="4544632" y="2243541"/>
                </a:cubicBezTo>
                <a:cubicBezTo>
                  <a:pt x="4544632" y="2300984"/>
                  <a:pt x="4500324" y="2347550"/>
                  <a:pt x="4445669" y="2347550"/>
                </a:cubicBezTo>
                <a:lnTo>
                  <a:pt x="4294942" y="2347550"/>
                </a:lnTo>
                <a:lnTo>
                  <a:pt x="4294942" y="2326975"/>
                </a:lnTo>
                <a:lnTo>
                  <a:pt x="4445669" y="2326975"/>
                </a:lnTo>
                <a:cubicBezTo>
                  <a:pt x="4489513" y="2326975"/>
                  <a:pt x="4525055" y="2289620"/>
                  <a:pt x="4525055" y="2243541"/>
                </a:cubicBezTo>
                <a:cubicBezTo>
                  <a:pt x="4525055" y="2197462"/>
                  <a:pt x="4489513" y="2160107"/>
                  <a:pt x="4445669" y="2160107"/>
                </a:cubicBezTo>
                <a:lnTo>
                  <a:pt x="4168358" y="2160107"/>
                </a:lnTo>
                <a:close/>
                <a:moveTo>
                  <a:pt x="185057" y="2139533"/>
                </a:moveTo>
                <a:lnTo>
                  <a:pt x="462369" y="2139533"/>
                </a:lnTo>
                <a:cubicBezTo>
                  <a:pt x="517024" y="2139533"/>
                  <a:pt x="561331" y="2186099"/>
                  <a:pt x="561331" y="2243541"/>
                </a:cubicBezTo>
                <a:cubicBezTo>
                  <a:pt x="561331" y="2257902"/>
                  <a:pt x="558562" y="2271583"/>
                  <a:pt x="553554" y="2284026"/>
                </a:cubicBezTo>
                <a:lnTo>
                  <a:pt x="545968" y="2295851"/>
                </a:lnTo>
                <a:lnTo>
                  <a:pt x="553554" y="2307677"/>
                </a:lnTo>
                <a:cubicBezTo>
                  <a:pt x="558562" y="2320120"/>
                  <a:pt x="561331" y="2333801"/>
                  <a:pt x="561331" y="2348162"/>
                </a:cubicBezTo>
                <a:cubicBezTo>
                  <a:pt x="561331" y="2405604"/>
                  <a:pt x="517024" y="2452170"/>
                  <a:pt x="462369" y="2452170"/>
                </a:cubicBezTo>
                <a:lnTo>
                  <a:pt x="311642" y="2452170"/>
                </a:lnTo>
                <a:lnTo>
                  <a:pt x="311642" y="2431596"/>
                </a:lnTo>
                <a:lnTo>
                  <a:pt x="462369" y="2431596"/>
                </a:lnTo>
                <a:cubicBezTo>
                  <a:pt x="506212" y="2431596"/>
                  <a:pt x="541755" y="2394241"/>
                  <a:pt x="541755" y="2348162"/>
                </a:cubicBezTo>
                <a:cubicBezTo>
                  <a:pt x="541755" y="2336642"/>
                  <a:pt x="539533" y="2325667"/>
                  <a:pt x="535516" y="2315685"/>
                </a:cubicBezTo>
                <a:lnTo>
                  <a:pt x="534381" y="2313915"/>
                </a:lnTo>
                <a:lnTo>
                  <a:pt x="532346" y="2317086"/>
                </a:lnTo>
                <a:cubicBezTo>
                  <a:pt x="514437" y="2335908"/>
                  <a:pt x="489696" y="2347550"/>
                  <a:pt x="462369" y="2347550"/>
                </a:cubicBezTo>
                <a:lnTo>
                  <a:pt x="311642" y="2347550"/>
                </a:lnTo>
                <a:lnTo>
                  <a:pt x="311642" y="2326975"/>
                </a:lnTo>
                <a:lnTo>
                  <a:pt x="462369" y="2326975"/>
                </a:lnTo>
                <a:cubicBezTo>
                  <a:pt x="484290" y="2326975"/>
                  <a:pt x="504137" y="2317637"/>
                  <a:pt x="518503" y="2302538"/>
                </a:cubicBezTo>
                <a:lnTo>
                  <a:pt x="522793" y="2295851"/>
                </a:lnTo>
                <a:lnTo>
                  <a:pt x="518503" y="2289165"/>
                </a:lnTo>
                <a:cubicBezTo>
                  <a:pt x="504137" y="2274067"/>
                  <a:pt x="484290" y="2264728"/>
                  <a:pt x="462369" y="2264728"/>
                </a:cubicBezTo>
                <a:lnTo>
                  <a:pt x="185057" y="2264728"/>
                </a:lnTo>
                <a:lnTo>
                  <a:pt x="185057" y="2244153"/>
                </a:lnTo>
                <a:lnTo>
                  <a:pt x="462369" y="2244153"/>
                </a:lnTo>
                <a:cubicBezTo>
                  <a:pt x="489696" y="2244153"/>
                  <a:pt x="514437" y="2255795"/>
                  <a:pt x="532346" y="2274617"/>
                </a:cubicBezTo>
                <a:lnTo>
                  <a:pt x="534381" y="2277788"/>
                </a:lnTo>
                <a:lnTo>
                  <a:pt x="535516" y="2276018"/>
                </a:lnTo>
                <a:cubicBezTo>
                  <a:pt x="539533" y="2266036"/>
                  <a:pt x="541755" y="2255061"/>
                  <a:pt x="541755" y="2243541"/>
                </a:cubicBezTo>
                <a:cubicBezTo>
                  <a:pt x="541755" y="2197462"/>
                  <a:pt x="506212" y="2160107"/>
                  <a:pt x="462369" y="2160107"/>
                </a:cubicBezTo>
                <a:lnTo>
                  <a:pt x="185057" y="2160107"/>
                </a:lnTo>
                <a:close/>
                <a:moveTo>
                  <a:pt x="3574747" y="2089977"/>
                </a:moveTo>
                <a:lnTo>
                  <a:pt x="3517905" y="2187980"/>
                </a:lnTo>
                <a:lnTo>
                  <a:pt x="3631589" y="2187980"/>
                </a:lnTo>
                <a:close/>
                <a:moveTo>
                  <a:pt x="1165974" y="2089977"/>
                </a:moveTo>
                <a:lnTo>
                  <a:pt x="1109132" y="2187980"/>
                </a:lnTo>
                <a:lnTo>
                  <a:pt x="1222816" y="2187980"/>
                </a:lnTo>
                <a:close/>
                <a:moveTo>
                  <a:pt x="3574747" y="2005465"/>
                </a:moveTo>
                <a:lnTo>
                  <a:pt x="3680606" y="2187980"/>
                </a:lnTo>
                <a:lnTo>
                  <a:pt x="3903779" y="2187980"/>
                </a:lnTo>
                <a:lnTo>
                  <a:pt x="3792192" y="2380371"/>
                </a:lnTo>
                <a:lnTo>
                  <a:pt x="3903779" y="2572762"/>
                </a:lnTo>
                <a:lnTo>
                  <a:pt x="3680606" y="2572762"/>
                </a:lnTo>
                <a:lnTo>
                  <a:pt x="3574747" y="2755277"/>
                </a:lnTo>
                <a:lnTo>
                  <a:pt x="3468888" y="2572762"/>
                </a:lnTo>
                <a:lnTo>
                  <a:pt x="3245715" y="2572762"/>
                </a:lnTo>
                <a:lnTo>
                  <a:pt x="3357302" y="2380371"/>
                </a:lnTo>
                <a:lnTo>
                  <a:pt x="3245715" y="2187980"/>
                </a:lnTo>
                <a:lnTo>
                  <a:pt x="3468888" y="2187980"/>
                </a:lnTo>
                <a:close/>
                <a:moveTo>
                  <a:pt x="1165974" y="2005465"/>
                </a:moveTo>
                <a:lnTo>
                  <a:pt x="1271832" y="2187980"/>
                </a:lnTo>
                <a:lnTo>
                  <a:pt x="1495006" y="2187980"/>
                </a:lnTo>
                <a:lnTo>
                  <a:pt x="1383419" y="2380371"/>
                </a:lnTo>
                <a:lnTo>
                  <a:pt x="1495006" y="2572762"/>
                </a:lnTo>
                <a:lnTo>
                  <a:pt x="1271832" y="2572762"/>
                </a:lnTo>
                <a:lnTo>
                  <a:pt x="1165974" y="2755277"/>
                </a:lnTo>
                <a:lnTo>
                  <a:pt x="1060115" y="2572762"/>
                </a:lnTo>
                <a:lnTo>
                  <a:pt x="836942" y="2572762"/>
                </a:lnTo>
                <a:lnTo>
                  <a:pt x="948528" y="2380371"/>
                </a:lnTo>
                <a:lnTo>
                  <a:pt x="836942" y="2187980"/>
                </a:lnTo>
                <a:lnTo>
                  <a:pt x="1060115" y="2187980"/>
                </a:lnTo>
                <a:close/>
                <a:moveTo>
                  <a:pt x="2765627" y="1954761"/>
                </a:moveTo>
                <a:lnTo>
                  <a:pt x="2939473" y="2254496"/>
                </a:lnTo>
                <a:lnTo>
                  <a:pt x="3113319" y="1954761"/>
                </a:lnTo>
                <a:close/>
                <a:moveTo>
                  <a:pt x="2136221" y="1954761"/>
                </a:moveTo>
                <a:lnTo>
                  <a:pt x="1890750" y="2377988"/>
                </a:lnTo>
                <a:lnTo>
                  <a:pt x="2136221" y="2801215"/>
                </a:lnTo>
                <a:lnTo>
                  <a:pt x="2622376" y="2801215"/>
                </a:lnTo>
                <a:lnTo>
                  <a:pt x="2867848" y="2377988"/>
                </a:lnTo>
                <a:lnTo>
                  <a:pt x="2622376" y="1954761"/>
                </a:lnTo>
                <a:close/>
                <a:moveTo>
                  <a:pt x="1645279" y="1954761"/>
                </a:moveTo>
                <a:lnTo>
                  <a:pt x="1819124" y="2254494"/>
                </a:lnTo>
                <a:lnTo>
                  <a:pt x="1992969" y="1954761"/>
                </a:lnTo>
                <a:close/>
                <a:moveTo>
                  <a:pt x="311829" y="1835544"/>
                </a:moveTo>
                <a:cubicBezTo>
                  <a:pt x="324628" y="1833525"/>
                  <a:pt x="337954" y="1834082"/>
                  <a:pt x="351153" y="1837619"/>
                </a:cubicBezTo>
                <a:lnTo>
                  <a:pt x="496743" y="1876630"/>
                </a:lnTo>
                <a:lnTo>
                  <a:pt x="491418" y="1896503"/>
                </a:lnTo>
                <a:lnTo>
                  <a:pt x="345828" y="1857492"/>
                </a:lnTo>
                <a:cubicBezTo>
                  <a:pt x="303478" y="1846145"/>
                  <a:pt x="259478" y="1873028"/>
                  <a:pt x="247552" y="1917537"/>
                </a:cubicBezTo>
                <a:cubicBezTo>
                  <a:pt x="235626" y="1962046"/>
                  <a:pt x="260289" y="2007327"/>
                  <a:pt x="302639" y="2018675"/>
                </a:cubicBezTo>
                <a:lnTo>
                  <a:pt x="570501" y="2090449"/>
                </a:lnTo>
                <a:lnTo>
                  <a:pt x="565176" y="2110322"/>
                </a:lnTo>
                <a:lnTo>
                  <a:pt x="297314" y="2038548"/>
                </a:lnTo>
                <a:cubicBezTo>
                  <a:pt x="244521" y="2024403"/>
                  <a:pt x="213776" y="1967955"/>
                  <a:pt x="228643" y="1912470"/>
                </a:cubicBezTo>
                <a:cubicBezTo>
                  <a:pt x="239793" y="1870856"/>
                  <a:pt x="273433" y="1841602"/>
                  <a:pt x="311829" y="1835544"/>
                </a:cubicBezTo>
                <a:close/>
                <a:moveTo>
                  <a:pt x="4324774" y="1743712"/>
                </a:moveTo>
                <a:lnTo>
                  <a:pt x="4330099" y="1763586"/>
                </a:lnTo>
                <a:lnTo>
                  <a:pt x="4184509" y="1802597"/>
                </a:lnTo>
                <a:cubicBezTo>
                  <a:pt x="4142159" y="1813944"/>
                  <a:pt x="4117496" y="1859226"/>
                  <a:pt x="4129422" y="1903735"/>
                </a:cubicBezTo>
                <a:cubicBezTo>
                  <a:pt x="4132403" y="1914862"/>
                  <a:pt x="4137390" y="1924888"/>
                  <a:pt x="4143853" y="1933490"/>
                </a:cubicBezTo>
                <a:lnTo>
                  <a:pt x="4145409" y="1934906"/>
                </a:lnTo>
                <a:lnTo>
                  <a:pt x="4146553" y="1931316"/>
                </a:lnTo>
                <a:cubicBezTo>
                  <a:pt x="4158980" y="1908500"/>
                  <a:pt x="4179865" y="1890852"/>
                  <a:pt x="4206261" y="1883779"/>
                </a:cubicBezTo>
                <a:lnTo>
                  <a:pt x="4351852" y="1844768"/>
                </a:lnTo>
                <a:lnTo>
                  <a:pt x="4357177" y="1864641"/>
                </a:lnTo>
                <a:lnTo>
                  <a:pt x="4211586" y="1903652"/>
                </a:lnTo>
                <a:cubicBezTo>
                  <a:pt x="4190412" y="1909326"/>
                  <a:pt x="4173658" y="1923483"/>
                  <a:pt x="4163690" y="1941786"/>
                </a:cubicBezTo>
                <a:lnTo>
                  <a:pt x="4161277" y="1949355"/>
                </a:lnTo>
                <a:lnTo>
                  <a:pt x="4167151" y="1954703"/>
                </a:lnTo>
                <a:cubicBezTo>
                  <a:pt x="4184935" y="1965569"/>
                  <a:pt x="4206523" y="1969453"/>
                  <a:pt x="4227697" y="1963779"/>
                </a:cubicBezTo>
                <a:lnTo>
                  <a:pt x="4495560" y="1892006"/>
                </a:lnTo>
                <a:lnTo>
                  <a:pt x="4500885" y="1911879"/>
                </a:lnTo>
                <a:lnTo>
                  <a:pt x="4233022" y="1983653"/>
                </a:lnTo>
                <a:cubicBezTo>
                  <a:pt x="4206626" y="1990726"/>
                  <a:pt x="4179715" y="1985884"/>
                  <a:pt x="4157545" y="1972338"/>
                </a:cubicBezTo>
                <a:lnTo>
                  <a:pt x="4154759" y="1969802"/>
                </a:lnTo>
                <a:lnTo>
                  <a:pt x="4154120" y="1971806"/>
                </a:lnTo>
                <a:cubicBezTo>
                  <a:pt x="4152824" y="1982487"/>
                  <a:pt x="4153518" y="1993663"/>
                  <a:pt x="4156499" y="2004790"/>
                </a:cubicBezTo>
                <a:cubicBezTo>
                  <a:pt x="4168426" y="2049300"/>
                  <a:pt x="4212425" y="2076183"/>
                  <a:pt x="4254775" y="2064835"/>
                </a:cubicBezTo>
                <a:lnTo>
                  <a:pt x="4522637" y="1993061"/>
                </a:lnTo>
                <a:lnTo>
                  <a:pt x="4527962" y="2012935"/>
                </a:lnTo>
                <a:lnTo>
                  <a:pt x="4260100" y="2084708"/>
                </a:lnTo>
                <a:cubicBezTo>
                  <a:pt x="4207307" y="2098854"/>
                  <a:pt x="4152457" y="2065342"/>
                  <a:pt x="4137590" y="2009857"/>
                </a:cubicBezTo>
                <a:cubicBezTo>
                  <a:pt x="4133873" y="1995986"/>
                  <a:pt x="4133007" y="1982054"/>
                  <a:pt x="4134624" y="1968739"/>
                </a:cubicBezTo>
                <a:lnTo>
                  <a:pt x="4138891" y="1955353"/>
                </a:lnTo>
                <a:lnTo>
                  <a:pt x="4128503" y="1945894"/>
                </a:lnTo>
                <a:cubicBezTo>
                  <a:pt x="4120445" y="1935171"/>
                  <a:pt x="4114229" y="1922672"/>
                  <a:pt x="4110512" y="1908801"/>
                </a:cubicBezTo>
                <a:cubicBezTo>
                  <a:pt x="4095645" y="1853316"/>
                  <a:pt x="4126390" y="1796869"/>
                  <a:pt x="4179184" y="1782723"/>
                </a:cubicBezTo>
                <a:close/>
                <a:moveTo>
                  <a:pt x="4356481" y="1606485"/>
                </a:moveTo>
                <a:cubicBezTo>
                  <a:pt x="4394876" y="1612543"/>
                  <a:pt x="4428517" y="1641797"/>
                  <a:pt x="4439667" y="1683411"/>
                </a:cubicBezTo>
                <a:cubicBezTo>
                  <a:pt x="4454534" y="1738896"/>
                  <a:pt x="4423789" y="1795343"/>
                  <a:pt x="4370996" y="1809489"/>
                </a:cubicBezTo>
                <a:lnTo>
                  <a:pt x="4225405" y="1848500"/>
                </a:lnTo>
                <a:lnTo>
                  <a:pt x="4220080" y="1828626"/>
                </a:lnTo>
                <a:lnTo>
                  <a:pt x="4365671" y="1789615"/>
                </a:lnTo>
                <a:cubicBezTo>
                  <a:pt x="4408020" y="1778268"/>
                  <a:pt x="4432684" y="1732987"/>
                  <a:pt x="4420758" y="1688477"/>
                </a:cubicBezTo>
                <a:cubicBezTo>
                  <a:pt x="4408831" y="1643968"/>
                  <a:pt x="4364832" y="1617085"/>
                  <a:pt x="4322482" y="1628433"/>
                </a:cubicBezTo>
                <a:lnTo>
                  <a:pt x="4054620" y="1700206"/>
                </a:lnTo>
                <a:lnTo>
                  <a:pt x="4049295" y="1680333"/>
                </a:lnTo>
                <a:lnTo>
                  <a:pt x="4317157" y="1608560"/>
                </a:lnTo>
                <a:cubicBezTo>
                  <a:pt x="4330355" y="1605023"/>
                  <a:pt x="4343682" y="1604465"/>
                  <a:pt x="4356481" y="1606485"/>
                </a:cubicBezTo>
                <a:close/>
                <a:moveTo>
                  <a:pt x="316938" y="1582946"/>
                </a:moveTo>
                <a:lnTo>
                  <a:pt x="584801" y="1654720"/>
                </a:lnTo>
                <a:cubicBezTo>
                  <a:pt x="637594" y="1668865"/>
                  <a:pt x="668339" y="1725312"/>
                  <a:pt x="653472" y="1780798"/>
                </a:cubicBezTo>
                <a:cubicBezTo>
                  <a:pt x="649755" y="1794669"/>
                  <a:pt x="643539" y="1807167"/>
                  <a:pt x="635481" y="1817890"/>
                </a:cubicBezTo>
                <a:lnTo>
                  <a:pt x="625093" y="1827349"/>
                </a:lnTo>
                <a:lnTo>
                  <a:pt x="629360" y="1840735"/>
                </a:lnTo>
                <a:cubicBezTo>
                  <a:pt x="630977" y="1854050"/>
                  <a:pt x="630111" y="1867982"/>
                  <a:pt x="626394" y="1881853"/>
                </a:cubicBezTo>
                <a:cubicBezTo>
                  <a:pt x="611527" y="1937338"/>
                  <a:pt x="556677" y="1970850"/>
                  <a:pt x="503884" y="1956704"/>
                </a:cubicBezTo>
                <a:lnTo>
                  <a:pt x="358293" y="1917693"/>
                </a:lnTo>
                <a:lnTo>
                  <a:pt x="363618" y="1897820"/>
                </a:lnTo>
                <a:lnTo>
                  <a:pt x="509209" y="1936831"/>
                </a:lnTo>
                <a:cubicBezTo>
                  <a:pt x="551559" y="1948179"/>
                  <a:pt x="595559" y="1921296"/>
                  <a:pt x="607485" y="1876787"/>
                </a:cubicBezTo>
                <a:cubicBezTo>
                  <a:pt x="610466" y="1865659"/>
                  <a:pt x="611161" y="1854484"/>
                  <a:pt x="609864" y="1843802"/>
                </a:cubicBezTo>
                <a:lnTo>
                  <a:pt x="609225" y="1841798"/>
                </a:lnTo>
                <a:lnTo>
                  <a:pt x="606439" y="1844335"/>
                </a:lnTo>
                <a:cubicBezTo>
                  <a:pt x="584269" y="1857880"/>
                  <a:pt x="557358" y="1862722"/>
                  <a:pt x="530962" y="1855649"/>
                </a:cubicBezTo>
                <a:lnTo>
                  <a:pt x="385371" y="1816638"/>
                </a:lnTo>
                <a:lnTo>
                  <a:pt x="390696" y="1796764"/>
                </a:lnTo>
                <a:lnTo>
                  <a:pt x="536287" y="1835775"/>
                </a:lnTo>
                <a:cubicBezTo>
                  <a:pt x="557462" y="1841449"/>
                  <a:pt x="579049" y="1837566"/>
                  <a:pt x="596833" y="1826699"/>
                </a:cubicBezTo>
                <a:lnTo>
                  <a:pt x="602708" y="1821351"/>
                </a:lnTo>
                <a:lnTo>
                  <a:pt x="600295" y="1813782"/>
                </a:lnTo>
                <a:cubicBezTo>
                  <a:pt x="590326" y="1795480"/>
                  <a:pt x="573573" y="1781322"/>
                  <a:pt x="552398" y="1775649"/>
                </a:cubicBezTo>
                <a:lnTo>
                  <a:pt x="284536" y="1703875"/>
                </a:lnTo>
                <a:lnTo>
                  <a:pt x="289861" y="1684002"/>
                </a:lnTo>
                <a:lnTo>
                  <a:pt x="557723" y="1755775"/>
                </a:lnTo>
                <a:cubicBezTo>
                  <a:pt x="584120" y="1762848"/>
                  <a:pt x="605004" y="1780496"/>
                  <a:pt x="617431" y="1803312"/>
                </a:cubicBezTo>
                <a:lnTo>
                  <a:pt x="618576" y="1806902"/>
                </a:lnTo>
                <a:lnTo>
                  <a:pt x="620131" y="1805486"/>
                </a:lnTo>
                <a:cubicBezTo>
                  <a:pt x="626595" y="1796884"/>
                  <a:pt x="631581" y="1786858"/>
                  <a:pt x="634563" y="1775731"/>
                </a:cubicBezTo>
                <a:cubicBezTo>
                  <a:pt x="646489" y="1731222"/>
                  <a:pt x="621825" y="1685941"/>
                  <a:pt x="579476" y="1674593"/>
                </a:cubicBezTo>
                <a:lnTo>
                  <a:pt x="311613" y="1602820"/>
                </a:lnTo>
                <a:close/>
                <a:moveTo>
                  <a:pt x="2379299" y="1535661"/>
                </a:moveTo>
                <a:lnTo>
                  <a:pt x="2213178" y="1822076"/>
                </a:lnTo>
                <a:lnTo>
                  <a:pt x="2545419" y="1822076"/>
                </a:lnTo>
                <a:close/>
                <a:moveTo>
                  <a:pt x="2940691" y="1531362"/>
                </a:moveTo>
                <a:lnTo>
                  <a:pt x="2995012" y="1625020"/>
                </a:lnTo>
                <a:lnTo>
                  <a:pt x="3049333" y="1531362"/>
                </a:lnTo>
                <a:close/>
                <a:moveTo>
                  <a:pt x="1696091" y="1531362"/>
                </a:moveTo>
                <a:lnTo>
                  <a:pt x="1750412" y="1625020"/>
                </a:lnTo>
                <a:lnTo>
                  <a:pt x="1804734" y="1531362"/>
                </a:lnTo>
                <a:close/>
                <a:moveTo>
                  <a:pt x="2802075" y="1381227"/>
                </a:moveTo>
                <a:lnTo>
                  <a:pt x="2743850" y="1481615"/>
                </a:lnTo>
                <a:lnTo>
                  <a:pt x="2860300" y="1481615"/>
                </a:lnTo>
                <a:close/>
                <a:moveTo>
                  <a:pt x="1557475" y="1381227"/>
                </a:moveTo>
                <a:lnTo>
                  <a:pt x="1499250" y="1481615"/>
                </a:lnTo>
                <a:lnTo>
                  <a:pt x="1615700" y="1481615"/>
                </a:lnTo>
                <a:close/>
                <a:moveTo>
                  <a:pt x="3187949" y="1381227"/>
                </a:moveTo>
                <a:lnTo>
                  <a:pt x="3129724" y="1481615"/>
                </a:lnTo>
                <a:lnTo>
                  <a:pt x="3246174" y="1481615"/>
                </a:lnTo>
                <a:close/>
                <a:moveTo>
                  <a:pt x="1943349" y="1381226"/>
                </a:moveTo>
                <a:lnTo>
                  <a:pt x="1885124" y="1481615"/>
                </a:lnTo>
                <a:lnTo>
                  <a:pt x="2001574" y="1481615"/>
                </a:lnTo>
                <a:close/>
                <a:moveTo>
                  <a:pt x="518070" y="1322129"/>
                </a:moveTo>
                <a:cubicBezTo>
                  <a:pt x="530955" y="1323491"/>
                  <a:pt x="543683" y="1327479"/>
                  <a:pt x="555516" y="1334311"/>
                </a:cubicBezTo>
                <a:lnTo>
                  <a:pt x="686049" y="1409672"/>
                </a:lnTo>
                <a:lnTo>
                  <a:pt x="675762" y="1427490"/>
                </a:lnTo>
                <a:lnTo>
                  <a:pt x="545229" y="1352129"/>
                </a:lnTo>
                <a:cubicBezTo>
                  <a:pt x="507259" y="1330207"/>
                  <a:pt x="457801" y="1344786"/>
                  <a:pt x="434761" y="1384690"/>
                </a:cubicBezTo>
                <a:cubicBezTo>
                  <a:pt x="411722" y="1424596"/>
                  <a:pt x="423825" y="1474717"/>
                  <a:pt x="461795" y="1496639"/>
                </a:cubicBezTo>
                <a:lnTo>
                  <a:pt x="701954" y="1635295"/>
                </a:lnTo>
                <a:lnTo>
                  <a:pt x="691666" y="1653113"/>
                </a:lnTo>
                <a:lnTo>
                  <a:pt x="451508" y="1514457"/>
                </a:lnTo>
                <a:cubicBezTo>
                  <a:pt x="404175" y="1487130"/>
                  <a:pt x="389087" y="1424649"/>
                  <a:pt x="417808" y="1374902"/>
                </a:cubicBezTo>
                <a:cubicBezTo>
                  <a:pt x="439349" y="1337594"/>
                  <a:pt x="479415" y="1318043"/>
                  <a:pt x="518070" y="1322129"/>
                </a:cubicBezTo>
                <a:close/>
                <a:moveTo>
                  <a:pt x="2379298" y="1288677"/>
                </a:moveTo>
                <a:lnTo>
                  <a:pt x="2688669" y="1822076"/>
                </a:lnTo>
                <a:lnTo>
                  <a:pt x="3340893" y="1822076"/>
                </a:lnTo>
                <a:lnTo>
                  <a:pt x="3014781" y="2384338"/>
                </a:lnTo>
                <a:lnTo>
                  <a:pt x="3340893" y="2946600"/>
                </a:lnTo>
                <a:lnTo>
                  <a:pt x="2688669" y="2946600"/>
                </a:lnTo>
                <a:lnTo>
                  <a:pt x="2379298" y="3480000"/>
                </a:lnTo>
                <a:lnTo>
                  <a:pt x="2069926" y="2946600"/>
                </a:lnTo>
                <a:lnTo>
                  <a:pt x="1417703" y="2946600"/>
                </a:lnTo>
                <a:lnTo>
                  <a:pt x="1743814" y="2384338"/>
                </a:lnTo>
                <a:lnTo>
                  <a:pt x="1417703" y="1822076"/>
                </a:lnTo>
                <a:lnTo>
                  <a:pt x="2069926" y="1822076"/>
                </a:lnTo>
                <a:close/>
                <a:moveTo>
                  <a:pt x="4097938" y="1257519"/>
                </a:moveTo>
                <a:lnTo>
                  <a:pt x="4108225" y="1275336"/>
                </a:lnTo>
                <a:lnTo>
                  <a:pt x="3977692" y="1350700"/>
                </a:lnTo>
                <a:cubicBezTo>
                  <a:pt x="3939722" y="1372619"/>
                  <a:pt x="3927619" y="1422741"/>
                  <a:pt x="3950658" y="1462647"/>
                </a:cubicBezTo>
                <a:cubicBezTo>
                  <a:pt x="3956418" y="1472623"/>
                  <a:pt x="3963830" y="1481017"/>
                  <a:pt x="3972299" y="1487653"/>
                </a:cubicBezTo>
                <a:lnTo>
                  <a:pt x="3974168" y="1488618"/>
                </a:lnTo>
                <a:lnTo>
                  <a:pt x="3974345" y="1484854"/>
                </a:lnTo>
                <a:cubicBezTo>
                  <a:pt x="3980443" y="1459600"/>
                  <a:pt x="3996048" y="1437147"/>
                  <a:pt x="4019715" y="1423484"/>
                </a:cubicBezTo>
                <a:lnTo>
                  <a:pt x="4150248" y="1348123"/>
                </a:lnTo>
                <a:lnTo>
                  <a:pt x="4160535" y="1365941"/>
                </a:lnTo>
                <a:lnTo>
                  <a:pt x="4030002" y="1441302"/>
                </a:lnTo>
                <a:cubicBezTo>
                  <a:pt x="4011017" y="1452262"/>
                  <a:pt x="3998499" y="1470273"/>
                  <a:pt x="3993607" y="1490532"/>
                </a:cubicBezTo>
                <a:lnTo>
                  <a:pt x="3993235" y="1498468"/>
                </a:lnTo>
                <a:lnTo>
                  <a:pt x="4000293" y="1502113"/>
                </a:lnTo>
                <a:cubicBezTo>
                  <a:pt x="4020284" y="1508006"/>
                  <a:pt x="4042141" y="1506171"/>
                  <a:pt x="4061126" y="1495210"/>
                </a:cubicBezTo>
                <a:lnTo>
                  <a:pt x="4301285" y="1356557"/>
                </a:lnTo>
                <a:lnTo>
                  <a:pt x="4311572" y="1374372"/>
                </a:lnTo>
                <a:lnTo>
                  <a:pt x="4071413" y="1513028"/>
                </a:lnTo>
                <a:cubicBezTo>
                  <a:pt x="4047747" y="1526692"/>
                  <a:pt x="4020500" y="1528980"/>
                  <a:pt x="3995580" y="1521634"/>
                </a:cubicBezTo>
                <a:lnTo>
                  <a:pt x="3992232" y="1519905"/>
                </a:lnTo>
                <a:lnTo>
                  <a:pt x="3992133" y="1522006"/>
                </a:lnTo>
                <a:cubicBezTo>
                  <a:pt x="3993645" y="1532659"/>
                  <a:pt x="3997209" y="1543274"/>
                  <a:pt x="4002969" y="1553251"/>
                </a:cubicBezTo>
                <a:cubicBezTo>
                  <a:pt x="4026008" y="1593157"/>
                  <a:pt x="4075466" y="1607736"/>
                  <a:pt x="4113436" y="1585814"/>
                </a:cubicBezTo>
                <a:lnTo>
                  <a:pt x="4353595" y="1447158"/>
                </a:lnTo>
                <a:lnTo>
                  <a:pt x="4363882" y="1464976"/>
                </a:lnTo>
                <a:lnTo>
                  <a:pt x="4123723" y="1603632"/>
                </a:lnTo>
                <a:cubicBezTo>
                  <a:pt x="4076390" y="1630960"/>
                  <a:pt x="4014736" y="1612786"/>
                  <a:pt x="3986015" y="1563039"/>
                </a:cubicBezTo>
                <a:cubicBezTo>
                  <a:pt x="3978835" y="1550602"/>
                  <a:pt x="3974392" y="1537370"/>
                  <a:pt x="3972508" y="1524089"/>
                </a:cubicBezTo>
                <a:lnTo>
                  <a:pt x="3973165" y="1510055"/>
                </a:lnTo>
                <a:lnTo>
                  <a:pt x="3960682" y="1503607"/>
                </a:lnTo>
                <a:cubicBezTo>
                  <a:pt x="3950124" y="1495335"/>
                  <a:pt x="3940885" y="1484871"/>
                  <a:pt x="3933705" y="1472435"/>
                </a:cubicBezTo>
                <a:cubicBezTo>
                  <a:pt x="3904984" y="1422688"/>
                  <a:pt x="3920071" y="1360210"/>
                  <a:pt x="3967405" y="1332882"/>
                </a:cubicBezTo>
                <a:close/>
                <a:moveTo>
                  <a:pt x="3127203" y="1191982"/>
                </a:moveTo>
                <a:lnTo>
                  <a:pt x="3186689" y="1294543"/>
                </a:lnTo>
                <a:lnTo>
                  <a:pt x="3246174" y="1191982"/>
                </a:lnTo>
                <a:close/>
                <a:moveTo>
                  <a:pt x="2911838" y="1191982"/>
                </a:moveTo>
                <a:lnTo>
                  <a:pt x="2827844" y="1336799"/>
                </a:lnTo>
                <a:lnTo>
                  <a:pt x="2911838" y="1481615"/>
                </a:lnTo>
                <a:lnTo>
                  <a:pt x="3078187" y="1481615"/>
                </a:lnTo>
                <a:lnTo>
                  <a:pt x="3162180" y="1336799"/>
                </a:lnTo>
                <a:lnTo>
                  <a:pt x="3078187" y="1191982"/>
                </a:lnTo>
                <a:close/>
                <a:moveTo>
                  <a:pt x="2743850" y="1191982"/>
                </a:moveTo>
                <a:lnTo>
                  <a:pt x="2803335" y="1294543"/>
                </a:lnTo>
                <a:lnTo>
                  <a:pt x="2862821" y="1191982"/>
                </a:lnTo>
                <a:close/>
                <a:moveTo>
                  <a:pt x="1882603" y="1191982"/>
                </a:moveTo>
                <a:lnTo>
                  <a:pt x="1942089" y="1294543"/>
                </a:lnTo>
                <a:lnTo>
                  <a:pt x="2001574" y="1191982"/>
                </a:lnTo>
                <a:close/>
                <a:moveTo>
                  <a:pt x="1667238" y="1191982"/>
                </a:moveTo>
                <a:lnTo>
                  <a:pt x="1583244" y="1336799"/>
                </a:lnTo>
                <a:lnTo>
                  <a:pt x="1667238" y="1481615"/>
                </a:lnTo>
                <a:lnTo>
                  <a:pt x="1833587" y="1481615"/>
                </a:lnTo>
                <a:lnTo>
                  <a:pt x="1917581" y="1336799"/>
                </a:lnTo>
                <a:lnTo>
                  <a:pt x="1833587" y="1191982"/>
                </a:lnTo>
                <a:close/>
                <a:moveTo>
                  <a:pt x="1499250" y="1191982"/>
                </a:moveTo>
                <a:lnTo>
                  <a:pt x="1558735" y="1294543"/>
                </a:lnTo>
                <a:lnTo>
                  <a:pt x="1618220" y="1191982"/>
                </a:lnTo>
                <a:close/>
                <a:moveTo>
                  <a:pt x="4093047" y="1116761"/>
                </a:moveTo>
                <a:cubicBezTo>
                  <a:pt x="4131702" y="1112675"/>
                  <a:pt x="4171767" y="1132225"/>
                  <a:pt x="4193308" y="1169535"/>
                </a:cubicBezTo>
                <a:cubicBezTo>
                  <a:pt x="4222029" y="1219282"/>
                  <a:pt x="4206941" y="1281763"/>
                  <a:pt x="4159608" y="1309091"/>
                </a:cubicBezTo>
                <a:lnTo>
                  <a:pt x="4029075" y="1384452"/>
                </a:lnTo>
                <a:lnTo>
                  <a:pt x="4018788" y="1366636"/>
                </a:lnTo>
                <a:lnTo>
                  <a:pt x="4149321" y="1291273"/>
                </a:lnTo>
                <a:cubicBezTo>
                  <a:pt x="4187291" y="1269351"/>
                  <a:pt x="4199394" y="1219229"/>
                  <a:pt x="4176354" y="1179324"/>
                </a:cubicBezTo>
                <a:cubicBezTo>
                  <a:pt x="4153315" y="1139418"/>
                  <a:pt x="4103857" y="1124839"/>
                  <a:pt x="4065887" y="1146761"/>
                </a:cubicBezTo>
                <a:lnTo>
                  <a:pt x="3825728" y="1285416"/>
                </a:lnTo>
                <a:lnTo>
                  <a:pt x="3815441" y="1267598"/>
                </a:lnTo>
                <a:lnTo>
                  <a:pt x="4055600" y="1128942"/>
                </a:lnTo>
                <a:cubicBezTo>
                  <a:pt x="4067433" y="1122111"/>
                  <a:pt x="4080162" y="1118122"/>
                  <a:pt x="4093047" y="1116761"/>
                </a:cubicBezTo>
                <a:close/>
                <a:moveTo>
                  <a:pt x="588382" y="1079460"/>
                </a:moveTo>
                <a:lnTo>
                  <a:pt x="828541" y="1218116"/>
                </a:lnTo>
                <a:cubicBezTo>
                  <a:pt x="875874" y="1245444"/>
                  <a:pt x="890962" y="1307925"/>
                  <a:pt x="862241" y="1357672"/>
                </a:cubicBezTo>
                <a:cubicBezTo>
                  <a:pt x="855060" y="1370109"/>
                  <a:pt x="845822" y="1380570"/>
                  <a:pt x="835263" y="1388842"/>
                </a:cubicBezTo>
                <a:lnTo>
                  <a:pt x="822781" y="1395290"/>
                </a:lnTo>
                <a:lnTo>
                  <a:pt x="823438" y="1409324"/>
                </a:lnTo>
                <a:cubicBezTo>
                  <a:pt x="821553" y="1422605"/>
                  <a:pt x="817111" y="1435837"/>
                  <a:pt x="809930" y="1448274"/>
                </a:cubicBezTo>
                <a:cubicBezTo>
                  <a:pt x="781209" y="1498020"/>
                  <a:pt x="719555" y="1516194"/>
                  <a:pt x="672222" y="1488867"/>
                </a:cubicBezTo>
                <a:lnTo>
                  <a:pt x="541689" y="1413503"/>
                </a:lnTo>
                <a:lnTo>
                  <a:pt x="551976" y="1395685"/>
                </a:lnTo>
                <a:lnTo>
                  <a:pt x="682509" y="1471049"/>
                </a:lnTo>
                <a:cubicBezTo>
                  <a:pt x="720479" y="1492970"/>
                  <a:pt x="769937" y="1478392"/>
                  <a:pt x="792977" y="1438486"/>
                </a:cubicBezTo>
                <a:cubicBezTo>
                  <a:pt x="798737" y="1428509"/>
                  <a:pt x="802300" y="1417894"/>
                  <a:pt x="803812" y="1407241"/>
                </a:cubicBezTo>
                <a:lnTo>
                  <a:pt x="803714" y="1405140"/>
                </a:lnTo>
                <a:lnTo>
                  <a:pt x="800366" y="1406869"/>
                </a:lnTo>
                <a:cubicBezTo>
                  <a:pt x="775446" y="1414215"/>
                  <a:pt x="748199" y="1411927"/>
                  <a:pt x="724532" y="1398263"/>
                </a:cubicBezTo>
                <a:lnTo>
                  <a:pt x="593999" y="1322901"/>
                </a:lnTo>
                <a:lnTo>
                  <a:pt x="604286" y="1305083"/>
                </a:lnTo>
                <a:lnTo>
                  <a:pt x="734819" y="1380445"/>
                </a:lnTo>
                <a:cubicBezTo>
                  <a:pt x="753804" y="1391405"/>
                  <a:pt x="775661" y="1393241"/>
                  <a:pt x="795652" y="1387348"/>
                </a:cubicBezTo>
                <a:lnTo>
                  <a:pt x="802710" y="1383703"/>
                </a:lnTo>
                <a:lnTo>
                  <a:pt x="802338" y="1375767"/>
                </a:lnTo>
                <a:cubicBezTo>
                  <a:pt x="797446" y="1355510"/>
                  <a:pt x="784928" y="1337499"/>
                  <a:pt x="765943" y="1326538"/>
                </a:cubicBezTo>
                <a:lnTo>
                  <a:pt x="525785" y="1187883"/>
                </a:lnTo>
                <a:lnTo>
                  <a:pt x="536072" y="1170065"/>
                </a:lnTo>
                <a:lnTo>
                  <a:pt x="776231" y="1308720"/>
                </a:lnTo>
                <a:cubicBezTo>
                  <a:pt x="799897" y="1322384"/>
                  <a:pt x="815503" y="1344836"/>
                  <a:pt x="821601" y="1370091"/>
                </a:cubicBezTo>
                <a:lnTo>
                  <a:pt x="821777" y="1373853"/>
                </a:lnTo>
                <a:lnTo>
                  <a:pt x="823646" y="1372888"/>
                </a:lnTo>
                <a:cubicBezTo>
                  <a:pt x="832116" y="1366253"/>
                  <a:pt x="839527" y="1357860"/>
                  <a:pt x="845287" y="1347884"/>
                </a:cubicBezTo>
                <a:cubicBezTo>
                  <a:pt x="868327" y="1307978"/>
                  <a:pt x="856223" y="1257856"/>
                  <a:pt x="818254" y="1235934"/>
                </a:cubicBezTo>
                <a:lnTo>
                  <a:pt x="578095" y="1097279"/>
                </a:lnTo>
                <a:close/>
                <a:moveTo>
                  <a:pt x="1750412" y="1048577"/>
                </a:moveTo>
                <a:lnTo>
                  <a:pt x="1693570" y="1146581"/>
                </a:lnTo>
                <a:lnTo>
                  <a:pt x="1807254" y="1146581"/>
                </a:lnTo>
                <a:close/>
                <a:moveTo>
                  <a:pt x="2995012" y="1048577"/>
                </a:moveTo>
                <a:lnTo>
                  <a:pt x="2938170" y="1146581"/>
                </a:lnTo>
                <a:lnTo>
                  <a:pt x="3051854" y="1146581"/>
                </a:lnTo>
                <a:close/>
                <a:moveTo>
                  <a:pt x="2995012" y="964066"/>
                </a:moveTo>
                <a:lnTo>
                  <a:pt x="3100871" y="1146581"/>
                </a:lnTo>
                <a:lnTo>
                  <a:pt x="3324044" y="1146581"/>
                </a:lnTo>
                <a:lnTo>
                  <a:pt x="3212457" y="1338972"/>
                </a:lnTo>
                <a:lnTo>
                  <a:pt x="3324044" y="1531362"/>
                </a:lnTo>
                <a:lnTo>
                  <a:pt x="3100871" y="1531362"/>
                </a:lnTo>
                <a:lnTo>
                  <a:pt x="2995012" y="1713877"/>
                </a:lnTo>
                <a:lnTo>
                  <a:pt x="2889153" y="1531362"/>
                </a:lnTo>
                <a:lnTo>
                  <a:pt x="2665980" y="1531362"/>
                </a:lnTo>
                <a:lnTo>
                  <a:pt x="2777566" y="1338972"/>
                </a:lnTo>
                <a:lnTo>
                  <a:pt x="2665980" y="1146581"/>
                </a:lnTo>
                <a:lnTo>
                  <a:pt x="2889153" y="1146581"/>
                </a:lnTo>
                <a:close/>
                <a:moveTo>
                  <a:pt x="1750412" y="964066"/>
                </a:moveTo>
                <a:lnTo>
                  <a:pt x="1856271" y="1146581"/>
                </a:lnTo>
                <a:lnTo>
                  <a:pt x="2079444" y="1146581"/>
                </a:lnTo>
                <a:lnTo>
                  <a:pt x="1967857" y="1338972"/>
                </a:lnTo>
                <a:lnTo>
                  <a:pt x="2079444" y="1531362"/>
                </a:lnTo>
                <a:lnTo>
                  <a:pt x="1856271" y="1531362"/>
                </a:lnTo>
                <a:lnTo>
                  <a:pt x="1750412" y="1713877"/>
                </a:lnTo>
                <a:lnTo>
                  <a:pt x="1644553" y="1531362"/>
                </a:lnTo>
                <a:lnTo>
                  <a:pt x="1421380" y="1531362"/>
                </a:lnTo>
                <a:lnTo>
                  <a:pt x="1532966" y="1338972"/>
                </a:lnTo>
                <a:lnTo>
                  <a:pt x="1421380" y="1146581"/>
                </a:lnTo>
                <a:lnTo>
                  <a:pt x="1644553" y="1146581"/>
                </a:lnTo>
                <a:close/>
                <a:moveTo>
                  <a:pt x="812160" y="873105"/>
                </a:moveTo>
                <a:cubicBezTo>
                  <a:pt x="838132" y="872459"/>
                  <a:pt x="863859" y="881721"/>
                  <a:pt x="883182" y="901045"/>
                </a:cubicBezTo>
                <a:lnTo>
                  <a:pt x="989762" y="1007625"/>
                </a:lnTo>
                <a:lnTo>
                  <a:pt x="975214" y="1022174"/>
                </a:lnTo>
                <a:lnTo>
                  <a:pt x="868634" y="915594"/>
                </a:lnTo>
                <a:cubicBezTo>
                  <a:pt x="837632" y="884591"/>
                  <a:pt x="786085" y="885873"/>
                  <a:pt x="753502" y="918456"/>
                </a:cubicBezTo>
                <a:cubicBezTo>
                  <a:pt x="720919" y="951039"/>
                  <a:pt x="719638" y="1002585"/>
                  <a:pt x="750640" y="1033587"/>
                </a:cubicBezTo>
                <a:lnTo>
                  <a:pt x="946729" y="1229676"/>
                </a:lnTo>
                <a:lnTo>
                  <a:pt x="932180" y="1244225"/>
                </a:lnTo>
                <a:lnTo>
                  <a:pt x="736092" y="1048136"/>
                </a:lnTo>
                <a:cubicBezTo>
                  <a:pt x="697444" y="1009489"/>
                  <a:pt x="699042" y="945232"/>
                  <a:pt x="739660" y="904613"/>
                </a:cubicBezTo>
                <a:cubicBezTo>
                  <a:pt x="759969" y="884304"/>
                  <a:pt x="786188" y="873751"/>
                  <a:pt x="812160" y="873105"/>
                </a:cubicBezTo>
                <a:close/>
                <a:moveTo>
                  <a:pt x="3752995" y="846599"/>
                </a:moveTo>
                <a:lnTo>
                  <a:pt x="3767543" y="861148"/>
                </a:lnTo>
                <a:lnTo>
                  <a:pt x="3660964" y="967728"/>
                </a:lnTo>
                <a:cubicBezTo>
                  <a:pt x="3629961" y="998730"/>
                  <a:pt x="3631243" y="1050276"/>
                  <a:pt x="3663826" y="1082859"/>
                </a:cubicBezTo>
                <a:cubicBezTo>
                  <a:pt x="3671971" y="1091005"/>
                  <a:pt x="3681303" y="1097195"/>
                  <a:pt x="3691201" y="1101412"/>
                </a:cubicBezTo>
                <a:lnTo>
                  <a:pt x="3693257" y="1101861"/>
                </a:lnTo>
                <a:lnTo>
                  <a:pt x="3692453" y="1098179"/>
                </a:lnTo>
                <a:cubicBezTo>
                  <a:pt x="3691807" y="1072206"/>
                  <a:pt x="3701069" y="1046481"/>
                  <a:pt x="3720393" y="1027157"/>
                </a:cubicBezTo>
                <a:lnTo>
                  <a:pt x="3826973" y="920578"/>
                </a:lnTo>
                <a:lnTo>
                  <a:pt x="3841521" y="935126"/>
                </a:lnTo>
                <a:lnTo>
                  <a:pt x="3734941" y="1041706"/>
                </a:lnTo>
                <a:cubicBezTo>
                  <a:pt x="3719440" y="1057207"/>
                  <a:pt x="3712010" y="1077843"/>
                  <a:pt x="3712528" y="1098679"/>
                </a:cubicBezTo>
                <a:lnTo>
                  <a:pt x="3714223" y="1106440"/>
                </a:lnTo>
                <a:lnTo>
                  <a:pt x="3721984" y="1108135"/>
                </a:lnTo>
                <a:cubicBezTo>
                  <a:pt x="3742819" y="1108653"/>
                  <a:pt x="3763456" y="1101223"/>
                  <a:pt x="3778957" y="1085721"/>
                </a:cubicBezTo>
                <a:lnTo>
                  <a:pt x="3975046" y="889632"/>
                </a:lnTo>
                <a:lnTo>
                  <a:pt x="3989594" y="904181"/>
                </a:lnTo>
                <a:lnTo>
                  <a:pt x="3793506" y="1100270"/>
                </a:lnTo>
                <a:cubicBezTo>
                  <a:pt x="3774182" y="1119593"/>
                  <a:pt x="3748456" y="1128856"/>
                  <a:pt x="3722483" y="1128210"/>
                </a:cubicBezTo>
                <a:lnTo>
                  <a:pt x="3718802" y="1127406"/>
                </a:lnTo>
                <a:lnTo>
                  <a:pt x="3719251" y="1129461"/>
                </a:lnTo>
                <a:cubicBezTo>
                  <a:pt x="3723469" y="1139360"/>
                  <a:pt x="3729658" y="1148692"/>
                  <a:pt x="3737804" y="1156837"/>
                </a:cubicBezTo>
                <a:cubicBezTo>
                  <a:pt x="3770387" y="1189420"/>
                  <a:pt x="3821933" y="1190701"/>
                  <a:pt x="3852935" y="1159700"/>
                </a:cubicBezTo>
                <a:lnTo>
                  <a:pt x="4049024" y="963610"/>
                </a:lnTo>
                <a:lnTo>
                  <a:pt x="4063572" y="978159"/>
                </a:lnTo>
                <a:lnTo>
                  <a:pt x="3867483" y="1174248"/>
                </a:lnTo>
                <a:cubicBezTo>
                  <a:pt x="3828836" y="1212895"/>
                  <a:pt x="3764579" y="1211297"/>
                  <a:pt x="3723961" y="1170680"/>
                </a:cubicBezTo>
                <a:cubicBezTo>
                  <a:pt x="3713806" y="1160525"/>
                  <a:pt x="3706091" y="1148893"/>
                  <a:pt x="3700833" y="1136553"/>
                </a:cubicBezTo>
                <a:lnTo>
                  <a:pt x="3697836" y="1122827"/>
                </a:lnTo>
                <a:lnTo>
                  <a:pt x="3684110" y="1119830"/>
                </a:lnTo>
                <a:cubicBezTo>
                  <a:pt x="3671770" y="1114572"/>
                  <a:pt x="3660138" y="1106856"/>
                  <a:pt x="3649983" y="1096702"/>
                </a:cubicBezTo>
                <a:cubicBezTo>
                  <a:pt x="3609365" y="1056084"/>
                  <a:pt x="3607768" y="991827"/>
                  <a:pt x="3646415" y="953180"/>
                </a:cubicBezTo>
                <a:close/>
                <a:moveTo>
                  <a:pt x="2364844" y="720528"/>
                </a:moveTo>
                <a:cubicBezTo>
                  <a:pt x="1456715" y="720528"/>
                  <a:pt x="720531" y="1456711"/>
                  <a:pt x="720531" y="2364839"/>
                </a:cubicBezTo>
                <a:cubicBezTo>
                  <a:pt x="720531" y="3272967"/>
                  <a:pt x="1456715" y="4009151"/>
                  <a:pt x="2364844" y="4009151"/>
                </a:cubicBezTo>
                <a:cubicBezTo>
                  <a:pt x="3272973" y="4009151"/>
                  <a:pt x="4009157" y="3272967"/>
                  <a:pt x="4009157" y="2364839"/>
                </a:cubicBezTo>
                <a:cubicBezTo>
                  <a:pt x="4009157" y="1456711"/>
                  <a:pt x="3272973" y="720528"/>
                  <a:pt x="2364844" y="720528"/>
                </a:cubicBezTo>
                <a:close/>
                <a:moveTo>
                  <a:pt x="3749844" y="705422"/>
                </a:moveTo>
                <a:cubicBezTo>
                  <a:pt x="3775816" y="706068"/>
                  <a:pt x="3802035" y="716622"/>
                  <a:pt x="3822344" y="736931"/>
                </a:cubicBezTo>
                <a:cubicBezTo>
                  <a:pt x="3862962" y="777549"/>
                  <a:pt x="3864559" y="841806"/>
                  <a:pt x="3825912" y="880453"/>
                </a:cubicBezTo>
                <a:lnTo>
                  <a:pt x="3719332" y="987033"/>
                </a:lnTo>
                <a:lnTo>
                  <a:pt x="3704784" y="972484"/>
                </a:lnTo>
                <a:lnTo>
                  <a:pt x="3811364" y="865904"/>
                </a:lnTo>
                <a:cubicBezTo>
                  <a:pt x="3842366" y="834902"/>
                  <a:pt x="3841084" y="783356"/>
                  <a:pt x="3808501" y="750773"/>
                </a:cubicBezTo>
                <a:cubicBezTo>
                  <a:pt x="3775918" y="718190"/>
                  <a:pt x="3724372" y="716909"/>
                  <a:pt x="3693370" y="747911"/>
                </a:cubicBezTo>
                <a:lnTo>
                  <a:pt x="3497281" y="943999"/>
                </a:lnTo>
                <a:lnTo>
                  <a:pt x="3482733" y="929451"/>
                </a:lnTo>
                <a:lnTo>
                  <a:pt x="3678822" y="733363"/>
                </a:lnTo>
                <a:cubicBezTo>
                  <a:pt x="3698145" y="714039"/>
                  <a:pt x="3723871" y="704777"/>
                  <a:pt x="3749844" y="705422"/>
                </a:cubicBezTo>
                <a:close/>
                <a:moveTo>
                  <a:pt x="980888" y="663385"/>
                </a:moveTo>
                <a:lnTo>
                  <a:pt x="1176977" y="859474"/>
                </a:lnTo>
                <a:cubicBezTo>
                  <a:pt x="1215624" y="898121"/>
                  <a:pt x="1214027" y="962378"/>
                  <a:pt x="1173409" y="1002996"/>
                </a:cubicBezTo>
                <a:cubicBezTo>
                  <a:pt x="1163254" y="1013151"/>
                  <a:pt x="1151622" y="1020866"/>
                  <a:pt x="1139282" y="1026124"/>
                </a:cubicBezTo>
                <a:lnTo>
                  <a:pt x="1125556" y="1029121"/>
                </a:lnTo>
                <a:lnTo>
                  <a:pt x="1122559" y="1042848"/>
                </a:lnTo>
                <a:cubicBezTo>
                  <a:pt x="1117301" y="1055187"/>
                  <a:pt x="1109585" y="1066819"/>
                  <a:pt x="1099431" y="1076974"/>
                </a:cubicBezTo>
                <a:cubicBezTo>
                  <a:pt x="1058813" y="1117592"/>
                  <a:pt x="994556" y="1119190"/>
                  <a:pt x="955909" y="1080542"/>
                </a:cubicBezTo>
                <a:lnTo>
                  <a:pt x="849329" y="973962"/>
                </a:lnTo>
                <a:lnTo>
                  <a:pt x="863877" y="959414"/>
                </a:lnTo>
                <a:lnTo>
                  <a:pt x="970457" y="1065993"/>
                </a:lnTo>
                <a:cubicBezTo>
                  <a:pt x="1001459" y="1096996"/>
                  <a:pt x="1053005" y="1095714"/>
                  <a:pt x="1085588" y="1063131"/>
                </a:cubicBezTo>
                <a:cubicBezTo>
                  <a:pt x="1093734" y="1054986"/>
                  <a:pt x="1099923" y="1045655"/>
                  <a:pt x="1104141" y="1035755"/>
                </a:cubicBezTo>
                <a:lnTo>
                  <a:pt x="1104590" y="1033701"/>
                </a:lnTo>
                <a:lnTo>
                  <a:pt x="1100909" y="1034504"/>
                </a:lnTo>
                <a:cubicBezTo>
                  <a:pt x="1074936" y="1035150"/>
                  <a:pt x="1049210" y="1025888"/>
                  <a:pt x="1029886" y="1006564"/>
                </a:cubicBezTo>
                <a:lnTo>
                  <a:pt x="923307" y="899984"/>
                </a:lnTo>
                <a:lnTo>
                  <a:pt x="937855" y="885436"/>
                </a:lnTo>
                <a:lnTo>
                  <a:pt x="1044435" y="992016"/>
                </a:lnTo>
                <a:cubicBezTo>
                  <a:pt x="1059936" y="1007517"/>
                  <a:pt x="1080573" y="1014947"/>
                  <a:pt x="1101408" y="1014429"/>
                </a:cubicBezTo>
                <a:lnTo>
                  <a:pt x="1109169" y="1012734"/>
                </a:lnTo>
                <a:lnTo>
                  <a:pt x="1110864" y="1004973"/>
                </a:lnTo>
                <a:cubicBezTo>
                  <a:pt x="1111382" y="984138"/>
                  <a:pt x="1103952" y="963501"/>
                  <a:pt x="1088451" y="948000"/>
                </a:cubicBezTo>
                <a:lnTo>
                  <a:pt x="892362" y="751912"/>
                </a:lnTo>
                <a:lnTo>
                  <a:pt x="906910" y="737363"/>
                </a:lnTo>
                <a:lnTo>
                  <a:pt x="1102999" y="933451"/>
                </a:lnTo>
                <a:cubicBezTo>
                  <a:pt x="1122323" y="952775"/>
                  <a:pt x="1131585" y="978501"/>
                  <a:pt x="1130939" y="1004474"/>
                </a:cubicBezTo>
                <a:lnTo>
                  <a:pt x="1130135" y="1008155"/>
                </a:lnTo>
                <a:lnTo>
                  <a:pt x="1132191" y="1007706"/>
                </a:lnTo>
                <a:cubicBezTo>
                  <a:pt x="1142089" y="1003489"/>
                  <a:pt x="1151421" y="997300"/>
                  <a:pt x="1159566" y="989154"/>
                </a:cubicBezTo>
                <a:cubicBezTo>
                  <a:pt x="1192149" y="956571"/>
                  <a:pt x="1193431" y="905024"/>
                  <a:pt x="1162429" y="874022"/>
                </a:cubicBezTo>
                <a:lnTo>
                  <a:pt x="966340" y="677934"/>
                </a:lnTo>
                <a:close/>
                <a:moveTo>
                  <a:pt x="2364844" y="649478"/>
                </a:moveTo>
                <a:cubicBezTo>
                  <a:pt x="3312213" y="649478"/>
                  <a:pt x="4080207" y="1417471"/>
                  <a:pt x="4080207" y="2364839"/>
                </a:cubicBezTo>
                <a:cubicBezTo>
                  <a:pt x="4080207" y="3312207"/>
                  <a:pt x="3312213" y="4080201"/>
                  <a:pt x="2364844" y="4080201"/>
                </a:cubicBezTo>
                <a:cubicBezTo>
                  <a:pt x="1417475" y="4080201"/>
                  <a:pt x="649481" y="3312207"/>
                  <a:pt x="649481" y="2364839"/>
                </a:cubicBezTo>
                <a:cubicBezTo>
                  <a:pt x="649481" y="1417471"/>
                  <a:pt x="1417475" y="649478"/>
                  <a:pt x="2364844" y="649478"/>
                </a:cubicBezTo>
                <a:close/>
                <a:moveTo>
                  <a:pt x="3539074" y="523055"/>
                </a:moveTo>
                <a:lnTo>
                  <a:pt x="3556892" y="533342"/>
                </a:lnTo>
                <a:lnTo>
                  <a:pt x="3418236" y="773500"/>
                </a:lnTo>
                <a:cubicBezTo>
                  <a:pt x="3404572" y="797167"/>
                  <a:pt x="3382120" y="812772"/>
                  <a:pt x="3356865" y="818871"/>
                </a:cubicBezTo>
                <a:lnTo>
                  <a:pt x="3353101" y="819047"/>
                </a:lnTo>
                <a:lnTo>
                  <a:pt x="3354067" y="820916"/>
                </a:lnTo>
                <a:cubicBezTo>
                  <a:pt x="3360703" y="829386"/>
                  <a:pt x="3369096" y="836797"/>
                  <a:pt x="3379073" y="842557"/>
                </a:cubicBezTo>
                <a:cubicBezTo>
                  <a:pt x="3418978" y="865596"/>
                  <a:pt x="3469100" y="853493"/>
                  <a:pt x="3491022" y="815523"/>
                </a:cubicBezTo>
                <a:lnTo>
                  <a:pt x="3629678" y="575365"/>
                </a:lnTo>
                <a:lnTo>
                  <a:pt x="3647496" y="585652"/>
                </a:lnTo>
                <a:lnTo>
                  <a:pt x="3508840" y="825810"/>
                </a:lnTo>
                <a:cubicBezTo>
                  <a:pt x="3481512" y="873143"/>
                  <a:pt x="3419031" y="888232"/>
                  <a:pt x="3369285" y="859510"/>
                </a:cubicBezTo>
                <a:cubicBezTo>
                  <a:pt x="3356848" y="852330"/>
                  <a:pt x="3346384" y="843092"/>
                  <a:pt x="3338112" y="832533"/>
                </a:cubicBezTo>
                <a:lnTo>
                  <a:pt x="3331664" y="820050"/>
                </a:lnTo>
                <a:lnTo>
                  <a:pt x="3317630" y="820707"/>
                </a:lnTo>
                <a:cubicBezTo>
                  <a:pt x="3304350" y="818823"/>
                  <a:pt x="3291117" y="814380"/>
                  <a:pt x="3278681" y="807200"/>
                </a:cubicBezTo>
                <a:cubicBezTo>
                  <a:pt x="3228934" y="778479"/>
                  <a:pt x="3210760" y="716825"/>
                  <a:pt x="3238088" y="669492"/>
                </a:cubicBezTo>
                <a:lnTo>
                  <a:pt x="3313451" y="538959"/>
                </a:lnTo>
                <a:lnTo>
                  <a:pt x="3331269" y="549246"/>
                </a:lnTo>
                <a:lnTo>
                  <a:pt x="3255906" y="679779"/>
                </a:lnTo>
                <a:cubicBezTo>
                  <a:pt x="3233984" y="717749"/>
                  <a:pt x="3248563" y="767207"/>
                  <a:pt x="3288469" y="790247"/>
                </a:cubicBezTo>
                <a:cubicBezTo>
                  <a:pt x="3298445" y="796006"/>
                  <a:pt x="3309060" y="799570"/>
                  <a:pt x="3319713" y="801082"/>
                </a:cubicBezTo>
                <a:lnTo>
                  <a:pt x="3321815" y="800984"/>
                </a:lnTo>
                <a:lnTo>
                  <a:pt x="3320085" y="797636"/>
                </a:lnTo>
                <a:cubicBezTo>
                  <a:pt x="3312739" y="772715"/>
                  <a:pt x="3315028" y="745469"/>
                  <a:pt x="3328692" y="721802"/>
                </a:cubicBezTo>
                <a:lnTo>
                  <a:pt x="3404055" y="591269"/>
                </a:lnTo>
                <a:lnTo>
                  <a:pt x="3421873" y="601556"/>
                </a:lnTo>
                <a:lnTo>
                  <a:pt x="3346510" y="732090"/>
                </a:lnTo>
                <a:cubicBezTo>
                  <a:pt x="3335549" y="751074"/>
                  <a:pt x="3333713" y="772931"/>
                  <a:pt x="3339606" y="792922"/>
                </a:cubicBezTo>
                <a:lnTo>
                  <a:pt x="3343252" y="799980"/>
                </a:lnTo>
                <a:lnTo>
                  <a:pt x="3351187" y="799608"/>
                </a:lnTo>
                <a:cubicBezTo>
                  <a:pt x="3371446" y="794716"/>
                  <a:pt x="3389457" y="782198"/>
                  <a:pt x="3400418" y="763213"/>
                </a:cubicBezTo>
                <a:close/>
                <a:moveTo>
                  <a:pt x="1240859" y="520139"/>
                </a:moveTo>
                <a:cubicBezTo>
                  <a:pt x="1269953" y="524301"/>
                  <a:pt x="1296448" y="540723"/>
                  <a:pt x="1311820" y="567348"/>
                </a:cubicBezTo>
                <a:lnTo>
                  <a:pt x="1387183" y="697881"/>
                </a:lnTo>
                <a:lnTo>
                  <a:pt x="1369365" y="708168"/>
                </a:lnTo>
                <a:lnTo>
                  <a:pt x="1294002" y="577635"/>
                </a:lnTo>
                <a:cubicBezTo>
                  <a:pt x="1272080" y="539665"/>
                  <a:pt x="1221958" y="527562"/>
                  <a:pt x="1182052" y="550602"/>
                </a:cubicBezTo>
                <a:cubicBezTo>
                  <a:pt x="1142147" y="573641"/>
                  <a:pt x="1127568" y="623099"/>
                  <a:pt x="1149489" y="661069"/>
                </a:cubicBezTo>
                <a:lnTo>
                  <a:pt x="1288145" y="901227"/>
                </a:lnTo>
                <a:lnTo>
                  <a:pt x="1270327" y="911514"/>
                </a:lnTo>
                <a:lnTo>
                  <a:pt x="1131671" y="671356"/>
                </a:lnTo>
                <a:cubicBezTo>
                  <a:pt x="1104344" y="624023"/>
                  <a:pt x="1122518" y="562369"/>
                  <a:pt x="1172264" y="533648"/>
                </a:cubicBezTo>
                <a:cubicBezTo>
                  <a:pt x="1184701" y="526468"/>
                  <a:pt x="1197933" y="522026"/>
                  <a:pt x="1211214" y="520141"/>
                </a:cubicBezTo>
                <a:cubicBezTo>
                  <a:pt x="1221174" y="518727"/>
                  <a:pt x="1231161" y="518752"/>
                  <a:pt x="1240859" y="520139"/>
                </a:cubicBezTo>
                <a:close/>
                <a:moveTo>
                  <a:pt x="3283458" y="401569"/>
                </a:moveTo>
                <a:cubicBezTo>
                  <a:pt x="3293156" y="400182"/>
                  <a:pt x="3303143" y="400157"/>
                  <a:pt x="3313103" y="401570"/>
                </a:cubicBezTo>
                <a:cubicBezTo>
                  <a:pt x="3326383" y="403455"/>
                  <a:pt x="3339616" y="407898"/>
                  <a:pt x="3352052" y="415078"/>
                </a:cubicBezTo>
                <a:cubicBezTo>
                  <a:pt x="3401799" y="443799"/>
                  <a:pt x="3419973" y="505453"/>
                  <a:pt x="3392645" y="552787"/>
                </a:cubicBezTo>
                <a:lnTo>
                  <a:pt x="3317282" y="683319"/>
                </a:lnTo>
                <a:lnTo>
                  <a:pt x="3299464" y="673032"/>
                </a:lnTo>
                <a:lnTo>
                  <a:pt x="3374827" y="542499"/>
                </a:lnTo>
                <a:cubicBezTo>
                  <a:pt x="3396749" y="504529"/>
                  <a:pt x="3382170" y="455071"/>
                  <a:pt x="3342264" y="432031"/>
                </a:cubicBezTo>
                <a:cubicBezTo>
                  <a:pt x="3302359" y="408992"/>
                  <a:pt x="3252237" y="421095"/>
                  <a:pt x="3230315" y="459065"/>
                </a:cubicBezTo>
                <a:lnTo>
                  <a:pt x="3091659" y="699224"/>
                </a:lnTo>
                <a:lnTo>
                  <a:pt x="3073841" y="688936"/>
                </a:lnTo>
                <a:lnTo>
                  <a:pt x="3212497" y="448778"/>
                </a:lnTo>
                <a:cubicBezTo>
                  <a:pt x="3227869" y="422153"/>
                  <a:pt x="3254364" y="405731"/>
                  <a:pt x="3283458" y="401569"/>
                </a:cubicBezTo>
                <a:close/>
                <a:moveTo>
                  <a:pt x="1467707" y="363074"/>
                </a:moveTo>
                <a:lnTo>
                  <a:pt x="1606363" y="603233"/>
                </a:lnTo>
                <a:cubicBezTo>
                  <a:pt x="1633691" y="650565"/>
                  <a:pt x="1615517" y="712220"/>
                  <a:pt x="1565770" y="740941"/>
                </a:cubicBezTo>
                <a:cubicBezTo>
                  <a:pt x="1553333" y="748121"/>
                  <a:pt x="1540101" y="752563"/>
                  <a:pt x="1526821" y="754448"/>
                </a:cubicBezTo>
                <a:lnTo>
                  <a:pt x="1512787" y="753791"/>
                </a:lnTo>
                <a:lnTo>
                  <a:pt x="1506339" y="766273"/>
                </a:lnTo>
                <a:cubicBezTo>
                  <a:pt x="1498066" y="776832"/>
                  <a:pt x="1487603" y="786071"/>
                  <a:pt x="1475166" y="793251"/>
                </a:cubicBezTo>
                <a:cubicBezTo>
                  <a:pt x="1425420" y="821972"/>
                  <a:pt x="1362939" y="806884"/>
                  <a:pt x="1335611" y="759551"/>
                </a:cubicBezTo>
                <a:lnTo>
                  <a:pt x="1260248" y="629018"/>
                </a:lnTo>
                <a:lnTo>
                  <a:pt x="1278066" y="618731"/>
                </a:lnTo>
                <a:lnTo>
                  <a:pt x="1353429" y="749264"/>
                </a:lnTo>
                <a:cubicBezTo>
                  <a:pt x="1375351" y="787234"/>
                  <a:pt x="1425472" y="799337"/>
                  <a:pt x="1465378" y="776297"/>
                </a:cubicBezTo>
                <a:cubicBezTo>
                  <a:pt x="1475354" y="770538"/>
                  <a:pt x="1483748" y="763126"/>
                  <a:pt x="1490384" y="754656"/>
                </a:cubicBezTo>
                <a:lnTo>
                  <a:pt x="1491350" y="752788"/>
                </a:lnTo>
                <a:lnTo>
                  <a:pt x="1487586" y="752611"/>
                </a:lnTo>
                <a:cubicBezTo>
                  <a:pt x="1462331" y="746513"/>
                  <a:pt x="1439879" y="730907"/>
                  <a:pt x="1426215" y="707241"/>
                </a:cubicBezTo>
                <a:lnTo>
                  <a:pt x="1350852" y="576708"/>
                </a:lnTo>
                <a:lnTo>
                  <a:pt x="1368670" y="566421"/>
                </a:lnTo>
                <a:lnTo>
                  <a:pt x="1444033" y="696954"/>
                </a:lnTo>
                <a:cubicBezTo>
                  <a:pt x="1454994" y="715938"/>
                  <a:pt x="1473004" y="728457"/>
                  <a:pt x="1493264" y="733349"/>
                </a:cubicBezTo>
                <a:lnTo>
                  <a:pt x="1501199" y="733720"/>
                </a:lnTo>
                <a:lnTo>
                  <a:pt x="1504845" y="726663"/>
                </a:lnTo>
                <a:cubicBezTo>
                  <a:pt x="1510737" y="706672"/>
                  <a:pt x="1508902" y="684815"/>
                  <a:pt x="1497941" y="665830"/>
                </a:cubicBezTo>
                <a:lnTo>
                  <a:pt x="1359285" y="425671"/>
                </a:lnTo>
                <a:lnTo>
                  <a:pt x="1377103" y="415384"/>
                </a:lnTo>
                <a:lnTo>
                  <a:pt x="1515759" y="655543"/>
                </a:lnTo>
                <a:cubicBezTo>
                  <a:pt x="1529423" y="679209"/>
                  <a:pt x="1531712" y="706456"/>
                  <a:pt x="1524365" y="731376"/>
                </a:cubicBezTo>
                <a:lnTo>
                  <a:pt x="1522636" y="734724"/>
                </a:lnTo>
                <a:lnTo>
                  <a:pt x="1524737" y="734822"/>
                </a:lnTo>
                <a:cubicBezTo>
                  <a:pt x="1535391" y="733310"/>
                  <a:pt x="1546006" y="729747"/>
                  <a:pt x="1555982" y="723987"/>
                </a:cubicBezTo>
                <a:cubicBezTo>
                  <a:pt x="1595888" y="700948"/>
                  <a:pt x="1610467" y="651489"/>
                  <a:pt x="1588545" y="613520"/>
                </a:cubicBezTo>
                <a:lnTo>
                  <a:pt x="1449889" y="373361"/>
                </a:lnTo>
                <a:close/>
                <a:moveTo>
                  <a:pt x="1727260" y="284322"/>
                </a:moveTo>
                <a:cubicBezTo>
                  <a:pt x="1767207" y="289171"/>
                  <a:pt x="1801611" y="316364"/>
                  <a:pt x="1812220" y="355960"/>
                </a:cubicBezTo>
                <a:lnTo>
                  <a:pt x="1851231" y="501550"/>
                </a:lnTo>
                <a:lnTo>
                  <a:pt x="1831358" y="506875"/>
                </a:lnTo>
                <a:lnTo>
                  <a:pt x="1792347" y="361284"/>
                </a:lnTo>
                <a:cubicBezTo>
                  <a:pt x="1780999" y="318934"/>
                  <a:pt x="1735718" y="294271"/>
                  <a:pt x="1691209" y="306197"/>
                </a:cubicBezTo>
                <a:cubicBezTo>
                  <a:pt x="1646700" y="318123"/>
                  <a:pt x="1619817" y="362124"/>
                  <a:pt x="1631164" y="404473"/>
                </a:cubicBezTo>
                <a:lnTo>
                  <a:pt x="1702938" y="672335"/>
                </a:lnTo>
                <a:lnTo>
                  <a:pt x="1683064" y="677660"/>
                </a:lnTo>
                <a:lnTo>
                  <a:pt x="1611291" y="409798"/>
                </a:lnTo>
                <a:cubicBezTo>
                  <a:pt x="1597145" y="357005"/>
                  <a:pt x="1630657" y="302155"/>
                  <a:pt x="1686142" y="287288"/>
                </a:cubicBezTo>
                <a:cubicBezTo>
                  <a:pt x="1700014" y="283571"/>
                  <a:pt x="1713945" y="282705"/>
                  <a:pt x="1727260" y="284322"/>
                </a:cubicBezTo>
                <a:close/>
                <a:moveTo>
                  <a:pt x="3023079" y="281806"/>
                </a:moveTo>
                <a:lnTo>
                  <a:pt x="3042953" y="287131"/>
                </a:lnTo>
                <a:lnTo>
                  <a:pt x="2971179" y="554994"/>
                </a:lnTo>
                <a:cubicBezTo>
                  <a:pt x="2964106" y="581391"/>
                  <a:pt x="2946458" y="602275"/>
                  <a:pt x="2923642" y="614702"/>
                </a:cubicBezTo>
                <a:lnTo>
                  <a:pt x="2920052" y="615846"/>
                </a:lnTo>
                <a:lnTo>
                  <a:pt x="2921469" y="617402"/>
                </a:lnTo>
                <a:cubicBezTo>
                  <a:pt x="2930071" y="623866"/>
                  <a:pt x="2940096" y="628852"/>
                  <a:pt x="2951223" y="631833"/>
                </a:cubicBezTo>
                <a:cubicBezTo>
                  <a:pt x="2995733" y="643760"/>
                  <a:pt x="3041014" y="619096"/>
                  <a:pt x="3052361" y="576747"/>
                </a:cubicBezTo>
                <a:lnTo>
                  <a:pt x="3124135" y="308884"/>
                </a:lnTo>
                <a:lnTo>
                  <a:pt x="3144008" y="314209"/>
                </a:lnTo>
                <a:lnTo>
                  <a:pt x="3072235" y="582072"/>
                </a:lnTo>
                <a:cubicBezTo>
                  <a:pt x="3058089" y="634865"/>
                  <a:pt x="3001642" y="665610"/>
                  <a:pt x="2946157" y="650743"/>
                </a:cubicBezTo>
                <a:cubicBezTo>
                  <a:pt x="2932285" y="647026"/>
                  <a:pt x="2919787" y="640810"/>
                  <a:pt x="2909064" y="632752"/>
                </a:cubicBezTo>
                <a:lnTo>
                  <a:pt x="2899605" y="622364"/>
                </a:lnTo>
                <a:lnTo>
                  <a:pt x="2886219" y="626631"/>
                </a:lnTo>
                <a:cubicBezTo>
                  <a:pt x="2872904" y="628248"/>
                  <a:pt x="2858972" y="627382"/>
                  <a:pt x="2845101" y="623665"/>
                </a:cubicBezTo>
                <a:cubicBezTo>
                  <a:pt x="2789616" y="608798"/>
                  <a:pt x="2756104" y="553948"/>
                  <a:pt x="2770250" y="501155"/>
                </a:cubicBezTo>
                <a:lnTo>
                  <a:pt x="2809261" y="355564"/>
                </a:lnTo>
                <a:lnTo>
                  <a:pt x="2829134" y="360889"/>
                </a:lnTo>
                <a:lnTo>
                  <a:pt x="2790123" y="506480"/>
                </a:lnTo>
                <a:cubicBezTo>
                  <a:pt x="2778776" y="548830"/>
                  <a:pt x="2805658" y="592830"/>
                  <a:pt x="2850168" y="604756"/>
                </a:cubicBezTo>
                <a:cubicBezTo>
                  <a:pt x="2861295" y="607737"/>
                  <a:pt x="2872471" y="608432"/>
                  <a:pt x="2883152" y="607135"/>
                </a:cubicBezTo>
                <a:lnTo>
                  <a:pt x="2885157" y="606496"/>
                </a:lnTo>
                <a:lnTo>
                  <a:pt x="2882620" y="603710"/>
                </a:lnTo>
                <a:cubicBezTo>
                  <a:pt x="2869074" y="581540"/>
                  <a:pt x="2864233" y="554630"/>
                  <a:pt x="2871306" y="528233"/>
                </a:cubicBezTo>
                <a:lnTo>
                  <a:pt x="2910317" y="382642"/>
                </a:lnTo>
                <a:lnTo>
                  <a:pt x="2930190" y="387967"/>
                </a:lnTo>
                <a:lnTo>
                  <a:pt x="2891179" y="533558"/>
                </a:lnTo>
                <a:cubicBezTo>
                  <a:pt x="2885505" y="554733"/>
                  <a:pt x="2889389" y="576320"/>
                  <a:pt x="2900255" y="594105"/>
                </a:cubicBezTo>
                <a:lnTo>
                  <a:pt x="2905603" y="599978"/>
                </a:lnTo>
                <a:lnTo>
                  <a:pt x="2913172" y="597566"/>
                </a:lnTo>
                <a:cubicBezTo>
                  <a:pt x="2931475" y="587597"/>
                  <a:pt x="2945632" y="570844"/>
                  <a:pt x="2951306" y="549669"/>
                </a:cubicBezTo>
                <a:close/>
                <a:moveTo>
                  <a:pt x="2773366" y="222947"/>
                </a:moveTo>
                <a:cubicBezTo>
                  <a:pt x="2786681" y="221330"/>
                  <a:pt x="2800613" y="222196"/>
                  <a:pt x="2814484" y="225913"/>
                </a:cubicBezTo>
                <a:cubicBezTo>
                  <a:pt x="2869969" y="240780"/>
                  <a:pt x="2903481" y="295630"/>
                  <a:pt x="2889335" y="348424"/>
                </a:cubicBezTo>
                <a:lnTo>
                  <a:pt x="2850324" y="494015"/>
                </a:lnTo>
                <a:lnTo>
                  <a:pt x="2830451" y="488690"/>
                </a:lnTo>
                <a:lnTo>
                  <a:pt x="2869462" y="343098"/>
                </a:lnTo>
                <a:cubicBezTo>
                  <a:pt x="2880810" y="300748"/>
                  <a:pt x="2853927" y="256749"/>
                  <a:pt x="2809417" y="244822"/>
                </a:cubicBezTo>
                <a:cubicBezTo>
                  <a:pt x="2764908" y="232896"/>
                  <a:pt x="2719627" y="257560"/>
                  <a:pt x="2708279" y="299910"/>
                </a:cubicBezTo>
                <a:lnTo>
                  <a:pt x="2636506" y="567772"/>
                </a:lnTo>
                <a:lnTo>
                  <a:pt x="2616632" y="562447"/>
                </a:lnTo>
                <a:lnTo>
                  <a:pt x="2688406" y="294584"/>
                </a:lnTo>
                <a:cubicBezTo>
                  <a:pt x="2699015" y="254989"/>
                  <a:pt x="2733419" y="227797"/>
                  <a:pt x="2773366" y="222947"/>
                </a:cubicBezTo>
                <a:close/>
                <a:moveTo>
                  <a:pt x="2015666" y="198992"/>
                </a:moveTo>
                <a:lnTo>
                  <a:pt x="2087440" y="466855"/>
                </a:lnTo>
                <a:cubicBezTo>
                  <a:pt x="2101586" y="519648"/>
                  <a:pt x="2068074" y="574498"/>
                  <a:pt x="2012588" y="589365"/>
                </a:cubicBezTo>
                <a:cubicBezTo>
                  <a:pt x="1998717" y="593082"/>
                  <a:pt x="1984786" y="593948"/>
                  <a:pt x="1971470" y="592331"/>
                </a:cubicBezTo>
                <a:lnTo>
                  <a:pt x="1958084" y="588064"/>
                </a:lnTo>
                <a:lnTo>
                  <a:pt x="1948625" y="598452"/>
                </a:lnTo>
                <a:cubicBezTo>
                  <a:pt x="1937902" y="606510"/>
                  <a:pt x="1925404" y="612726"/>
                  <a:pt x="1911533" y="616443"/>
                </a:cubicBezTo>
                <a:cubicBezTo>
                  <a:pt x="1856048" y="631310"/>
                  <a:pt x="1799601" y="600565"/>
                  <a:pt x="1785455" y="547772"/>
                </a:cubicBezTo>
                <a:lnTo>
                  <a:pt x="1746444" y="402181"/>
                </a:lnTo>
                <a:lnTo>
                  <a:pt x="1766317" y="396856"/>
                </a:lnTo>
                <a:lnTo>
                  <a:pt x="1805328" y="542447"/>
                </a:lnTo>
                <a:cubicBezTo>
                  <a:pt x="1816676" y="584796"/>
                  <a:pt x="1861957" y="609460"/>
                  <a:pt x="1906466" y="597533"/>
                </a:cubicBezTo>
                <a:cubicBezTo>
                  <a:pt x="1917593" y="594552"/>
                  <a:pt x="1927619" y="589565"/>
                  <a:pt x="1936221" y="583102"/>
                </a:cubicBezTo>
                <a:lnTo>
                  <a:pt x="1937637" y="581547"/>
                </a:lnTo>
                <a:lnTo>
                  <a:pt x="1934047" y="580402"/>
                </a:lnTo>
                <a:cubicBezTo>
                  <a:pt x="1911232" y="567975"/>
                  <a:pt x="1893583" y="547090"/>
                  <a:pt x="1886510" y="520694"/>
                </a:cubicBezTo>
                <a:lnTo>
                  <a:pt x="1847499" y="375103"/>
                </a:lnTo>
                <a:lnTo>
                  <a:pt x="1867373" y="369778"/>
                </a:lnTo>
                <a:lnTo>
                  <a:pt x="1906384" y="515369"/>
                </a:lnTo>
                <a:cubicBezTo>
                  <a:pt x="1912058" y="536543"/>
                  <a:pt x="1926215" y="553297"/>
                  <a:pt x="1944517" y="563265"/>
                </a:cubicBezTo>
                <a:lnTo>
                  <a:pt x="1952086" y="565678"/>
                </a:lnTo>
                <a:lnTo>
                  <a:pt x="1957434" y="559804"/>
                </a:lnTo>
                <a:cubicBezTo>
                  <a:pt x="1968300" y="542020"/>
                  <a:pt x="1972184" y="520432"/>
                  <a:pt x="1966511" y="499258"/>
                </a:cubicBezTo>
                <a:lnTo>
                  <a:pt x="1894737" y="231395"/>
                </a:lnTo>
                <a:lnTo>
                  <a:pt x="1914610" y="226070"/>
                </a:lnTo>
                <a:lnTo>
                  <a:pt x="1986384" y="493933"/>
                </a:lnTo>
                <a:cubicBezTo>
                  <a:pt x="1993457" y="520329"/>
                  <a:pt x="1988616" y="547240"/>
                  <a:pt x="1975070" y="569410"/>
                </a:cubicBezTo>
                <a:lnTo>
                  <a:pt x="1972533" y="572196"/>
                </a:lnTo>
                <a:lnTo>
                  <a:pt x="1974537" y="572835"/>
                </a:lnTo>
                <a:cubicBezTo>
                  <a:pt x="1985219" y="574131"/>
                  <a:pt x="1996395" y="573437"/>
                  <a:pt x="2007522" y="570456"/>
                </a:cubicBezTo>
                <a:cubicBezTo>
                  <a:pt x="2052031" y="558530"/>
                  <a:pt x="2078914" y="514530"/>
                  <a:pt x="2067566" y="472180"/>
                </a:cubicBezTo>
                <a:lnTo>
                  <a:pt x="1995793" y="204317"/>
                </a:lnTo>
                <a:close/>
                <a:moveTo>
                  <a:pt x="2462228" y="182327"/>
                </a:moveTo>
                <a:lnTo>
                  <a:pt x="2482802" y="182327"/>
                </a:lnTo>
                <a:lnTo>
                  <a:pt x="2482802" y="459640"/>
                </a:lnTo>
                <a:cubicBezTo>
                  <a:pt x="2482802" y="486968"/>
                  <a:pt x="2471161" y="511708"/>
                  <a:pt x="2452339" y="529617"/>
                </a:cubicBezTo>
                <a:lnTo>
                  <a:pt x="2449167" y="531652"/>
                </a:lnTo>
                <a:lnTo>
                  <a:pt x="2450938" y="532787"/>
                </a:lnTo>
                <a:cubicBezTo>
                  <a:pt x="2460920" y="536804"/>
                  <a:pt x="2471894" y="539026"/>
                  <a:pt x="2483414" y="539026"/>
                </a:cubicBezTo>
                <a:cubicBezTo>
                  <a:pt x="2529493" y="539026"/>
                  <a:pt x="2566848" y="503484"/>
                  <a:pt x="2566848" y="459640"/>
                </a:cubicBezTo>
                <a:lnTo>
                  <a:pt x="2566848" y="182327"/>
                </a:lnTo>
                <a:lnTo>
                  <a:pt x="2587423" y="182327"/>
                </a:lnTo>
                <a:lnTo>
                  <a:pt x="2587423" y="459640"/>
                </a:lnTo>
                <a:cubicBezTo>
                  <a:pt x="2587423" y="514296"/>
                  <a:pt x="2540857" y="558602"/>
                  <a:pt x="2483414" y="558602"/>
                </a:cubicBezTo>
                <a:cubicBezTo>
                  <a:pt x="2469053" y="558602"/>
                  <a:pt x="2455373" y="555833"/>
                  <a:pt x="2442929" y="550825"/>
                </a:cubicBezTo>
                <a:lnTo>
                  <a:pt x="2431104" y="543239"/>
                </a:lnTo>
                <a:lnTo>
                  <a:pt x="2419278" y="550825"/>
                </a:lnTo>
                <a:cubicBezTo>
                  <a:pt x="2406835" y="555833"/>
                  <a:pt x="2393154" y="558602"/>
                  <a:pt x="2378794" y="558602"/>
                </a:cubicBezTo>
                <a:cubicBezTo>
                  <a:pt x="2321351" y="558602"/>
                  <a:pt x="2274785" y="514296"/>
                  <a:pt x="2274785" y="459640"/>
                </a:cubicBezTo>
                <a:lnTo>
                  <a:pt x="2274785" y="308912"/>
                </a:lnTo>
                <a:lnTo>
                  <a:pt x="2295360" y="308912"/>
                </a:lnTo>
                <a:lnTo>
                  <a:pt x="2295360" y="459640"/>
                </a:lnTo>
                <a:cubicBezTo>
                  <a:pt x="2295360" y="503484"/>
                  <a:pt x="2332714" y="539026"/>
                  <a:pt x="2378794" y="539026"/>
                </a:cubicBezTo>
                <a:cubicBezTo>
                  <a:pt x="2390313" y="539026"/>
                  <a:pt x="2401288" y="536804"/>
                  <a:pt x="2411270" y="532787"/>
                </a:cubicBezTo>
                <a:lnTo>
                  <a:pt x="2413041" y="531652"/>
                </a:lnTo>
                <a:lnTo>
                  <a:pt x="2409869" y="529617"/>
                </a:lnTo>
                <a:cubicBezTo>
                  <a:pt x="2391047" y="511708"/>
                  <a:pt x="2379406" y="486968"/>
                  <a:pt x="2379406" y="459640"/>
                </a:cubicBezTo>
                <a:lnTo>
                  <a:pt x="2379406" y="308912"/>
                </a:lnTo>
                <a:lnTo>
                  <a:pt x="2399980" y="308912"/>
                </a:lnTo>
                <a:lnTo>
                  <a:pt x="2399980" y="459640"/>
                </a:lnTo>
                <a:cubicBezTo>
                  <a:pt x="2399980" y="481561"/>
                  <a:pt x="2409318" y="501408"/>
                  <a:pt x="2424418" y="515774"/>
                </a:cubicBezTo>
                <a:lnTo>
                  <a:pt x="2431104" y="520064"/>
                </a:lnTo>
                <a:lnTo>
                  <a:pt x="2437790" y="515774"/>
                </a:lnTo>
                <a:cubicBezTo>
                  <a:pt x="2452889" y="501408"/>
                  <a:pt x="2462228" y="481561"/>
                  <a:pt x="2462228" y="459640"/>
                </a:cubicBezTo>
                <a:close/>
                <a:moveTo>
                  <a:pt x="2246274" y="182327"/>
                </a:moveTo>
                <a:cubicBezTo>
                  <a:pt x="2303717" y="182327"/>
                  <a:pt x="2350283" y="226634"/>
                  <a:pt x="2350283" y="281290"/>
                </a:cubicBezTo>
                <a:lnTo>
                  <a:pt x="2350283" y="432018"/>
                </a:lnTo>
                <a:lnTo>
                  <a:pt x="2329709" y="432018"/>
                </a:lnTo>
                <a:lnTo>
                  <a:pt x="2329709" y="281290"/>
                </a:lnTo>
                <a:cubicBezTo>
                  <a:pt x="2329709" y="237446"/>
                  <a:pt x="2292354" y="201904"/>
                  <a:pt x="2246274" y="201904"/>
                </a:cubicBezTo>
                <a:cubicBezTo>
                  <a:pt x="2200195" y="201904"/>
                  <a:pt x="2162840" y="237446"/>
                  <a:pt x="2162840" y="281290"/>
                </a:cubicBezTo>
                <a:lnTo>
                  <a:pt x="2162840" y="558602"/>
                </a:lnTo>
                <a:lnTo>
                  <a:pt x="2142266" y="558602"/>
                </a:lnTo>
                <a:lnTo>
                  <a:pt x="2142266" y="281290"/>
                </a:lnTo>
                <a:cubicBezTo>
                  <a:pt x="2142266" y="226634"/>
                  <a:pt x="2188832" y="182327"/>
                  <a:pt x="2246274" y="182327"/>
                </a:cubicBezTo>
                <a:close/>
                <a:moveTo>
                  <a:pt x="2364844" y="97952"/>
                </a:moveTo>
                <a:cubicBezTo>
                  <a:pt x="1112874" y="97952"/>
                  <a:pt x="97952" y="1112874"/>
                  <a:pt x="97952" y="2364839"/>
                </a:cubicBezTo>
                <a:cubicBezTo>
                  <a:pt x="97952" y="3616808"/>
                  <a:pt x="1112874" y="4631729"/>
                  <a:pt x="2364844" y="4631729"/>
                </a:cubicBezTo>
                <a:cubicBezTo>
                  <a:pt x="3616814" y="4631729"/>
                  <a:pt x="4631736" y="3616808"/>
                  <a:pt x="4631736" y="2364839"/>
                </a:cubicBezTo>
                <a:cubicBezTo>
                  <a:pt x="4631736" y="1112874"/>
                  <a:pt x="3616814" y="97952"/>
                  <a:pt x="2364844" y="97952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39"/>
                </a:cubicBezTo>
                <a:cubicBezTo>
                  <a:pt x="4729688" y="3670905"/>
                  <a:pt x="3670911" y="4729681"/>
                  <a:pt x="2364844" y="4729681"/>
                </a:cubicBezTo>
                <a:cubicBezTo>
                  <a:pt x="1058777" y="4729681"/>
                  <a:pt x="0" y="3670905"/>
                  <a:pt x="0" y="2364839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  <a:sp3d>
            <a:bevelT w="25400" h="25400"/>
            <a:bevelB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7047A4-9666-481F-A9C0-F2DDCBD34C12}"/>
              </a:ext>
            </a:extLst>
          </p:cNvPr>
          <p:cNvGrpSpPr/>
          <p:nvPr/>
        </p:nvGrpSpPr>
        <p:grpSpPr>
          <a:xfrm>
            <a:off x="702246" y="878793"/>
            <a:ext cx="2645460" cy="2645457"/>
            <a:chOff x="931972" y="726393"/>
            <a:chExt cx="4729688" cy="4729684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57D8069B-D373-44BB-9A57-01D0913C59D7}"/>
                </a:ext>
              </a:extLst>
            </p:cNvPr>
            <p:cNvSpPr/>
            <p:nvPr/>
          </p:nvSpPr>
          <p:spPr>
            <a:xfrm>
              <a:off x="931972" y="726393"/>
              <a:ext cx="4729688" cy="4729684"/>
            </a:xfrm>
            <a:prstGeom prst="donut">
              <a:avLst>
                <a:gd name="adj" fmla="val 2071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CE24B23-E0E8-4ECD-892B-385E649C9256}"/>
                </a:ext>
              </a:extLst>
            </p:cNvPr>
            <p:cNvGrpSpPr/>
            <p:nvPr/>
          </p:nvGrpSpPr>
          <p:grpSpPr>
            <a:xfrm>
              <a:off x="1117030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62DD2E0D-9B86-4A1D-8E62-E269385256BD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32E79FA8-7CDF-4BD2-896C-05199B8C59E9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338EEB4-99A9-4204-A13C-42C50B8FF498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56A7C642-6A3E-4079-96EC-84C01BB08B0E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0E0D0D69-1668-413B-9A9B-8697C980397C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9E0CCAD7-74EF-4FEF-A43C-9BD89874ED8B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ABD7BB9-6DC2-4018-8ED8-1B077BFB384C}"/>
                </a:ext>
              </a:extLst>
            </p:cNvPr>
            <p:cNvGrpSpPr/>
            <p:nvPr/>
          </p:nvGrpSpPr>
          <p:grpSpPr>
            <a:xfrm rot="27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9A3C7B5D-B3C5-450C-90AA-3D7E3801B80E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2FBB955D-0575-49A3-B3DE-C6AA515994D0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CA7A627-B630-48D4-86E3-5F961B9DF130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F1518827-5910-4DE0-9F61-B05096A4CC7E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6727889A-D460-49EF-B4B9-1D422F5D6FBA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9FCB1FDA-7472-4CBF-8D5E-B66FD8ACEA1B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C50E344-52E7-4D5F-89EC-CE2C69A7F9DE}"/>
                </a:ext>
              </a:extLst>
            </p:cNvPr>
            <p:cNvGrpSpPr/>
            <p:nvPr/>
          </p:nvGrpSpPr>
          <p:grpSpPr>
            <a:xfrm rot="9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68C6DA16-E5EB-4610-9532-734436463B51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6A70139B-27E4-4CD7-8875-CB20974A5AAB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1D3A6F5C-4EC0-4295-B049-3BB2211DD49C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1FD3C0CE-60B4-422F-9861-AD7D139727EB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4167FAD7-D23F-4926-B3ED-687EAFE2EE5D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09DDD882-323B-4228-AE00-8F37DE32F3A3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F93A70B-B5EA-40ED-83FB-60F279EDEBA6}"/>
                </a:ext>
              </a:extLst>
            </p:cNvPr>
            <p:cNvGrpSpPr/>
            <p:nvPr/>
          </p:nvGrpSpPr>
          <p:grpSpPr>
            <a:xfrm rot="3600000">
              <a:off x="1117028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B19FD414-7475-49F2-A460-12C626614DDF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25F6551C-7CD6-4C37-A13F-18EDCB36D585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1E9F431A-DC6D-4C04-B741-31A262A990CF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A78A89A8-A178-4A5F-A7B0-7EEE393B45B5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DB5FF41A-494B-4991-B546-9AD4880316EE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EF51AD57-CE4A-43CB-BF08-B797BD8ACA28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4B79D06-5CB8-433A-B9E9-B151E20A6462}"/>
                </a:ext>
              </a:extLst>
            </p:cNvPr>
            <p:cNvGrpSpPr/>
            <p:nvPr/>
          </p:nvGrpSpPr>
          <p:grpSpPr>
            <a:xfrm rot="18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EDF042F0-244B-44A4-B77C-BC78FABB6FD0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85CDD82E-B871-4F86-AAFD-0277244C9E24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4BB1462-A804-47FE-BC1E-31FAD15FF9DE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D197E1E0-4452-4E75-8756-9F206613E326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716DA7E7-421D-49A6-BD16-6A7B4871AEA1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8ED71BC4-9DCA-440F-9DDD-6C2849F3C614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511A60C-84FA-48AB-B467-6E8E82A468AB}"/>
                </a:ext>
              </a:extLst>
            </p:cNvPr>
            <p:cNvGrpSpPr/>
            <p:nvPr/>
          </p:nvGrpSpPr>
          <p:grpSpPr>
            <a:xfrm rot="4500000">
              <a:off x="1117028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012B5D1-308E-4AC1-8FA7-21796ADAE58B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7AFBB846-530F-4945-A0D9-98DBED6489A2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6C0C0396-360B-4AC0-A715-6D1720714814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5B301FBC-72C0-48B4-B401-F60A5001D044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36327D84-1DE9-4970-BC4E-98B659D9D76D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011DD7E5-DF71-4FD2-B067-7D1CAA6558B3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sp>
          <p:nvSpPr>
            <p:cNvPr id="10" name="円: 塗りつぶしなし 9">
              <a:extLst>
                <a:ext uri="{FF2B5EF4-FFF2-40B4-BE49-F238E27FC236}">
                  <a16:creationId xmlns:a16="http://schemas.microsoft.com/office/drawing/2014/main" id="{253DDB63-BFB0-4A37-BB93-6BBEAE531A37}"/>
                </a:ext>
              </a:extLst>
            </p:cNvPr>
            <p:cNvSpPr/>
            <p:nvPr/>
          </p:nvSpPr>
          <p:spPr>
            <a:xfrm>
              <a:off x="1581453" y="1375873"/>
              <a:ext cx="3430726" cy="3430724"/>
            </a:xfrm>
            <a:prstGeom prst="donut">
              <a:avLst>
                <a:gd name="adj" fmla="val 2071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414D49C-4417-40E0-B5EE-1FE202F59223}"/>
                </a:ext>
              </a:extLst>
            </p:cNvPr>
            <p:cNvSpPr/>
            <p:nvPr/>
          </p:nvSpPr>
          <p:spPr>
            <a:xfrm rot="10800000">
              <a:off x="2349675" y="2548472"/>
              <a:ext cx="1923190" cy="1657924"/>
            </a:xfrm>
            <a:custGeom>
              <a:avLst/>
              <a:gdLst>
                <a:gd name="connsiteX0" fmla="*/ 1695614 w 1923190"/>
                <a:gd name="connsiteY0" fmla="*/ 1525239 h 1657924"/>
                <a:gd name="connsiteX1" fmla="*/ 961594 w 1923190"/>
                <a:gd name="connsiteY1" fmla="*/ 259685 h 1657924"/>
                <a:gd name="connsiteX2" fmla="*/ 227574 w 1923190"/>
                <a:gd name="connsiteY2" fmla="*/ 1525239 h 1657924"/>
                <a:gd name="connsiteX3" fmla="*/ 1923190 w 1923190"/>
                <a:gd name="connsiteY3" fmla="*/ 1657924 h 1657924"/>
                <a:gd name="connsiteX4" fmla="*/ 0 w 1923190"/>
                <a:gd name="connsiteY4" fmla="*/ 1657924 h 1657924"/>
                <a:gd name="connsiteX5" fmla="*/ 961595 w 1923190"/>
                <a:gd name="connsiteY5" fmla="*/ 0 h 165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3190" h="1657924">
                  <a:moveTo>
                    <a:pt x="1695614" y="1525239"/>
                  </a:moveTo>
                  <a:lnTo>
                    <a:pt x="961594" y="259685"/>
                  </a:lnTo>
                  <a:lnTo>
                    <a:pt x="227574" y="1525239"/>
                  </a:lnTo>
                  <a:close/>
                  <a:moveTo>
                    <a:pt x="1923190" y="1657924"/>
                  </a:moveTo>
                  <a:lnTo>
                    <a:pt x="0" y="1657924"/>
                  </a:lnTo>
                  <a:lnTo>
                    <a:pt x="96159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FB36CC3-2810-4ADE-BE73-35DD70D0918A}"/>
                </a:ext>
              </a:extLst>
            </p:cNvPr>
            <p:cNvSpPr/>
            <p:nvPr/>
          </p:nvSpPr>
          <p:spPr>
            <a:xfrm>
              <a:off x="2349675" y="2015072"/>
              <a:ext cx="1923190" cy="1657924"/>
            </a:xfrm>
            <a:custGeom>
              <a:avLst/>
              <a:gdLst>
                <a:gd name="connsiteX0" fmla="*/ 961596 w 1923190"/>
                <a:gd name="connsiteY0" fmla="*/ 246985 h 1657924"/>
                <a:gd name="connsiteX1" fmla="*/ 227576 w 1923190"/>
                <a:gd name="connsiteY1" fmla="*/ 1512539 h 1657924"/>
                <a:gd name="connsiteX2" fmla="*/ 1695616 w 1923190"/>
                <a:gd name="connsiteY2" fmla="*/ 1512539 h 1657924"/>
                <a:gd name="connsiteX3" fmla="*/ 961595 w 1923190"/>
                <a:gd name="connsiteY3" fmla="*/ 0 h 1657924"/>
                <a:gd name="connsiteX4" fmla="*/ 1923190 w 1923190"/>
                <a:gd name="connsiteY4" fmla="*/ 1657924 h 1657924"/>
                <a:gd name="connsiteX5" fmla="*/ 0 w 1923190"/>
                <a:gd name="connsiteY5" fmla="*/ 1657924 h 165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3190" h="1657924">
                  <a:moveTo>
                    <a:pt x="961596" y="246985"/>
                  </a:moveTo>
                  <a:lnTo>
                    <a:pt x="227576" y="1512539"/>
                  </a:lnTo>
                  <a:lnTo>
                    <a:pt x="1695616" y="1512539"/>
                  </a:lnTo>
                  <a:close/>
                  <a:moveTo>
                    <a:pt x="961595" y="0"/>
                  </a:moveTo>
                  <a:lnTo>
                    <a:pt x="1923190" y="1657924"/>
                  </a:lnTo>
                  <a:lnTo>
                    <a:pt x="0" y="16579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E76A65D-C534-497A-BFF3-3B8374DBFBE4}"/>
                </a:ext>
              </a:extLst>
            </p:cNvPr>
            <p:cNvGrpSpPr/>
            <p:nvPr/>
          </p:nvGrpSpPr>
          <p:grpSpPr>
            <a:xfrm>
              <a:off x="2353352" y="1690461"/>
              <a:ext cx="658064" cy="749812"/>
              <a:chOff x="2038525" y="2015072"/>
              <a:chExt cx="1923190" cy="2191324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6F66023-BE6C-4ABD-A698-4E326E416EB9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0564925-B963-49CD-ABD9-0125066D5BBF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7BB98AA-5907-45FD-8F7F-6B1F94609852}"/>
                </a:ext>
              </a:extLst>
            </p:cNvPr>
            <p:cNvGrpSpPr/>
            <p:nvPr/>
          </p:nvGrpSpPr>
          <p:grpSpPr>
            <a:xfrm>
              <a:off x="3597952" y="1690461"/>
              <a:ext cx="658064" cy="749812"/>
              <a:chOff x="2038525" y="2015072"/>
              <a:chExt cx="1923190" cy="2191324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5C34A61-AB14-4BE8-B4ED-F4DA8D4716BE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3BCC0E7-1E8A-4A06-86BD-0E1A360A6F17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FE91B811-9835-4B6E-AEDF-36CC39CEE8F7}"/>
                </a:ext>
              </a:extLst>
            </p:cNvPr>
            <p:cNvGrpSpPr/>
            <p:nvPr/>
          </p:nvGrpSpPr>
          <p:grpSpPr>
            <a:xfrm>
              <a:off x="2353352" y="3754211"/>
              <a:ext cx="658064" cy="749812"/>
              <a:chOff x="2038525" y="2015072"/>
              <a:chExt cx="1923190" cy="2191324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E01F6FA-E7E7-4B4B-84FC-3FB731A0F740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39CCBA7-FBDB-4E94-B553-250F83876D61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A2A08C8-AC28-4F7E-8D33-DC8FE3A3943E}"/>
                </a:ext>
              </a:extLst>
            </p:cNvPr>
            <p:cNvGrpSpPr/>
            <p:nvPr/>
          </p:nvGrpSpPr>
          <p:grpSpPr>
            <a:xfrm>
              <a:off x="3597952" y="3754211"/>
              <a:ext cx="658064" cy="749812"/>
              <a:chOff x="2038525" y="2015072"/>
              <a:chExt cx="1923190" cy="2191324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6CBC9E0-ACE4-4647-B14A-75CC9A32337E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0FFBAC4-E535-4D2E-87CD-E3BF5B2F0C41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359B641-5457-4F91-965D-DCCFEC8494BA}"/>
                </a:ext>
              </a:extLst>
            </p:cNvPr>
            <p:cNvGrpSpPr/>
            <p:nvPr/>
          </p:nvGrpSpPr>
          <p:grpSpPr>
            <a:xfrm>
              <a:off x="1768914" y="2731861"/>
              <a:ext cx="658064" cy="749812"/>
              <a:chOff x="2038525" y="2015072"/>
              <a:chExt cx="1923190" cy="2191324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04828D7-BBDE-4168-BA62-AF738FBCB62E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C4226FA-9BC7-477B-963B-7CC9B608F30A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245118A-6537-4911-8A6A-CEF6AA96874F}"/>
                </a:ext>
              </a:extLst>
            </p:cNvPr>
            <p:cNvGrpSpPr/>
            <p:nvPr/>
          </p:nvGrpSpPr>
          <p:grpSpPr>
            <a:xfrm>
              <a:off x="4177687" y="2731861"/>
              <a:ext cx="658064" cy="749812"/>
              <a:chOff x="2038525" y="2015072"/>
              <a:chExt cx="1923190" cy="219132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8EAB025-361F-43AB-8A03-9408357ABA4C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7368948-FEAF-47EB-92F1-877820EF9E95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</p:grp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94F3343B-A8D8-4507-AE78-F8C5733E731F}"/>
              </a:ext>
            </a:extLst>
          </p:cNvPr>
          <p:cNvSpPr/>
          <p:nvPr/>
        </p:nvSpPr>
        <p:spPr>
          <a:xfrm>
            <a:off x="3654996" y="878796"/>
            <a:ext cx="2645459" cy="2645455"/>
          </a:xfrm>
          <a:custGeom>
            <a:avLst/>
            <a:gdLst>
              <a:gd name="connsiteX0" fmla="*/ 2566848 w 4729688"/>
              <a:gd name="connsiteY0" fmla="*/ 4165624 h 4729681"/>
              <a:gd name="connsiteX1" fmla="*/ 2587423 w 4729688"/>
              <a:gd name="connsiteY1" fmla="*/ 4165624 h 4729681"/>
              <a:gd name="connsiteX2" fmla="*/ 2587423 w 4729688"/>
              <a:gd name="connsiteY2" fmla="*/ 4442936 h 4729681"/>
              <a:gd name="connsiteX3" fmla="*/ 2483414 w 4729688"/>
              <a:gd name="connsiteY3" fmla="*/ 4541898 h 4729681"/>
              <a:gd name="connsiteX4" fmla="*/ 2379406 w 4729688"/>
              <a:gd name="connsiteY4" fmla="*/ 4442936 h 4729681"/>
              <a:gd name="connsiteX5" fmla="*/ 2379406 w 4729688"/>
              <a:gd name="connsiteY5" fmla="*/ 4292209 h 4729681"/>
              <a:gd name="connsiteX6" fmla="*/ 2399980 w 4729688"/>
              <a:gd name="connsiteY6" fmla="*/ 4292209 h 4729681"/>
              <a:gd name="connsiteX7" fmla="*/ 2399980 w 4729688"/>
              <a:gd name="connsiteY7" fmla="*/ 4442936 h 4729681"/>
              <a:gd name="connsiteX8" fmla="*/ 2483414 w 4729688"/>
              <a:gd name="connsiteY8" fmla="*/ 4522322 h 4729681"/>
              <a:gd name="connsiteX9" fmla="*/ 2566848 w 4729688"/>
              <a:gd name="connsiteY9" fmla="*/ 4442936 h 4729681"/>
              <a:gd name="connsiteX10" fmla="*/ 2246274 w 4729688"/>
              <a:gd name="connsiteY10" fmla="*/ 4165624 h 4729681"/>
              <a:gd name="connsiteX11" fmla="*/ 2286759 w 4729688"/>
              <a:gd name="connsiteY11" fmla="*/ 4173401 h 4729681"/>
              <a:gd name="connsiteX12" fmla="*/ 2298585 w 4729688"/>
              <a:gd name="connsiteY12" fmla="*/ 4180987 h 4729681"/>
              <a:gd name="connsiteX13" fmla="*/ 2310410 w 4729688"/>
              <a:gd name="connsiteY13" fmla="*/ 4173401 h 4729681"/>
              <a:gd name="connsiteX14" fmla="*/ 2350895 w 4729688"/>
              <a:gd name="connsiteY14" fmla="*/ 4165624 h 4729681"/>
              <a:gd name="connsiteX15" fmla="*/ 2454903 w 4729688"/>
              <a:gd name="connsiteY15" fmla="*/ 4264587 h 4729681"/>
              <a:gd name="connsiteX16" fmla="*/ 2454903 w 4729688"/>
              <a:gd name="connsiteY16" fmla="*/ 4415314 h 4729681"/>
              <a:gd name="connsiteX17" fmla="*/ 2434329 w 4729688"/>
              <a:gd name="connsiteY17" fmla="*/ 4415314 h 4729681"/>
              <a:gd name="connsiteX18" fmla="*/ 2434329 w 4729688"/>
              <a:gd name="connsiteY18" fmla="*/ 4264587 h 4729681"/>
              <a:gd name="connsiteX19" fmla="*/ 2350895 w 4729688"/>
              <a:gd name="connsiteY19" fmla="*/ 4185201 h 4729681"/>
              <a:gd name="connsiteX20" fmla="*/ 2318419 w 4729688"/>
              <a:gd name="connsiteY20" fmla="*/ 4191439 h 4729681"/>
              <a:gd name="connsiteX21" fmla="*/ 2316648 w 4729688"/>
              <a:gd name="connsiteY21" fmla="*/ 4192575 h 4729681"/>
              <a:gd name="connsiteX22" fmla="*/ 2319819 w 4729688"/>
              <a:gd name="connsiteY22" fmla="*/ 4194610 h 4729681"/>
              <a:gd name="connsiteX23" fmla="*/ 2350283 w 4729688"/>
              <a:gd name="connsiteY23" fmla="*/ 4264587 h 4729681"/>
              <a:gd name="connsiteX24" fmla="*/ 2350283 w 4729688"/>
              <a:gd name="connsiteY24" fmla="*/ 4415314 h 4729681"/>
              <a:gd name="connsiteX25" fmla="*/ 2329709 w 4729688"/>
              <a:gd name="connsiteY25" fmla="*/ 4415314 h 4729681"/>
              <a:gd name="connsiteX26" fmla="*/ 2329709 w 4729688"/>
              <a:gd name="connsiteY26" fmla="*/ 4264587 h 4729681"/>
              <a:gd name="connsiteX27" fmla="*/ 2305271 w 4729688"/>
              <a:gd name="connsiteY27" fmla="*/ 4208452 h 4729681"/>
              <a:gd name="connsiteX28" fmla="*/ 2298585 w 4729688"/>
              <a:gd name="connsiteY28" fmla="*/ 4204163 h 4729681"/>
              <a:gd name="connsiteX29" fmla="*/ 2291898 w 4729688"/>
              <a:gd name="connsiteY29" fmla="*/ 4208452 h 4729681"/>
              <a:gd name="connsiteX30" fmla="*/ 2267461 w 4729688"/>
              <a:gd name="connsiteY30" fmla="*/ 4264587 h 4729681"/>
              <a:gd name="connsiteX31" fmla="*/ 2267461 w 4729688"/>
              <a:gd name="connsiteY31" fmla="*/ 4541898 h 4729681"/>
              <a:gd name="connsiteX32" fmla="*/ 2246886 w 4729688"/>
              <a:gd name="connsiteY32" fmla="*/ 4541898 h 4729681"/>
              <a:gd name="connsiteX33" fmla="*/ 2246886 w 4729688"/>
              <a:gd name="connsiteY33" fmla="*/ 4264587 h 4729681"/>
              <a:gd name="connsiteX34" fmla="*/ 2277350 w 4729688"/>
              <a:gd name="connsiteY34" fmla="*/ 4194610 h 4729681"/>
              <a:gd name="connsiteX35" fmla="*/ 2280521 w 4729688"/>
              <a:gd name="connsiteY35" fmla="*/ 4192575 h 4729681"/>
              <a:gd name="connsiteX36" fmla="*/ 2278751 w 4729688"/>
              <a:gd name="connsiteY36" fmla="*/ 4191439 h 4729681"/>
              <a:gd name="connsiteX37" fmla="*/ 2246274 w 4729688"/>
              <a:gd name="connsiteY37" fmla="*/ 4185201 h 4729681"/>
              <a:gd name="connsiteX38" fmla="*/ 2162840 w 4729688"/>
              <a:gd name="connsiteY38" fmla="*/ 4264587 h 4729681"/>
              <a:gd name="connsiteX39" fmla="*/ 2162840 w 4729688"/>
              <a:gd name="connsiteY39" fmla="*/ 4541898 h 4729681"/>
              <a:gd name="connsiteX40" fmla="*/ 2142266 w 4729688"/>
              <a:gd name="connsiteY40" fmla="*/ 4541898 h 4729681"/>
              <a:gd name="connsiteX41" fmla="*/ 2142266 w 4729688"/>
              <a:gd name="connsiteY41" fmla="*/ 4264587 h 4729681"/>
              <a:gd name="connsiteX42" fmla="*/ 2246274 w 4729688"/>
              <a:gd name="connsiteY42" fmla="*/ 4165624 h 4729681"/>
              <a:gd name="connsiteX43" fmla="*/ 2093181 w 4729688"/>
              <a:gd name="connsiteY43" fmla="*/ 4156453 h 4729681"/>
              <a:gd name="connsiteX44" fmla="*/ 2113054 w 4729688"/>
              <a:gd name="connsiteY44" fmla="*/ 4161778 h 4729681"/>
              <a:gd name="connsiteX45" fmla="*/ 2041281 w 4729688"/>
              <a:gd name="connsiteY45" fmla="*/ 4429641 h 4729681"/>
              <a:gd name="connsiteX46" fmla="*/ 1915203 w 4729688"/>
              <a:gd name="connsiteY46" fmla="*/ 4498312 h 4729681"/>
              <a:gd name="connsiteX47" fmla="*/ 1840351 w 4729688"/>
              <a:gd name="connsiteY47" fmla="*/ 4375802 h 4729681"/>
              <a:gd name="connsiteX48" fmla="*/ 1879362 w 4729688"/>
              <a:gd name="connsiteY48" fmla="*/ 4230211 h 4729681"/>
              <a:gd name="connsiteX49" fmla="*/ 1899236 w 4729688"/>
              <a:gd name="connsiteY49" fmla="*/ 4235536 h 4729681"/>
              <a:gd name="connsiteX50" fmla="*/ 1860225 w 4729688"/>
              <a:gd name="connsiteY50" fmla="*/ 4381127 h 4729681"/>
              <a:gd name="connsiteX51" fmla="*/ 1920269 w 4729688"/>
              <a:gd name="connsiteY51" fmla="*/ 4479403 h 4729681"/>
              <a:gd name="connsiteX52" fmla="*/ 2021407 w 4729688"/>
              <a:gd name="connsiteY52" fmla="*/ 4424316 h 4729681"/>
              <a:gd name="connsiteX53" fmla="*/ 2859270 w 4729688"/>
              <a:gd name="connsiteY53" fmla="*/ 4104815 h 4729681"/>
              <a:gd name="connsiteX54" fmla="*/ 2944230 w 4729688"/>
              <a:gd name="connsiteY54" fmla="*/ 4176452 h 4729681"/>
              <a:gd name="connsiteX55" fmla="*/ 2983241 w 4729688"/>
              <a:gd name="connsiteY55" fmla="*/ 4322043 h 4729681"/>
              <a:gd name="connsiteX56" fmla="*/ 2963368 w 4729688"/>
              <a:gd name="connsiteY56" fmla="*/ 4327368 h 4729681"/>
              <a:gd name="connsiteX57" fmla="*/ 2924357 w 4729688"/>
              <a:gd name="connsiteY57" fmla="*/ 4181777 h 4729681"/>
              <a:gd name="connsiteX58" fmla="*/ 2823218 w 4729688"/>
              <a:gd name="connsiteY58" fmla="*/ 4126690 h 4729681"/>
              <a:gd name="connsiteX59" fmla="*/ 2793463 w 4729688"/>
              <a:gd name="connsiteY59" fmla="*/ 4141122 h 4729681"/>
              <a:gd name="connsiteX60" fmla="*/ 2792047 w 4729688"/>
              <a:gd name="connsiteY60" fmla="*/ 4142677 h 4729681"/>
              <a:gd name="connsiteX61" fmla="*/ 2795637 w 4729688"/>
              <a:gd name="connsiteY61" fmla="*/ 4143822 h 4729681"/>
              <a:gd name="connsiteX62" fmla="*/ 2843174 w 4729688"/>
              <a:gd name="connsiteY62" fmla="*/ 4203530 h 4729681"/>
              <a:gd name="connsiteX63" fmla="*/ 2882185 w 4729688"/>
              <a:gd name="connsiteY63" fmla="*/ 4349121 h 4729681"/>
              <a:gd name="connsiteX64" fmla="*/ 2862312 w 4729688"/>
              <a:gd name="connsiteY64" fmla="*/ 4354446 h 4729681"/>
              <a:gd name="connsiteX65" fmla="*/ 2823301 w 4729688"/>
              <a:gd name="connsiteY65" fmla="*/ 4208855 h 4729681"/>
              <a:gd name="connsiteX66" fmla="*/ 2785167 w 4729688"/>
              <a:gd name="connsiteY66" fmla="*/ 4160958 h 4729681"/>
              <a:gd name="connsiteX67" fmla="*/ 2777598 w 4729688"/>
              <a:gd name="connsiteY67" fmla="*/ 4158545 h 4729681"/>
              <a:gd name="connsiteX68" fmla="*/ 2772250 w 4729688"/>
              <a:gd name="connsiteY68" fmla="*/ 4164420 h 4729681"/>
              <a:gd name="connsiteX69" fmla="*/ 2763174 w 4729688"/>
              <a:gd name="connsiteY69" fmla="*/ 4224966 h 4729681"/>
              <a:gd name="connsiteX70" fmla="*/ 2834947 w 4729688"/>
              <a:gd name="connsiteY70" fmla="*/ 4492828 h 4729681"/>
              <a:gd name="connsiteX71" fmla="*/ 2815074 w 4729688"/>
              <a:gd name="connsiteY71" fmla="*/ 4498153 h 4729681"/>
              <a:gd name="connsiteX72" fmla="*/ 2743301 w 4729688"/>
              <a:gd name="connsiteY72" fmla="*/ 4230291 h 4729681"/>
              <a:gd name="connsiteX73" fmla="*/ 2754615 w 4729688"/>
              <a:gd name="connsiteY73" fmla="*/ 4154814 h 4729681"/>
              <a:gd name="connsiteX74" fmla="*/ 2757151 w 4729688"/>
              <a:gd name="connsiteY74" fmla="*/ 4152028 h 4729681"/>
              <a:gd name="connsiteX75" fmla="*/ 2755147 w 4729688"/>
              <a:gd name="connsiteY75" fmla="*/ 4151389 h 4729681"/>
              <a:gd name="connsiteX76" fmla="*/ 2722163 w 4729688"/>
              <a:gd name="connsiteY76" fmla="*/ 4153768 h 4729681"/>
              <a:gd name="connsiteX77" fmla="*/ 2662118 w 4729688"/>
              <a:gd name="connsiteY77" fmla="*/ 4252044 h 4729681"/>
              <a:gd name="connsiteX78" fmla="*/ 2733892 w 4729688"/>
              <a:gd name="connsiteY78" fmla="*/ 4519906 h 4729681"/>
              <a:gd name="connsiteX79" fmla="*/ 2714018 w 4729688"/>
              <a:gd name="connsiteY79" fmla="*/ 4525231 h 4729681"/>
              <a:gd name="connsiteX80" fmla="*/ 2642245 w 4729688"/>
              <a:gd name="connsiteY80" fmla="*/ 4257369 h 4729681"/>
              <a:gd name="connsiteX81" fmla="*/ 2717096 w 4729688"/>
              <a:gd name="connsiteY81" fmla="*/ 4134859 h 4729681"/>
              <a:gd name="connsiteX82" fmla="*/ 2758214 w 4729688"/>
              <a:gd name="connsiteY82" fmla="*/ 4131893 h 4729681"/>
              <a:gd name="connsiteX83" fmla="*/ 2771600 w 4729688"/>
              <a:gd name="connsiteY83" fmla="*/ 4136160 h 4729681"/>
              <a:gd name="connsiteX84" fmla="*/ 2781059 w 4729688"/>
              <a:gd name="connsiteY84" fmla="*/ 4125772 h 4729681"/>
              <a:gd name="connsiteX85" fmla="*/ 2818152 w 4729688"/>
              <a:gd name="connsiteY85" fmla="*/ 4107781 h 4729681"/>
              <a:gd name="connsiteX86" fmla="*/ 2859270 w 4729688"/>
              <a:gd name="connsiteY86" fmla="*/ 4104815 h 4729681"/>
              <a:gd name="connsiteX87" fmla="*/ 1742412 w 4729688"/>
              <a:gd name="connsiteY87" fmla="*/ 4070517 h 4729681"/>
              <a:gd name="connsiteX88" fmla="*/ 1783530 w 4729688"/>
              <a:gd name="connsiteY88" fmla="*/ 4073483 h 4729681"/>
              <a:gd name="connsiteX89" fmla="*/ 1820622 w 4729688"/>
              <a:gd name="connsiteY89" fmla="*/ 4091473 h 4729681"/>
              <a:gd name="connsiteX90" fmla="*/ 1830081 w 4729688"/>
              <a:gd name="connsiteY90" fmla="*/ 4101861 h 4729681"/>
              <a:gd name="connsiteX91" fmla="*/ 1843467 w 4729688"/>
              <a:gd name="connsiteY91" fmla="*/ 4097594 h 4729681"/>
              <a:gd name="connsiteX92" fmla="*/ 1884586 w 4729688"/>
              <a:gd name="connsiteY92" fmla="*/ 4100560 h 4729681"/>
              <a:gd name="connsiteX93" fmla="*/ 1959437 w 4729688"/>
              <a:gd name="connsiteY93" fmla="*/ 4223070 h 4729681"/>
              <a:gd name="connsiteX94" fmla="*/ 1920426 w 4729688"/>
              <a:gd name="connsiteY94" fmla="*/ 4368661 h 4729681"/>
              <a:gd name="connsiteX95" fmla="*/ 1900552 w 4729688"/>
              <a:gd name="connsiteY95" fmla="*/ 4363336 h 4729681"/>
              <a:gd name="connsiteX96" fmla="*/ 1939563 w 4729688"/>
              <a:gd name="connsiteY96" fmla="*/ 4217745 h 4729681"/>
              <a:gd name="connsiteX97" fmla="*/ 1879519 w 4729688"/>
              <a:gd name="connsiteY97" fmla="*/ 4119470 h 4729681"/>
              <a:gd name="connsiteX98" fmla="*/ 1846535 w 4729688"/>
              <a:gd name="connsiteY98" fmla="*/ 4117090 h 4729681"/>
              <a:gd name="connsiteX99" fmla="*/ 1844530 w 4729688"/>
              <a:gd name="connsiteY99" fmla="*/ 4117729 h 4729681"/>
              <a:gd name="connsiteX100" fmla="*/ 1847067 w 4729688"/>
              <a:gd name="connsiteY100" fmla="*/ 4120515 h 4729681"/>
              <a:gd name="connsiteX101" fmla="*/ 1858381 w 4729688"/>
              <a:gd name="connsiteY101" fmla="*/ 4195993 h 4729681"/>
              <a:gd name="connsiteX102" fmla="*/ 1819370 w 4729688"/>
              <a:gd name="connsiteY102" fmla="*/ 4341583 h 4729681"/>
              <a:gd name="connsiteX103" fmla="*/ 1799497 w 4729688"/>
              <a:gd name="connsiteY103" fmla="*/ 4336258 h 4729681"/>
              <a:gd name="connsiteX104" fmla="*/ 1838508 w 4729688"/>
              <a:gd name="connsiteY104" fmla="*/ 4190668 h 4729681"/>
              <a:gd name="connsiteX105" fmla="*/ 1829432 w 4729688"/>
              <a:gd name="connsiteY105" fmla="*/ 4130121 h 4729681"/>
              <a:gd name="connsiteX106" fmla="*/ 1824083 w 4729688"/>
              <a:gd name="connsiteY106" fmla="*/ 4124247 h 4729681"/>
              <a:gd name="connsiteX107" fmla="*/ 1816514 w 4729688"/>
              <a:gd name="connsiteY107" fmla="*/ 4126660 h 4729681"/>
              <a:gd name="connsiteX108" fmla="*/ 1778381 w 4729688"/>
              <a:gd name="connsiteY108" fmla="*/ 4174557 h 4729681"/>
              <a:gd name="connsiteX109" fmla="*/ 1706608 w 4729688"/>
              <a:gd name="connsiteY109" fmla="*/ 4442419 h 4729681"/>
              <a:gd name="connsiteX110" fmla="*/ 1686734 w 4729688"/>
              <a:gd name="connsiteY110" fmla="*/ 4437094 h 4729681"/>
              <a:gd name="connsiteX111" fmla="*/ 1758508 w 4729688"/>
              <a:gd name="connsiteY111" fmla="*/ 4169232 h 4729681"/>
              <a:gd name="connsiteX112" fmla="*/ 1806044 w 4729688"/>
              <a:gd name="connsiteY112" fmla="*/ 4109524 h 4729681"/>
              <a:gd name="connsiteX113" fmla="*/ 1809635 w 4729688"/>
              <a:gd name="connsiteY113" fmla="*/ 4108379 h 4729681"/>
              <a:gd name="connsiteX114" fmla="*/ 1808218 w 4729688"/>
              <a:gd name="connsiteY114" fmla="*/ 4106824 h 4729681"/>
              <a:gd name="connsiteX115" fmla="*/ 1778463 w 4729688"/>
              <a:gd name="connsiteY115" fmla="*/ 4092392 h 4729681"/>
              <a:gd name="connsiteX116" fmla="*/ 1677325 w 4729688"/>
              <a:gd name="connsiteY116" fmla="*/ 4147479 h 4729681"/>
              <a:gd name="connsiteX117" fmla="*/ 1605552 w 4729688"/>
              <a:gd name="connsiteY117" fmla="*/ 4415341 h 4729681"/>
              <a:gd name="connsiteX118" fmla="*/ 1585678 w 4729688"/>
              <a:gd name="connsiteY118" fmla="*/ 4410016 h 4729681"/>
              <a:gd name="connsiteX119" fmla="*/ 1657452 w 4729688"/>
              <a:gd name="connsiteY119" fmla="*/ 4142154 h 4729681"/>
              <a:gd name="connsiteX120" fmla="*/ 1742412 w 4729688"/>
              <a:gd name="connsiteY120" fmla="*/ 4070517 h 4729681"/>
              <a:gd name="connsiteX121" fmla="*/ 3046620 w 4729688"/>
              <a:gd name="connsiteY121" fmla="*/ 4046563 h 4729681"/>
              <a:gd name="connsiteX122" fmla="*/ 3118394 w 4729688"/>
              <a:gd name="connsiteY122" fmla="*/ 4314426 h 4729681"/>
              <a:gd name="connsiteX123" fmla="*/ 3043543 w 4729688"/>
              <a:gd name="connsiteY123" fmla="*/ 4436935 h 4729681"/>
              <a:gd name="connsiteX124" fmla="*/ 2917465 w 4729688"/>
              <a:gd name="connsiteY124" fmla="*/ 4368264 h 4729681"/>
              <a:gd name="connsiteX125" fmla="*/ 2878454 w 4729688"/>
              <a:gd name="connsiteY125" fmla="*/ 4222674 h 4729681"/>
              <a:gd name="connsiteX126" fmla="*/ 2898327 w 4729688"/>
              <a:gd name="connsiteY126" fmla="*/ 4217349 h 4729681"/>
              <a:gd name="connsiteX127" fmla="*/ 2937338 w 4729688"/>
              <a:gd name="connsiteY127" fmla="*/ 4362939 h 4729681"/>
              <a:gd name="connsiteX128" fmla="*/ 3038476 w 4729688"/>
              <a:gd name="connsiteY128" fmla="*/ 4418026 h 4729681"/>
              <a:gd name="connsiteX129" fmla="*/ 3098520 w 4729688"/>
              <a:gd name="connsiteY129" fmla="*/ 4319751 h 4729681"/>
              <a:gd name="connsiteX130" fmla="*/ 3026747 w 4729688"/>
              <a:gd name="connsiteY130" fmla="*/ 4051888 h 4729681"/>
              <a:gd name="connsiteX131" fmla="*/ 1638027 w 4729688"/>
              <a:gd name="connsiteY131" fmla="*/ 4025001 h 4729681"/>
              <a:gd name="connsiteX132" fmla="*/ 1655845 w 4729688"/>
              <a:gd name="connsiteY132" fmla="*/ 4035288 h 4729681"/>
              <a:gd name="connsiteX133" fmla="*/ 1517190 w 4729688"/>
              <a:gd name="connsiteY133" fmla="*/ 4275447 h 4729681"/>
              <a:gd name="connsiteX134" fmla="*/ 1377634 w 4729688"/>
              <a:gd name="connsiteY134" fmla="*/ 4309147 h 4729681"/>
              <a:gd name="connsiteX135" fmla="*/ 1337041 w 4729688"/>
              <a:gd name="connsiteY135" fmla="*/ 4171438 h 4729681"/>
              <a:gd name="connsiteX136" fmla="*/ 1412405 w 4729688"/>
              <a:gd name="connsiteY136" fmla="*/ 4040905 h 4729681"/>
              <a:gd name="connsiteX137" fmla="*/ 1430223 w 4729688"/>
              <a:gd name="connsiteY137" fmla="*/ 4051192 h 4729681"/>
              <a:gd name="connsiteX138" fmla="*/ 1354859 w 4729688"/>
              <a:gd name="connsiteY138" fmla="*/ 4181725 h 4729681"/>
              <a:gd name="connsiteX139" fmla="*/ 1387422 w 4729688"/>
              <a:gd name="connsiteY139" fmla="*/ 4292193 h 4729681"/>
              <a:gd name="connsiteX140" fmla="*/ 1499372 w 4729688"/>
              <a:gd name="connsiteY140" fmla="*/ 4265160 h 4729681"/>
              <a:gd name="connsiteX141" fmla="*/ 3323113 w 4729688"/>
              <a:gd name="connsiteY141" fmla="*/ 3917465 h 4729681"/>
              <a:gd name="connsiteX142" fmla="*/ 3394074 w 4729688"/>
              <a:gd name="connsiteY142" fmla="*/ 3964673 h 4729681"/>
              <a:gd name="connsiteX143" fmla="*/ 3469437 w 4729688"/>
              <a:gd name="connsiteY143" fmla="*/ 4095206 h 4729681"/>
              <a:gd name="connsiteX144" fmla="*/ 3451619 w 4729688"/>
              <a:gd name="connsiteY144" fmla="*/ 4105494 h 4729681"/>
              <a:gd name="connsiteX145" fmla="*/ 3376256 w 4729688"/>
              <a:gd name="connsiteY145" fmla="*/ 3974961 h 4729681"/>
              <a:gd name="connsiteX146" fmla="*/ 3264307 w 4729688"/>
              <a:gd name="connsiteY146" fmla="*/ 3947927 h 4729681"/>
              <a:gd name="connsiteX147" fmla="*/ 3239301 w 4729688"/>
              <a:gd name="connsiteY147" fmla="*/ 3969568 h 4729681"/>
              <a:gd name="connsiteX148" fmla="*/ 3238335 w 4729688"/>
              <a:gd name="connsiteY148" fmla="*/ 3971437 h 4729681"/>
              <a:gd name="connsiteX149" fmla="*/ 3242099 w 4729688"/>
              <a:gd name="connsiteY149" fmla="*/ 3971613 h 4729681"/>
              <a:gd name="connsiteX150" fmla="*/ 3303470 w 4729688"/>
              <a:gd name="connsiteY150" fmla="*/ 4016984 h 4729681"/>
              <a:gd name="connsiteX151" fmla="*/ 3378833 w 4729688"/>
              <a:gd name="connsiteY151" fmla="*/ 4147517 h 4729681"/>
              <a:gd name="connsiteX152" fmla="*/ 3361015 w 4729688"/>
              <a:gd name="connsiteY152" fmla="*/ 4157804 h 4729681"/>
              <a:gd name="connsiteX153" fmla="*/ 3285652 w 4729688"/>
              <a:gd name="connsiteY153" fmla="*/ 4027271 h 4729681"/>
              <a:gd name="connsiteX154" fmla="*/ 3236421 w 4729688"/>
              <a:gd name="connsiteY154" fmla="*/ 3990876 h 4729681"/>
              <a:gd name="connsiteX155" fmla="*/ 3228486 w 4729688"/>
              <a:gd name="connsiteY155" fmla="*/ 3990504 h 4729681"/>
              <a:gd name="connsiteX156" fmla="*/ 3224840 w 4729688"/>
              <a:gd name="connsiteY156" fmla="*/ 3997562 h 4729681"/>
              <a:gd name="connsiteX157" fmla="*/ 3231744 w 4729688"/>
              <a:gd name="connsiteY157" fmla="*/ 4058395 h 4729681"/>
              <a:gd name="connsiteX158" fmla="*/ 3370399 w 4729688"/>
              <a:gd name="connsiteY158" fmla="*/ 4298553 h 4729681"/>
              <a:gd name="connsiteX159" fmla="*/ 3352581 w 4729688"/>
              <a:gd name="connsiteY159" fmla="*/ 4308841 h 4729681"/>
              <a:gd name="connsiteX160" fmla="*/ 3213926 w 4729688"/>
              <a:gd name="connsiteY160" fmla="*/ 4068682 h 4729681"/>
              <a:gd name="connsiteX161" fmla="*/ 3205319 w 4729688"/>
              <a:gd name="connsiteY161" fmla="*/ 3992848 h 4729681"/>
              <a:gd name="connsiteX162" fmla="*/ 3207049 w 4729688"/>
              <a:gd name="connsiteY162" fmla="*/ 3989500 h 4729681"/>
              <a:gd name="connsiteX163" fmla="*/ 3204947 w 4729688"/>
              <a:gd name="connsiteY163" fmla="*/ 3989402 h 4729681"/>
              <a:gd name="connsiteX164" fmla="*/ 3173703 w 4729688"/>
              <a:gd name="connsiteY164" fmla="*/ 4000237 h 4729681"/>
              <a:gd name="connsiteX165" fmla="*/ 3141140 w 4729688"/>
              <a:gd name="connsiteY165" fmla="*/ 4110705 h 4729681"/>
              <a:gd name="connsiteX166" fmla="*/ 3279795 w 4729688"/>
              <a:gd name="connsiteY166" fmla="*/ 4350864 h 4729681"/>
              <a:gd name="connsiteX167" fmla="*/ 3261977 w 4729688"/>
              <a:gd name="connsiteY167" fmla="*/ 4361151 h 4729681"/>
              <a:gd name="connsiteX168" fmla="*/ 3123322 w 4729688"/>
              <a:gd name="connsiteY168" fmla="*/ 4120992 h 4729681"/>
              <a:gd name="connsiteX169" fmla="*/ 3163914 w 4729688"/>
              <a:gd name="connsiteY169" fmla="*/ 3983284 h 4729681"/>
              <a:gd name="connsiteX170" fmla="*/ 3202864 w 4729688"/>
              <a:gd name="connsiteY170" fmla="*/ 3969777 h 4729681"/>
              <a:gd name="connsiteX171" fmla="*/ 3216898 w 4729688"/>
              <a:gd name="connsiteY171" fmla="*/ 3970434 h 4729681"/>
              <a:gd name="connsiteX172" fmla="*/ 3223346 w 4729688"/>
              <a:gd name="connsiteY172" fmla="*/ 3957951 h 4729681"/>
              <a:gd name="connsiteX173" fmla="*/ 3254518 w 4729688"/>
              <a:gd name="connsiteY173" fmla="*/ 3930974 h 4729681"/>
              <a:gd name="connsiteX174" fmla="*/ 3293468 w 4729688"/>
              <a:gd name="connsiteY174" fmla="*/ 3917466 h 4729681"/>
              <a:gd name="connsiteX175" fmla="*/ 3323113 w 4729688"/>
              <a:gd name="connsiteY175" fmla="*/ 3917465 h 4729681"/>
              <a:gd name="connsiteX176" fmla="*/ 1291808 w 4729688"/>
              <a:gd name="connsiteY176" fmla="*/ 3851205 h 4729681"/>
              <a:gd name="connsiteX177" fmla="*/ 1321453 w 4729688"/>
              <a:gd name="connsiteY177" fmla="*/ 3851207 h 4729681"/>
              <a:gd name="connsiteX178" fmla="*/ 1360402 w 4729688"/>
              <a:gd name="connsiteY178" fmla="*/ 3864714 h 4729681"/>
              <a:gd name="connsiteX179" fmla="*/ 1391574 w 4729688"/>
              <a:gd name="connsiteY179" fmla="*/ 3891692 h 4729681"/>
              <a:gd name="connsiteX180" fmla="*/ 1398023 w 4729688"/>
              <a:gd name="connsiteY180" fmla="*/ 3904174 h 4729681"/>
              <a:gd name="connsiteX181" fmla="*/ 1412057 w 4729688"/>
              <a:gd name="connsiteY181" fmla="*/ 3903517 h 4729681"/>
              <a:gd name="connsiteX182" fmla="*/ 1451006 w 4729688"/>
              <a:gd name="connsiteY182" fmla="*/ 3917024 h 4729681"/>
              <a:gd name="connsiteX183" fmla="*/ 1491599 w 4729688"/>
              <a:gd name="connsiteY183" fmla="*/ 4054733 h 4729681"/>
              <a:gd name="connsiteX184" fmla="*/ 1416236 w 4729688"/>
              <a:gd name="connsiteY184" fmla="*/ 4185266 h 4729681"/>
              <a:gd name="connsiteX185" fmla="*/ 1398418 w 4729688"/>
              <a:gd name="connsiteY185" fmla="*/ 4174978 h 4729681"/>
              <a:gd name="connsiteX186" fmla="*/ 1473781 w 4729688"/>
              <a:gd name="connsiteY186" fmla="*/ 4044445 h 4729681"/>
              <a:gd name="connsiteX187" fmla="*/ 1441218 w 4729688"/>
              <a:gd name="connsiteY187" fmla="*/ 3933978 h 4729681"/>
              <a:gd name="connsiteX188" fmla="*/ 1409973 w 4729688"/>
              <a:gd name="connsiteY188" fmla="*/ 3923142 h 4729681"/>
              <a:gd name="connsiteX189" fmla="*/ 1407872 w 4729688"/>
              <a:gd name="connsiteY189" fmla="*/ 3923241 h 4729681"/>
              <a:gd name="connsiteX190" fmla="*/ 1409601 w 4729688"/>
              <a:gd name="connsiteY190" fmla="*/ 3926589 h 4729681"/>
              <a:gd name="connsiteX191" fmla="*/ 1400995 w 4729688"/>
              <a:gd name="connsiteY191" fmla="*/ 4002422 h 4729681"/>
              <a:gd name="connsiteX192" fmla="*/ 1325632 w 4729688"/>
              <a:gd name="connsiteY192" fmla="*/ 4132955 h 4729681"/>
              <a:gd name="connsiteX193" fmla="*/ 1307814 w 4729688"/>
              <a:gd name="connsiteY193" fmla="*/ 4122668 h 4729681"/>
              <a:gd name="connsiteX194" fmla="*/ 1383177 w 4729688"/>
              <a:gd name="connsiteY194" fmla="*/ 3992135 h 4729681"/>
              <a:gd name="connsiteX195" fmla="*/ 1390081 w 4729688"/>
              <a:gd name="connsiteY195" fmla="*/ 3931303 h 4729681"/>
              <a:gd name="connsiteX196" fmla="*/ 1386435 w 4729688"/>
              <a:gd name="connsiteY196" fmla="*/ 3924244 h 4729681"/>
              <a:gd name="connsiteX197" fmla="*/ 1378500 w 4729688"/>
              <a:gd name="connsiteY197" fmla="*/ 3924616 h 4729681"/>
              <a:gd name="connsiteX198" fmla="*/ 1329269 w 4729688"/>
              <a:gd name="connsiteY198" fmla="*/ 3961011 h 4729681"/>
              <a:gd name="connsiteX199" fmla="*/ 1190613 w 4729688"/>
              <a:gd name="connsiteY199" fmla="*/ 4201170 h 4729681"/>
              <a:gd name="connsiteX200" fmla="*/ 1172795 w 4729688"/>
              <a:gd name="connsiteY200" fmla="*/ 4190883 h 4729681"/>
              <a:gd name="connsiteX201" fmla="*/ 1311451 w 4729688"/>
              <a:gd name="connsiteY201" fmla="*/ 3950724 h 4729681"/>
              <a:gd name="connsiteX202" fmla="*/ 1372822 w 4729688"/>
              <a:gd name="connsiteY202" fmla="*/ 3905354 h 4729681"/>
              <a:gd name="connsiteX203" fmla="*/ 1376586 w 4729688"/>
              <a:gd name="connsiteY203" fmla="*/ 3905177 h 4729681"/>
              <a:gd name="connsiteX204" fmla="*/ 1375620 w 4729688"/>
              <a:gd name="connsiteY204" fmla="*/ 3903308 h 4729681"/>
              <a:gd name="connsiteX205" fmla="*/ 1350614 w 4729688"/>
              <a:gd name="connsiteY205" fmla="*/ 3881667 h 4729681"/>
              <a:gd name="connsiteX206" fmla="*/ 1238665 w 4729688"/>
              <a:gd name="connsiteY206" fmla="*/ 3908701 h 4729681"/>
              <a:gd name="connsiteX207" fmla="*/ 1100009 w 4729688"/>
              <a:gd name="connsiteY207" fmla="*/ 4148860 h 4729681"/>
              <a:gd name="connsiteX208" fmla="*/ 1082191 w 4729688"/>
              <a:gd name="connsiteY208" fmla="*/ 4138572 h 4729681"/>
              <a:gd name="connsiteX209" fmla="*/ 1220847 w 4729688"/>
              <a:gd name="connsiteY209" fmla="*/ 3898414 h 4729681"/>
              <a:gd name="connsiteX210" fmla="*/ 1291808 w 4729688"/>
              <a:gd name="connsiteY210" fmla="*/ 3851205 h 4729681"/>
              <a:gd name="connsiteX211" fmla="*/ 3459358 w 4729688"/>
              <a:gd name="connsiteY211" fmla="*/ 3812710 h 4729681"/>
              <a:gd name="connsiteX212" fmla="*/ 3598013 w 4729688"/>
              <a:gd name="connsiteY212" fmla="*/ 4052868 h 4729681"/>
              <a:gd name="connsiteX213" fmla="*/ 3557421 w 4729688"/>
              <a:gd name="connsiteY213" fmla="*/ 4190577 h 4729681"/>
              <a:gd name="connsiteX214" fmla="*/ 3417865 w 4729688"/>
              <a:gd name="connsiteY214" fmla="*/ 4156877 h 4729681"/>
              <a:gd name="connsiteX215" fmla="*/ 3342502 w 4729688"/>
              <a:gd name="connsiteY215" fmla="*/ 4026344 h 4729681"/>
              <a:gd name="connsiteX216" fmla="*/ 3360320 w 4729688"/>
              <a:gd name="connsiteY216" fmla="*/ 4016057 h 4729681"/>
              <a:gd name="connsiteX217" fmla="*/ 3435683 w 4729688"/>
              <a:gd name="connsiteY217" fmla="*/ 4146590 h 4729681"/>
              <a:gd name="connsiteX218" fmla="*/ 3547632 w 4729688"/>
              <a:gd name="connsiteY218" fmla="*/ 4173623 h 4729681"/>
              <a:gd name="connsiteX219" fmla="*/ 3580195 w 4729688"/>
              <a:gd name="connsiteY219" fmla="*/ 4063156 h 4729681"/>
              <a:gd name="connsiteX220" fmla="*/ 3441540 w 4729688"/>
              <a:gd name="connsiteY220" fmla="*/ 3822997 h 4729681"/>
              <a:gd name="connsiteX221" fmla="*/ 1010355 w 4729688"/>
              <a:gd name="connsiteY221" fmla="*/ 3737193 h 4729681"/>
              <a:gd name="connsiteX222" fmla="*/ 1024903 w 4729688"/>
              <a:gd name="connsiteY222" fmla="*/ 3751741 h 4729681"/>
              <a:gd name="connsiteX223" fmla="*/ 918323 w 4729688"/>
              <a:gd name="connsiteY223" fmla="*/ 3858321 h 4729681"/>
              <a:gd name="connsiteX224" fmla="*/ 921185 w 4729688"/>
              <a:gd name="connsiteY224" fmla="*/ 3973452 h 4729681"/>
              <a:gd name="connsiteX225" fmla="*/ 1036317 w 4729688"/>
              <a:gd name="connsiteY225" fmla="*/ 3976315 h 4729681"/>
              <a:gd name="connsiteX226" fmla="*/ 1232406 w 4729688"/>
              <a:gd name="connsiteY226" fmla="*/ 3780226 h 4729681"/>
              <a:gd name="connsiteX227" fmla="*/ 1246954 w 4729688"/>
              <a:gd name="connsiteY227" fmla="*/ 3794774 h 4729681"/>
              <a:gd name="connsiteX228" fmla="*/ 1050865 w 4729688"/>
              <a:gd name="connsiteY228" fmla="*/ 3990863 h 4729681"/>
              <a:gd name="connsiteX229" fmla="*/ 907343 w 4729688"/>
              <a:gd name="connsiteY229" fmla="*/ 3987295 h 4729681"/>
              <a:gd name="connsiteX230" fmla="*/ 903775 w 4729688"/>
              <a:gd name="connsiteY230" fmla="*/ 3843772 h 4729681"/>
              <a:gd name="connsiteX231" fmla="*/ 3702756 w 4729688"/>
              <a:gd name="connsiteY231" fmla="*/ 3615743 h 4729681"/>
              <a:gd name="connsiteX232" fmla="*/ 3773778 w 4729688"/>
              <a:gd name="connsiteY232" fmla="*/ 3643683 h 4729681"/>
              <a:gd name="connsiteX233" fmla="*/ 3880358 w 4729688"/>
              <a:gd name="connsiteY233" fmla="*/ 3750263 h 4729681"/>
              <a:gd name="connsiteX234" fmla="*/ 3865810 w 4729688"/>
              <a:gd name="connsiteY234" fmla="*/ 3764811 h 4729681"/>
              <a:gd name="connsiteX235" fmla="*/ 3759230 w 4729688"/>
              <a:gd name="connsiteY235" fmla="*/ 3658231 h 4729681"/>
              <a:gd name="connsiteX236" fmla="*/ 3644098 w 4729688"/>
              <a:gd name="connsiteY236" fmla="*/ 3661094 h 4729681"/>
              <a:gd name="connsiteX237" fmla="*/ 3625546 w 4729688"/>
              <a:gd name="connsiteY237" fmla="*/ 3688469 h 4729681"/>
              <a:gd name="connsiteX238" fmla="*/ 3625097 w 4729688"/>
              <a:gd name="connsiteY238" fmla="*/ 3690524 h 4729681"/>
              <a:gd name="connsiteX239" fmla="*/ 3628778 w 4729688"/>
              <a:gd name="connsiteY239" fmla="*/ 3689721 h 4729681"/>
              <a:gd name="connsiteX240" fmla="*/ 3699800 w 4729688"/>
              <a:gd name="connsiteY240" fmla="*/ 3717661 h 4729681"/>
              <a:gd name="connsiteX241" fmla="*/ 3806380 w 4729688"/>
              <a:gd name="connsiteY241" fmla="*/ 3824241 h 4729681"/>
              <a:gd name="connsiteX242" fmla="*/ 3791832 w 4729688"/>
              <a:gd name="connsiteY242" fmla="*/ 3838789 h 4729681"/>
              <a:gd name="connsiteX243" fmla="*/ 3685252 w 4729688"/>
              <a:gd name="connsiteY243" fmla="*/ 3732209 h 4729681"/>
              <a:gd name="connsiteX244" fmla="*/ 3628279 w 4729688"/>
              <a:gd name="connsiteY244" fmla="*/ 3709796 h 4729681"/>
              <a:gd name="connsiteX245" fmla="*/ 3620518 w 4729688"/>
              <a:gd name="connsiteY245" fmla="*/ 3711491 h 4729681"/>
              <a:gd name="connsiteX246" fmla="*/ 3618823 w 4729688"/>
              <a:gd name="connsiteY246" fmla="*/ 3719252 h 4729681"/>
              <a:gd name="connsiteX247" fmla="*/ 3641236 w 4729688"/>
              <a:gd name="connsiteY247" fmla="*/ 3776225 h 4729681"/>
              <a:gd name="connsiteX248" fmla="*/ 3837325 w 4729688"/>
              <a:gd name="connsiteY248" fmla="*/ 3972314 h 4729681"/>
              <a:gd name="connsiteX249" fmla="*/ 3822777 w 4729688"/>
              <a:gd name="connsiteY249" fmla="*/ 3986862 h 4729681"/>
              <a:gd name="connsiteX250" fmla="*/ 3626688 w 4729688"/>
              <a:gd name="connsiteY250" fmla="*/ 3790773 h 4729681"/>
              <a:gd name="connsiteX251" fmla="*/ 3598747 w 4729688"/>
              <a:gd name="connsiteY251" fmla="*/ 3719751 h 4729681"/>
              <a:gd name="connsiteX252" fmla="*/ 3599551 w 4729688"/>
              <a:gd name="connsiteY252" fmla="*/ 3716070 h 4729681"/>
              <a:gd name="connsiteX253" fmla="*/ 3597496 w 4729688"/>
              <a:gd name="connsiteY253" fmla="*/ 3716519 h 4729681"/>
              <a:gd name="connsiteX254" fmla="*/ 3570120 w 4729688"/>
              <a:gd name="connsiteY254" fmla="*/ 3735071 h 4729681"/>
              <a:gd name="connsiteX255" fmla="*/ 3567258 w 4729688"/>
              <a:gd name="connsiteY255" fmla="*/ 3850203 h 4729681"/>
              <a:gd name="connsiteX256" fmla="*/ 3763347 w 4729688"/>
              <a:gd name="connsiteY256" fmla="*/ 4046292 h 4729681"/>
              <a:gd name="connsiteX257" fmla="*/ 3748799 w 4729688"/>
              <a:gd name="connsiteY257" fmla="*/ 4060840 h 4729681"/>
              <a:gd name="connsiteX258" fmla="*/ 3552710 w 4729688"/>
              <a:gd name="connsiteY258" fmla="*/ 3864751 h 4729681"/>
              <a:gd name="connsiteX259" fmla="*/ 3556278 w 4729688"/>
              <a:gd name="connsiteY259" fmla="*/ 3721229 h 4729681"/>
              <a:gd name="connsiteX260" fmla="*/ 3590404 w 4729688"/>
              <a:gd name="connsiteY260" fmla="*/ 3698101 h 4729681"/>
              <a:gd name="connsiteX261" fmla="*/ 3604130 w 4729688"/>
              <a:gd name="connsiteY261" fmla="*/ 3695103 h 4729681"/>
              <a:gd name="connsiteX262" fmla="*/ 3607128 w 4729688"/>
              <a:gd name="connsiteY262" fmla="*/ 3681377 h 4729681"/>
              <a:gd name="connsiteX263" fmla="*/ 3630256 w 4729688"/>
              <a:gd name="connsiteY263" fmla="*/ 3647251 h 4729681"/>
              <a:gd name="connsiteX264" fmla="*/ 3702756 w 4729688"/>
              <a:gd name="connsiteY264" fmla="*/ 3615743 h 4729681"/>
              <a:gd name="connsiteX265" fmla="*/ 2940691 w 4729688"/>
              <a:gd name="connsiteY265" fmla="*/ 3595112 h 4729681"/>
              <a:gd name="connsiteX266" fmla="*/ 2995012 w 4729688"/>
              <a:gd name="connsiteY266" fmla="*/ 3688770 h 4729681"/>
              <a:gd name="connsiteX267" fmla="*/ 3049334 w 4729688"/>
              <a:gd name="connsiteY267" fmla="*/ 3595112 h 4729681"/>
              <a:gd name="connsiteX268" fmla="*/ 1696091 w 4729688"/>
              <a:gd name="connsiteY268" fmla="*/ 3595112 h 4729681"/>
              <a:gd name="connsiteX269" fmla="*/ 1750412 w 4729688"/>
              <a:gd name="connsiteY269" fmla="*/ 3688770 h 4729681"/>
              <a:gd name="connsiteX270" fmla="*/ 1804734 w 4729688"/>
              <a:gd name="connsiteY270" fmla="*/ 3595112 h 4729681"/>
              <a:gd name="connsiteX271" fmla="*/ 933226 w 4729688"/>
              <a:gd name="connsiteY271" fmla="*/ 3522037 h 4729681"/>
              <a:gd name="connsiteX272" fmla="*/ 1005726 w 4729688"/>
              <a:gd name="connsiteY272" fmla="*/ 3553546 h 4729681"/>
              <a:gd name="connsiteX273" fmla="*/ 1028853 w 4729688"/>
              <a:gd name="connsiteY273" fmla="*/ 3587672 h 4729681"/>
              <a:gd name="connsiteX274" fmla="*/ 1031851 w 4729688"/>
              <a:gd name="connsiteY274" fmla="*/ 3601398 h 4729681"/>
              <a:gd name="connsiteX275" fmla="*/ 1045577 w 4729688"/>
              <a:gd name="connsiteY275" fmla="*/ 3604396 h 4729681"/>
              <a:gd name="connsiteX276" fmla="*/ 1079703 w 4729688"/>
              <a:gd name="connsiteY276" fmla="*/ 3627524 h 4729681"/>
              <a:gd name="connsiteX277" fmla="*/ 1083272 w 4729688"/>
              <a:gd name="connsiteY277" fmla="*/ 3771046 h 4729681"/>
              <a:gd name="connsiteX278" fmla="*/ 976692 w 4729688"/>
              <a:gd name="connsiteY278" fmla="*/ 3877626 h 4729681"/>
              <a:gd name="connsiteX279" fmla="*/ 962143 w 4729688"/>
              <a:gd name="connsiteY279" fmla="*/ 3863077 h 4729681"/>
              <a:gd name="connsiteX280" fmla="*/ 1068723 w 4729688"/>
              <a:gd name="connsiteY280" fmla="*/ 3756498 h 4729681"/>
              <a:gd name="connsiteX281" fmla="*/ 1065861 w 4729688"/>
              <a:gd name="connsiteY281" fmla="*/ 3641366 h 4729681"/>
              <a:gd name="connsiteX282" fmla="*/ 1038485 w 4729688"/>
              <a:gd name="connsiteY282" fmla="*/ 3622813 h 4729681"/>
              <a:gd name="connsiteX283" fmla="*/ 1036430 w 4729688"/>
              <a:gd name="connsiteY283" fmla="*/ 3622364 h 4729681"/>
              <a:gd name="connsiteX284" fmla="*/ 1037234 w 4729688"/>
              <a:gd name="connsiteY284" fmla="*/ 3626046 h 4729681"/>
              <a:gd name="connsiteX285" fmla="*/ 1009294 w 4729688"/>
              <a:gd name="connsiteY285" fmla="*/ 3697068 h 4729681"/>
              <a:gd name="connsiteX286" fmla="*/ 902714 w 4729688"/>
              <a:gd name="connsiteY286" fmla="*/ 3803648 h 4729681"/>
              <a:gd name="connsiteX287" fmla="*/ 888165 w 4729688"/>
              <a:gd name="connsiteY287" fmla="*/ 3789100 h 4729681"/>
              <a:gd name="connsiteX288" fmla="*/ 994745 w 4729688"/>
              <a:gd name="connsiteY288" fmla="*/ 3682520 h 4729681"/>
              <a:gd name="connsiteX289" fmla="*/ 1017158 w 4729688"/>
              <a:gd name="connsiteY289" fmla="*/ 3625547 h 4729681"/>
              <a:gd name="connsiteX290" fmla="*/ 1015464 w 4729688"/>
              <a:gd name="connsiteY290" fmla="*/ 3617786 h 4729681"/>
              <a:gd name="connsiteX291" fmla="*/ 1007702 w 4729688"/>
              <a:gd name="connsiteY291" fmla="*/ 3616091 h 4729681"/>
              <a:gd name="connsiteX292" fmla="*/ 950730 w 4729688"/>
              <a:gd name="connsiteY292" fmla="*/ 3638504 h 4729681"/>
              <a:gd name="connsiteX293" fmla="*/ 754641 w 4729688"/>
              <a:gd name="connsiteY293" fmla="*/ 3834593 h 4729681"/>
              <a:gd name="connsiteX294" fmla="*/ 740092 w 4729688"/>
              <a:gd name="connsiteY294" fmla="*/ 3820044 h 4729681"/>
              <a:gd name="connsiteX295" fmla="*/ 936181 w 4729688"/>
              <a:gd name="connsiteY295" fmla="*/ 3623955 h 4729681"/>
              <a:gd name="connsiteX296" fmla="*/ 1007203 w 4729688"/>
              <a:gd name="connsiteY296" fmla="*/ 3596015 h 4729681"/>
              <a:gd name="connsiteX297" fmla="*/ 1010885 w 4729688"/>
              <a:gd name="connsiteY297" fmla="*/ 3596819 h 4729681"/>
              <a:gd name="connsiteX298" fmla="*/ 1010436 w 4729688"/>
              <a:gd name="connsiteY298" fmla="*/ 3594764 h 4729681"/>
              <a:gd name="connsiteX299" fmla="*/ 991883 w 4729688"/>
              <a:gd name="connsiteY299" fmla="*/ 3567388 h 4729681"/>
              <a:gd name="connsiteX300" fmla="*/ 876752 w 4729688"/>
              <a:gd name="connsiteY300" fmla="*/ 3564526 h 4729681"/>
              <a:gd name="connsiteX301" fmla="*/ 680663 w 4729688"/>
              <a:gd name="connsiteY301" fmla="*/ 3760615 h 4729681"/>
              <a:gd name="connsiteX302" fmla="*/ 666115 w 4729688"/>
              <a:gd name="connsiteY302" fmla="*/ 3746066 h 4729681"/>
              <a:gd name="connsiteX303" fmla="*/ 862203 w 4729688"/>
              <a:gd name="connsiteY303" fmla="*/ 3549978 h 4729681"/>
              <a:gd name="connsiteX304" fmla="*/ 933226 w 4729688"/>
              <a:gd name="connsiteY304" fmla="*/ 3522037 h 4729681"/>
              <a:gd name="connsiteX305" fmla="*/ 3797506 w 4729688"/>
              <a:gd name="connsiteY305" fmla="*/ 3480001 h 4729681"/>
              <a:gd name="connsiteX306" fmla="*/ 3993595 w 4729688"/>
              <a:gd name="connsiteY306" fmla="*/ 3676089 h 4729681"/>
              <a:gd name="connsiteX307" fmla="*/ 3990027 w 4729688"/>
              <a:gd name="connsiteY307" fmla="*/ 3819612 h 4729681"/>
              <a:gd name="connsiteX308" fmla="*/ 3846505 w 4729688"/>
              <a:gd name="connsiteY308" fmla="*/ 3823180 h 4729681"/>
              <a:gd name="connsiteX309" fmla="*/ 3739925 w 4729688"/>
              <a:gd name="connsiteY309" fmla="*/ 3716600 h 4729681"/>
              <a:gd name="connsiteX310" fmla="*/ 3754473 w 4729688"/>
              <a:gd name="connsiteY310" fmla="*/ 3702051 h 4729681"/>
              <a:gd name="connsiteX311" fmla="*/ 3861053 w 4729688"/>
              <a:gd name="connsiteY311" fmla="*/ 3808631 h 4729681"/>
              <a:gd name="connsiteX312" fmla="*/ 3976185 w 4729688"/>
              <a:gd name="connsiteY312" fmla="*/ 3805769 h 4729681"/>
              <a:gd name="connsiteX313" fmla="*/ 3979047 w 4729688"/>
              <a:gd name="connsiteY313" fmla="*/ 3690638 h 4729681"/>
              <a:gd name="connsiteX314" fmla="*/ 3782958 w 4729688"/>
              <a:gd name="connsiteY314" fmla="*/ 3494549 h 4729681"/>
              <a:gd name="connsiteX315" fmla="*/ 2802075 w 4729688"/>
              <a:gd name="connsiteY315" fmla="*/ 3444977 h 4729681"/>
              <a:gd name="connsiteX316" fmla="*/ 2743850 w 4729688"/>
              <a:gd name="connsiteY316" fmla="*/ 3545365 h 4729681"/>
              <a:gd name="connsiteX317" fmla="*/ 2860300 w 4729688"/>
              <a:gd name="connsiteY317" fmla="*/ 3545365 h 4729681"/>
              <a:gd name="connsiteX318" fmla="*/ 1557475 w 4729688"/>
              <a:gd name="connsiteY318" fmla="*/ 3444977 h 4729681"/>
              <a:gd name="connsiteX319" fmla="*/ 1499250 w 4729688"/>
              <a:gd name="connsiteY319" fmla="*/ 3545365 h 4729681"/>
              <a:gd name="connsiteX320" fmla="*/ 1615700 w 4729688"/>
              <a:gd name="connsiteY320" fmla="*/ 3545365 h 4729681"/>
              <a:gd name="connsiteX321" fmla="*/ 3187949 w 4729688"/>
              <a:gd name="connsiteY321" fmla="*/ 3444977 h 4729681"/>
              <a:gd name="connsiteX322" fmla="*/ 3129724 w 4729688"/>
              <a:gd name="connsiteY322" fmla="*/ 3545365 h 4729681"/>
              <a:gd name="connsiteX323" fmla="*/ 3246174 w 4729688"/>
              <a:gd name="connsiteY323" fmla="*/ 3545365 h 4729681"/>
              <a:gd name="connsiteX324" fmla="*/ 1943349 w 4729688"/>
              <a:gd name="connsiteY324" fmla="*/ 3444977 h 4729681"/>
              <a:gd name="connsiteX325" fmla="*/ 1885124 w 4729688"/>
              <a:gd name="connsiteY325" fmla="*/ 3545365 h 4729681"/>
              <a:gd name="connsiteX326" fmla="*/ 2001574 w 4729688"/>
              <a:gd name="connsiteY326" fmla="*/ 3545365 h 4729681"/>
              <a:gd name="connsiteX327" fmla="*/ 700610 w 4729688"/>
              <a:gd name="connsiteY327" fmla="*/ 3339770 h 4729681"/>
              <a:gd name="connsiteX328" fmla="*/ 710897 w 4729688"/>
              <a:gd name="connsiteY328" fmla="*/ 3357588 h 4729681"/>
              <a:gd name="connsiteX329" fmla="*/ 580364 w 4729688"/>
              <a:gd name="connsiteY329" fmla="*/ 3432952 h 4729681"/>
              <a:gd name="connsiteX330" fmla="*/ 553330 w 4729688"/>
              <a:gd name="connsiteY330" fmla="*/ 3544901 h 4729681"/>
              <a:gd name="connsiteX331" fmla="*/ 663798 w 4729688"/>
              <a:gd name="connsiteY331" fmla="*/ 3577464 h 4729681"/>
              <a:gd name="connsiteX332" fmla="*/ 903957 w 4729688"/>
              <a:gd name="connsiteY332" fmla="*/ 3438808 h 4729681"/>
              <a:gd name="connsiteX333" fmla="*/ 914244 w 4729688"/>
              <a:gd name="connsiteY333" fmla="*/ 3456626 h 4729681"/>
              <a:gd name="connsiteX334" fmla="*/ 674085 w 4729688"/>
              <a:gd name="connsiteY334" fmla="*/ 3595282 h 4729681"/>
              <a:gd name="connsiteX335" fmla="*/ 536377 w 4729688"/>
              <a:gd name="connsiteY335" fmla="*/ 3554689 h 4729681"/>
              <a:gd name="connsiteX336" fmla="*/ 570077 w 4729688"/>
              <a:gd name="connsiteY336" fmla="*/ 3415134 h 4729681"/>
              <a:gd name="connsiteX337" fmla="*/ 3127203 w 4729688"/>
              <a:gd name="connsiteY337" fmla="*/ 3255731 h 4729681"/>
              <a:gd name="connsiteX338" fmla="*/ 3186689 w 4729688"/>
              <a:gd name="connsiteY338" fmla="*/ 3358292 h 4729681"/>
              <a:gd name="connsiteX339" fmla="*/ 3246174 w 4729688"/>
              <a:gd name="connsiteY339" fmla="*/ 3255731 h 4729681"/>
              <a:gd name="connsiteX340" fmla="*/ 2911838 w 4729688"/>
              <a:gd name="connsiteY340" fmla="*/ 3255731 h 4729681"/>
              <a:gd name="connsiteX341" fmla="*/ 2827844 w 4729688"/>
              <a:gd name="connsiteY341" fmla="*/ 3400548 h 4729681"/>
              <a:gd name="connsiteX342" fmla="*/ 2911837 w 4729688"/>
              <a:gd name="connsiteY342" fmla="*/ 3545365 h 4729681"/>
              <a:gd name="connsiteX343" fmla="*/ 3078187 w 4729688"/>
              <a:gd name="connsiteY343" fmla="*/ 3545365 h 4729681"/>
              <a:gd name="connsiteX344" fmla="*/ 3162180 w 4729688"/>
              <a:gd name="connsiteY344" fmla="*/ 3400548 h 4729681"/>
              <a:gd name="connsiteX345" fmla="*/ 3078187 w 4729688"/>
              <a:gd name="connsiteY345" fmla="*/ 3255731 h 4729681"/>
              <a:gd name="connsiteX346" fmla="*/ 2743850 w 4729688"/>
              <a:gd name="connsiteY346" fmla="*/ 3255731 h 4729681"/>
              <a:gd name="connsiteX347" fmla="*/ 2803335 w 4729688"/>
              <a:gd name="connsiteY347" fmla="*/ 3358292 h 4729681"/>
              <a:gd name="connsiteX348" fmla="*/ 2862821 w 4729688"/>
              <a:gd name="connsiteY348" fmla="*/ 3255731 h 4729681"/>
              <a:gd name="connsiteX349" fmla="*/ 1882603 w 4729688"/>
              <a:gd name="connsiteY349" fmla="*/ 3255731 h 4729681"/>
              <a:gd name="connsiteX350" fmla="*/ 1942089 w 4729688"/>
              <a:gd name="connsiteY350" fmla="*/ 3358293 h 4729681"/>
              <a:gd name="connsiteX351" fmla="*/ 2001574 w 4729688"/>
              <a:gd name="connsiteY351" fmla="*/ 3255731 h 4729681"/>
              <a:gd name="connsiteX352" fmla="*/ 1667238 w 4729688"/>
              <a:gd name="connsiteY352" fmla="*/ 3255731 h 4729681"/>
              <a:gd name="connsiteX353" fmla="*/ 1583244 w 4729688"/>
              <a:gd name="connsiteY353" fmla="*/ 3400548 h 4729681"/>
              <a:gd name="connsiteX354" fmla="*/ 1667238 w 4729688"/>
              <a:gd name="connsiteY354" fmla="*/ 3545365 h 4729681"/>
              <a:gd name="connsiteX355" fmla="*/ 1833587 w 4729688"/>
              <a:gd name="connsiteY355" fmla="*/ 3545365 h 4729681"/>
              <a:gd name="connsiteX356" fmla="*/ 1917581 w 4729688"/>
              <a:gd name="connsiteY356" fmla="*/ 3400548 h 4729681"/>
              <a:gd name="connsiteX357" fmla="*/ 1833587 w 4729688"/>
              <a:gd name="connsiteY357" fmla="*/ 3255731 h 4729681"/>
              <a:gd name="connsiteX358" fmla="*/ 1499250 w 4729688"/>
              <a:gd name="connsiteY358" fmla="*/ 3255731 h 4729681"/>
              <a:gd name="connsiteX359" fmla="*/ 1558735 w 4729688"/>
              <a:gd name="connsiteY359" fmla="*/ 3358292 h 4729681"/>
              <a:gd name="connsiteX360" fmla="*/ 1618221 w 4729688"/>
              <a:gd name="connsiteY360" fmla="*/ 3255731 h 4729681"/>
              <a:gd name="connsiteX361" fmla="*/ 4020018 w 4729688"/>
              <a:gd name="connsiteY361" fmla="*/ 3223173 h 4729681"/>
              <a:gd name="connsiteX362" fmla="*/ 4057465 w 4729688"/>
              <a:gd name="connsiteY362" fmla="*/ 3235355 h 4729681"/>
              <a:gd name="connsiteX363" fmla="*/ 4187998 w 4729688"/>
              <a:gd name="connsiteY363" fmla="*/ 3310719 h 4729681"/>
              <a:gd name="connsiteX364" fmla="*/ 4177711 w 4729688"/>
              <a:gd name="connsiteY364" fmla="*/ 3328537 h 4729681"/>
              <a:gd name="connsiteX365" fmla="*/ 4047178 w 4729688"/>
              <a:gd name="connsiteY365" fmla="*/ 3253173 h 4729681"/>
              <a:gd name="connsiteX366" fmla="*/ 3936710 w 4729688"/>
              <a:gd name="connsiteY366" fmla="*/ 3285736 h 4729681"/>
              <a:gd name="connsiteX367" fmla="*/ 3925875 w 4729688"/>
              <a:gd name="connsiteY367" fmla="*/ 3316981 h 4729681"/>
              <a:gd name="connsiteX368" fmla="*/ 3925973 w 4729688"/>
              <a:gd name="connsiteY368" fmla="*/ 3319082 h 4729681"/>
              <a:gd name="connsiteX369" fmla="*/ 3929321 w 4729688"/>
              <a:gd name="connsiteY369" fmla="*/ 3317353 h 4729681"/>
              <a:gd name="connsiteX370" fmla="*/ 4005155 w 4729688"/>
              <a:gd name="connsiteY370" fmla="*/ 3325959 h 4729681"/>
              <a:gd name="connsiteX371" fmla="*/ 4135688 w 4729688"/>
              <a:gd name="connsiteY371" fmla="*/ 3401323 h 4729681"/>
              <a:gd name="connsiteX372" fmla="*/ 4125400 w 4729688"/>
              <a:gd name="connsiteY372" fmla="*/ 3419141 h 4729681"/>
              <a:gd name="connsiteX373" fmla="*/ 3994867 w 4729688"/>
              <a:gd name="connsiteY373" fmla="*/ 3343777 h 4729681"/>
              <a:gd name="connsiteX374" fmla="*/ 3934035 w 4729688"/>
              <a:gd name="connsiteY374" fmla="*/ 3336874 h 4729681"/>
              <a:gd name="connsiteX375" fmla="*/ 3926977 w 4729688"/>
              <a:gd name="connsiteY375" fmla="*/ 3340519 h 4729681"/>
              <a:gd name="connsiteX376" fmla="*/ 3927348 w 4729688"/>
              <a:gd name="connsiteY376" fmla="*/ 3348455 h 4729681"/>
              <a:gd name="connsiteX377" fmla="*/ 3963743 w 4729688"/>
              <a:gd name="connsiteY377" fmla="*/ 3397686 h 4729681"/>
              <a:gd name="connsiteX378" fmla="*/ 4203902 w 4729688"/>
              <a:gd name="connsiteY378" fmla="*/ 3536341 h 4729681"/>
              <a:gd name="connsiteX379" fmla="*/ 4193615 w 4729688"/>
              <a:gd name="connsiteY379" fmla="*/ 3554159 h 4729681"/>
              <a:gd name="connsiteX380" fmla="*/ 3953456 w 4729688"/>
              <a:gd name="connsiteY380" fmla="*/ 3415504 h 4729681"/>
              <a:gd name="connsiteX381" fmla="*/ 3908086 w 4729688"/>
              <a:gd name="connsiteY381" fmla="*/ 3354133 h 4729681"/>
              <a:gd name="connsiteX382" fmla="*/ 3907910 w 4729688"/>
              <a:gd name="connsiteY382" fmla="*/ 3350369 h 4729681"/>
              <a:gd name="connsiteX383" fmla="*/ 3906041 w 4729688"/>
              <a:gd name="connsiteY383" fmla="*/ 3351334 h 4729681"/>
              <a:gd name="connsiteX384" fmla="*/ 3884400 w 4729688"/>
              <a:gd name="connsiteY384" fmla="*/ 3376340 h 4729681"/>
              <a:gd name="connsiteX385" fmla="*/ 3911433 w 4729688"/>
              <a:gd name="connsiteY385" fmla="*/ 3488290 h 4729681"/>
              <a:gd name="connsiteX386" fmla="*/ 4151592 w 4729688"/>
              <a:gd name="connsiteY386" fmla="*/ 3626945 h 4729681"/>
              <a:gd name="connsiteX387" fmla="*/ 4141305 w 4729688"/>
              <a:gd name="connsiteY387" fmla="*/ 3644763 h 4729681"/>
              <a:gd name="connsiteX388" fmla="*/ 3901146 w 4729688"/>
              <a:gd name="connsiteY388" fmla="*/ 3506108 h 4729681"/>
              <a:gd name="connsiteX389" fmla="*/ 3867446 w 4729688"/>
              <a:gd name="connsiteY389" fmla="*/ 3366552 h 4729681"/>
              <a:gd name="connsiteX390" fmla="*/ 3894424 w 4729688"/>
              <a:gd name="connsiteY390" fmla="*/ 3335380 h 4729681"/>
              <a:gd name="connsiteX391" fmla="*/ 3906906 w 4729688"/>
              <a:gd name="connsiteY391" fmla="*/ 3328932 h 4729681"/>
              <a:gd name="connsiteX392" fmla="*/ 3906249 w 4729688"/>
              <a:gd name="connsiteY392" fmla="*/ 3314898 h 4729681"/>
              <a:gd name="connsiteX393" fmla="*/ 3919756 w 4729688"/>
              <a:gd name="connsiteY393" fmla="*/ 3275948 h 4729681"/>
              <a:gd name="connsiteX394" fmla="*/ 4020018 w 4729688"/>
              <a:gd name="connsiteY394" fmla="*/ 3223173 h 4729681"/>
              <a:gd name="connsiteX395" fmla="*/ 2995012 w 4729688"/>
              <a:gd name="connsiteY395" fmla="*/ 3112327 h 4729681"/>
              <a:gd name="connsiteX396" fmla="*/ 2938170 w 4729688"/>
              <a:gd name="connsiteY396" fmla="*/ 3210330 h 4729681"/>
              <a:gd name="connsiteX397" fmla="*/ 3051854 w 4729688"/>
              <a:gd name="connsiteY397" fmla="*/ 3210330 h 4729681"/>
              <a:gd name="connsiteX398" fmla="*/ 1750412 w 4729688"/>
              <a:gd name="connsiteY398" fmla="*/ 3112327 h 4729681"/>
              <a:gd name="connsiteX399" fmla="*/ 1693570 w 4729688"/>
              <a:gd name="connsiteY399" fmla="*/ 3210330 h 4729681"/>
              <a:gd name="connsiteX400" fmla="*/ 1807254 w 4729688"/>
              <a:gd name="connsiteY400" fmla="*/ 3210330 h 4729681"/>
              <a:gd name="connsiteX401" fmla="*/ 643408 w 4729688"/>
              <a:gd name="connsiteY401" fmla="*/ 3108408 h 4729681"/>
              <a:gd name="connsiteX402" fmla="*/ 743670 w 4729688"/>
              <a:gd name="connsiteY402" fmla="*/ 3161183 h 4729681"/>
              <a:gd name="connsiteX403" fmla="*/ 757177 w 4729688"/>
              <a:gd name="connsiteY403" fmla="*/ 3200133 h 4729681"/>
              <a:gd name="connsiteX404" fmla="*/ 756520 w 4729688"/>
              <a:gd name="connsiteY404" fmla="*/ 3214167 h 4729681"/>
              <a:gd name="connsiteX405" fmla="*/ 769002 w 4729688"/>
              <a:gd name="connsiteY405" fmla="*/ 3220615 h 4729681"/>
              <a:gd name="connsiteX406" fmla="*/ 795980 w 4729688"/>
              <a:gd name="connsiteY406" fmla="*/ 3251787 h 4729681"/>
              <a:gd name="connsiteX407" fmla="*/ 762280 w 4729688"/>
              <a:gd name="connsiteY407" fmla="*/ 3391342 h 4729681"/>
              <a:gd name="connsiteX408" fmla="*/ 631747 w 4729688"/>
              <a:gd name="connsiteY408" fmla="*/ 3466706 h 4729681"/>
              <a:gd name="connsiteX409" fmla="*/ 621460 w 4729688"/>
              <a:gd name="connsiteY409" fmla="*/ 3448888 h 4729681"/>
              <a:gd name="connsiteX410" fmla="*/ 751993 w 4729688"/>
              <a:gd name="connsiteY410" fmla="*/ 3373524 h 4729681"/>
              <a:gd name="connsiteX411" fmla="*/ 779026 w 4729688"/>
              <a:gd name="connsiteY411" fmla="*/ 3261575 h 4729681"/>
              <a:gd name="connsiteX412" fmla="*/ 757385 w 4729688"/>
              <a:gd name="connsiteY412" fmla="*/ 3236569 h 4729681"/>
              <a:gd name="connsiteX413" fmla="*/ 755517 w 4729688"/>
              <a:gd name="connsiteY413" fmla="*/ 3235604 h 4729681"/>
              <a:gd name="connsiteX414" fmla="*/ 755340 w 4729688"/>
              <a:gd name="connsiteY414" fmla="*/ 3239368 h 4729681"/>
              <a:gd name="connsiteX415" fmla="*/ 709970 w 4729688"/>
              <a:gd name="connsiteY415" fmla="*/ 3300738 h 4729681"/>
              <a:gd name="connsiteX416" fmla="*/ 579437 w 4729688"/>
              <a:gd name="connsiteY416" fmla="*/ 3376102 h 4729681"/>
              <a:gd name="connsiteX417" fmla="*/ 569150 w 4729688"/>
              <a:gd name="connsiteY417" fmla="*/ 3358284 h 4729681"/>
              <a:gd name="connsiteX418" fmla="*/ 699683 w 4729688"/>
              <a:gd name="connsiteY418" fmla="*/ 3282920 h 4729681"/>
              <a:gd name="connsiteX419" fmla="*/ 736078 w 4729688"/>
              <a:gd name="connsiteY419" fmla="*/ 3233690 h 4729681"/>
              <a:gd name="connsiteX420" fmla="*/ 736449 w 4729688"/>
              <a:gd name="connsiteY420" fmla="*/ 3225754 h 4729681"/>
              <a:gd name="connsiteX421" fmla="*/ 729391 w 4729688"/>
              <a:gd name="connsiteY421" fmla="*/ 3222109 h 4729681"/>
              <a:gd name="connsiteX422" fmla="*/ 668559 w 4729688"/>
              <a:gd name="connsiteY422" fmla="*/ 3229012 h 4729681"/>
              <a:gd name="connsiteX423" fmla="*/ 428400 w 4729688"/>
              <a:gd name="connsiteY423" fmla="*/ 3367668 h 4729681"/>
              <a:gd name="connsiteX424" fmla="*/ 418113 w 4729688"/>
              <a:gd name="connsiteY424" fmla="*/ 3349850 h 4729681"/>
              <a:gd name="connsiteX425" fmla="*/ 658272 w 4729688"/>
              <a:gd name="connsiteY425" fmla="*/ 3211194 h 4729681"/>
              <a:gd name="connsiteX426" fmla="*/ 734105 w 4729688"/>
              <a:gd name="connsiteY426" fmla="*/ 3202588 h 4729681"/>
              <a:gd name="connsiteX427" fmla="*/ 737453 w 4729688"/>
              <a:gd name="connsiteY427" fmla="*/ 3204317 h 4729681"/>
              <a:gd name="connsiteX428" fmla="*/ 737551 w 4729688"/>
              <a:gd name="connsiteY428" fmla="*/ 3202216 h 4729681"/>
              <a:gd name="connsiteX429" fmla="*/ 726716 w 4729688"/>
              <a:gd name="connsiteY429" fmla="*/ 3170971 h 4729681"/>
              <a:gd name="connsiteX430" fmla="*/ 616249 w 4729688"/>
              <a:gd name="connsiteY430" fmla="*/ 3138408 h 4729681"/>
              <a:gd name="connsiteX431" fmla="*/ 376090 w 4729688"/>
              <a:gd name="connsiteY431" fmla="*/ 3277064 h 4729681"/>
              <a:gd name="connsiteX432" fmla="*/ 365803 w 4729688"/>
              <a:gd name="connsiteY432" fmla="*/ 3259246 h 4729681"/>
              <a:gd name="connsiteX433" fmla="*/ 605961 w 4729688"/>
              <a:gd name="connsiteY433" fmla="*/ 3120590 h 4729681"/>
              <a:gd name="connsiteX434" fmla="*/ 643408 w 4729688"/>
              <a:gd name="connsiteY434" fmla="*/ 3108408 h 4729681"/>
              <a:gd name="connsiteX435" fmla="*/ 4038020 w 4729688"/>
              <a:gd name="connsiteY435" fmla="*/ 3071109 h 4729681"/>
              <a:gd name="connsiteX436" fmla="*/ 4278179 w 4729688"/>
              <a:gd name="connsiteY436" fmla="*/ 3209765 h 4729681"/>
              <a:gd name="connsiteX437" fmla="*/ 4311879 w 4729688"/>
              <a:gd name="connsiteY437" fmla="*/ 3349320 h 4729681"/>
              <a:gd name="connsiteX438" fmla="*/ 4174170 w 4729688"/>
              <a:gd name="connsiteY438" fmla="*/ 3389913 h 4729681"/>
              <a:gd name="connsiteX439" fmla="*/ 4043637 w 4729688"/>
              <a:gd name="connsiteY439" fmla="*/ 3314550 h 4729681"/>
              <a:gd name="connsiteX440" fmla="*/ 4053925 w 4729688"/>
              <a:gd name="connsiteY440" fmla="*/ 3296732 h 4729681"/>
              <a:gd name="connsiteX441" fmla="*/ 4184458 w 4729688"/>
              <a:gd name="connsiteY441" fmla="*/ 3372095 h 4729681"/>
              <a:gd name="connsiteX442" fmla="*/ 4294925 w 4729688"/>
              <a:gd name="connsiteY442" fmla="*/ 3339532 h 4729681"/>
              <a:gd name="connsiteX443" fmla="*/ 4267892 w 4729688"/>
              <a:gd name="connsiteY443" fmla="*/ 3227583 h 4729681"/>
              <a:gd name="connsiteX444" fmla="*/ 4027733 w 4729688"/>
              <a:gd name="connsiteY444" fmla="*/ 3088927 h 4729681"/>
              <a:gd name="connsiteX445" fmla="*/ 2995012 w 4729688"/>
              <a:gd name="connsiteY445" fmla="*/ 3027815 h 4729681"/>
              <a:gd name="connsiteX446" fmla="*/ 3100871 w 4729688"/>
              <a:gd name="connsiteY446" fmla="*/ 3210330 h 4729681"/>
              <a:gd name="connsiteX447" fmla="*/ 3324044 w 4729688"/>
              <a:gd name="connsiteY447" fmla="*/ 3210330 h 4729681"/>
              <a:gd name="connsiteX448" fmla="*/ 3212457 w 4729688"/>
              <a:gd name="connsiteY448" fmla="*/ 3402721 h 4729681"/>
              <a:gd name="connsiteX449" fmla="*/ 3324044 w 4729688"/>
              <a:gd name="connsiteY449" fmla="*/ 3595112 h 4729681"/>
              <a:gd name="connsiteX450" fmla="*/ 3100871 w 4729688"/>
              <a:gd name="connsiteY450" fmla="*/ 3595112 h 4729681"/>
              <a:gd name="connsiteX451" fmla="*/ 2995012 w 4729688"/>
              <a:gd name="connsiteY451" fmla="*/ 3777627 h 4729681"/>
              <a:gd name="connsiteX452" fmla="*/ 2889153 w 4729688"/>
              <a:gd name="connsiteY452" fmla="*/ 3595112 h 4729681"/>
              <a:gd name="connsiteX453" fmla="*/ 2665980 w 4729688"/>
              <a:gd name="connsiteY453" fmla="*/ 3595112 h 4729681"/>
              <a:gd name="connsiteX454" fmla="*/ 2777566 w 4729688"/>
              <a:gd name="connsiteY454" fmla="*/ 3402721 h 4729681"/>
              <a:gd name="connsiteX455" fmla="*/ 2665980 w 4729688"/>
              <a:gd name="connsiteY455" fmla="*/ 3210330 h 4729681"/>
              <a:gd name="connsiteX456" fmla="*/ 2889153 w 4729688"/>
              <a:gd name="connsiteY456" fmla="*/ 3210330 h 4729681"/>
              <a:gd name="connsiteX457" fmla="*/ 1750412 w 4729688"/>
              <a:gd name="connsiteY457" fmla="*/ 3027815 h 4729681"/>
              <a:gd name="connsiteX458" fmla="*/ 1856270 w 4729688"/>
              <a:gd name="connsiteY458" fmla="*/ 3210330 h 4729681"/>
              <a:gd name="connsiteX459" fmla="*/ 2079444 w 4729688"/>
              <a:gd name="connsiteY459" fmla="*/ 3210330 h 4729681"/>
              <a:gd name="connsiteX460" fmla="*/ 1967857 w 4729688"/>
              <a:gd name="connsiteY460" fmla="*/ 3402721 h 4729681"/>
              <a:gd name="connsiteX461" fmla="*/ 2079444 w 4729688"/>
              <a:gd name="connsiteY461" fmla="*/ 3595112 h 4729681"/>
              <a:gd name="connsiteX462" fmla="*/ 1856270 w 4729688"/>
              <a:gd name="connsiteY462" fmla="*/ 3595112 h 4729681"/>
              <a:gd name="connsiteX463" fmla="*/ 1750412 w 4729688"/>
              <a:gd name="connsiteY463" fmla="*/ 3777627 h 4729681"/>
              <a:gd name="connsiteX464" fmla="*/ 1644553 w 4729688"/>
              <a:gd name="connsiteY464" fmla="*/ 3595112 h 4729681"/>
              <a:gd name="connsiteX465" fmla="*/ 1421380 w 4729688"/>
              <a:gd name="connsiteY465" fmla="*/ 3595112 h 4729681"/>
              <a:gd name="connsiteX466" fmla="*/ 1532967 w 4729688"/>
              <a:gd name="connsiteY466" fmla="*/ 3402721 h 4729681"/>
              <a:gd name="connsiteX467" fmla="*/ 1421380 w 4729688"/>
              <a:gd name="connsiteY467" fmla="*/ 3210330 h 4729681"/>
              <a:gd name="connsiteX468" fmla="*/ 1644553 w 4729688"/>
              <a:gd name="connsiteY468" fmla="*/ 3210330 h 4729681"/>
              <a:gd name="connsiteX469" fmla="*/ 2220544 w 4729688"/>
              <a:gd name="connsiteY469" fmla="*/ 2946600 h 4729681"/>
              <a:gd name="connsiteX470" fmla="*/ 2379299 w 4729688"/>
              <a:gd name="connsiteY470" fmla="*/ 3220315 h 4729681"/>
              <a:gd name="connsiteX471" fmla="*/ 2538053 w 4729688"/>
              <a:gd name="connsiteY471" fmla="*/ 2946600 h 4729681"/>
              <a:gd name="connsiteX472" fmla="*/ 504280 w 4729688"/>
              <a:gd name="connsiteY472" fmla="*/ 2875722 h 4729681"/>
              <a:gd name="connsiteX473" fmla="*/ 509605 w 4729688"/>
              <a:gd name="connsiteY473" fmla="*/ 2895596 h 4729681"/>
              <a:gd name="connsiteX474" fmla="*/ 364014 w 4729688"/>
              <a:gd name="connsiteY474" fmla="*/ 2934607 h 4729681"/>
              <a:gd name="connsiteX475" fmla="*/ 308927 w 4729688"/>
              <a:gd name="connsiteY475" fmla="*/ 3035745 h 4729681"/>
              <a:gd name="connsiteX476" fmla="*/ 407203 w 4729688"/>
              <a:gd name="connsiteY476" fmla="*/ 3095789 h 4729681"/>
              <a:gd name="connsiteX477" fmla="*/ 675065 w 4729688"/>
              <a:gd name="connsiteY477" fmla="*/ 3024016 h 4729681"/>
              <a:gd name="connsiteX478" fmla="*/ 680390 w 4729688"/>
              <a:gd name="connsiteY478" fmla="*/ 3043889 h 4729681"/>
              <a:gd name="connsiteX479" fmla="*/ 412528 w 4729688"/>
              <a:gd name="connsiteY479" fmla="*/ 3115662 h 4729681"/>
              <a:gd name="connsiteX480" fmla="*/ 290018 w 4729688"/>
              <a:gd name="connsiteY480" fmla="*/ 3040811 h 4729681"/>
              <a:gd name="connsiteX481" fmla="*/ 358689 w 4729688"/>
              <a:gd name="connsiteY481" fmla="*/ 2914733 h 4729681"/>
              <a:gd name="connsiteX482" fmla="*/ 4186479 w 4729688"/>
              <a:gd name="connsiteY482" fmla="*/ 2765443 h 4729681"/>
              <a:gd name="connsiteX483" fmla="*/ 4225803 w 4729688"/>
              <a:gd name="connsiteY483" fmla="*/ 2767518 h 4729681"/>
              <a:gd name="connsiteX484" fmla="*/ 4371393 w 4729688"/>
              <a:gd name="connsiteY484" fmla="*/ 2806529 h 4729681"/>
              <a:gd name="connsiteX485" fmla="*/ 4366068 w 4729688"/>
              <a:gd name="connsiteY485" fmla="*/ 2826402 h 4729681"/>
              <a:gd name="connsiteX486" fmla="*/ 4220478 w 4729688"/>
              <a:gd name="connsiteY486" fmla="*/ 2787391 h 4729681"/>
              <a:gd name="connsiteX487" fmla="*/ 4122202 w 4729688"/>
              <a:gd name="connsiteY487" fmla="*/ 2847435 h 4729681"/>
              <a:gd name="connsiteX488" fmla="*/ 4119823 w 4729688"/>
              <a:gd name="connsiteY488" fmla="*/ 2880420 h 4729681"/>
              <a:gd name="connsiteX489" fmla="*/ 4120461 w 4729688"/>
              <a:gd name="connsiteY489" fmla="*/ 2882424 h 4729681"/>
              <a:gd name="connsiteX490" fmla="*/ 4123248 w 4729688"/>
              <a:gd name="connsiteY490" fmla="*/ 2879887 h 4729681"/>
              <a:gd name="connsiteX491" fmla="*/ 4198725 w 4729688"/>
              <a:gd name="connsiteY491" fmla="*/ 2868573 h 4729681"/>
              <a:gd name="connsiteX492" fmla="*/ 4344316 w 4729688"/>
              <a:gd name="connsiteY492" fmla="*/ 2907584 h 4729681"/>
              <a:gd name="connsiteX493" fmla="*/ 4338991 w 4729688"/>
              <a:gd name="connsiteY493" fmla="*/ 2927458 h 4729681"/>
              <a:gd name="connsiteX494" fmla="*/ 4193400 w 4729688"/>
              <a:gd name="connsiteY494" fmla="*/ 2888447 h 4729681"/>
              <a:gd name="connsiteX495" fmla="*/ 4132853 w 4729688"/>
              <a:gd name="connsiteY495" fmla="*/ 2897523 h 4729681"/>
              <a:gd name="connsiteX496" fmla="*/ 4126979 w 4729688"/>
              <a:gd name="connsiteY496" fmla="*/ 2902871 h 4729681"/>
              <a:gd name="connsiteX497" fmla="*/ 4129392 w 4729688"/>
              <a:gd name="connsiteY497" fmla="*/ 2910440 h 4729681"/>
              <a:gd name="connsiteX498" fmla="*/ 4177289 w 4729688"/>
              <a:gd name="connsiteY498" fmla="*/ 2948573 h 4729681"/>
              <a:gd name="connsiteX499" fmla="*/ 4445151 w 4729688"/>
              <a:gd name="connsiteY499" fmla="*/ 3020347 h 4729681"/>
              <a:gd name="connsiteX500" fmla="*/ 4439826 w 4729688"/>
              <a:gd name="connsiteY500" fmla="*/ 3040220 h 4729681"/>
              <a:gd name="connsiteX501" fmla="*/ 4171964 w 4729688"/>
              <a:gd name="connsiteY501" fmla="*/ 2968447 h 4729681"/>
              <a:gd name="connsiteX502" fmla="*/ 4112256 w 4729688"/>
              <a:gd name="connsiteY502" fmla="*/ 2920910 h 4729681"/>
              <a:gd name="connsiteX503" fmla="*/ 4111111 w 4729688"/>
              <a:gd name="connsiteY503" fmla="*/ 2917320 h 4729681"/>
              <a:gd name="connsiteX504" fmla="*/ 4109556 w 4729688"/>
              <a:gd name="connsiteY504" fmla="*/ 2918736 h 4729681"/>
              <a:gd name="connsiteX505" fmla="*/ 4095124 w 4729688"/>
              <a:gd name="connsiteY505" fmla="*/ 2948491 h 4729681"/>
              <a:gd name="connsiteX506" fmla="*/ 4150211 w 4729688"/>
              <a:gd name="connsiteY506" fmla="*/ 3049629 h 4729681"/>
              <a:gd name="connsiteX507" fmla="*/ 4418073 w 4729688"/>
              <a:gd name="connsiteY507" fmla="*/ 3121402 h 4729681"/>
              <a:gd name="connsiteX508" fmla="*/ 4412748 w 4729688"/>
              <a:gd name="connsiteY508" fmla="*/ 3141276 h 4729681"/>
              <a:gd name="connsiteX509" fmla="*/ 4144886 w 4729688"/>
              <a:gd name="connsiteY509" fmla="*/ 3069502 h 4729681"/>
              <a:gd name="connsiteX510" fmla="*/ 4076215 w 4729688"/>
              <a:gd name="connsiteY510" fmla="*/ 2943424 h 4729681"/>
              <a:gd name="connsiteX511" fmla="*/ 4094205 w 4729688"/>
              <a:gd name="connsiteY511" fmla="*/ 2906332 h 4729681"/>
              <a:gd name="connsiteX512" fmla="*/ 4104594 w 4729688"/>
              <a:gd name="connsiteY512" fmla="*/ 2896873 h 4729681"/>
              <a:gd name="connsiteX513" fmla="*/ 4100327 w 4729688"/>
              <a:gd name="connsiteY513" fmla="*/ 2883487 h 4729681"/>
              <a:gd name="connsiteX514" fmla="*/ 4103293 w 4729688"/>
              <a:gd name="connsiteY514" fmla="*/ 2842369 h 4729681"/>
              <a:gd name="connsiteX515" fmla="*/ 4186479 w 4729688"/>
              <a:gd name="connsiteY515" fmla="*/ 2765443 h 4729681"/>
              <a:gd name="connsiteX516" fmla="*/ 508908 w 4729688"/>
              <a:gd name="connsiteY516" fmla="*/ 2637439 h 4729681"/>
              <a:gd name="connsiteX517" fmla="*/ 592094 w 4729688"/>
              <a:gd name="connsiteY517" fmla="*/ 2714365 h 4729681"/>
              <a:gd name="connsiteX518" fmla="*/ 595061 w 4729688"/>
              <a:gd name="connsiteY518" fmla="*/ 2755483 h 4729681"/>
              <a:gd name="connsiteX519" fmla="*/ 590794 w 4729688"/>
              <a:gd name="connsiteY519" fmla="*/ 2768869 h 4729681"/>
              <a:gd name="connsiteX520" fmla="*/ 601182 w 4729688"/>
              <a:gd name="connsiteY520" fmla="*/ 2778328 h 4729681"/>
              <a:gd name="connsiteX521" fmla="*/ 619172 w 4729688"/>
              <a:gd name="connsiteY521" fmla="*/ 2815421 h 4729681"/>
              <a:gd name="connsiteX522" fmla="*/ 550501 w 4729688"/>
              <a:gd name="connsiteY522" fmla="*/ 2941499 h 4729681"/>
              <a:gd name="connsiteX523" fmla="*/ 404910 w 4729688"/>
              <a:gd name="connsiteY523" fmla="*/ 2980510 h 4729681"/>
              <a:gd name="connsiteX524" fmla="*/ 399585 w 4729688"/>
              <a:gd name="connsiteY524" fmla="*/ 2960636 h 4729681"/>
              <a:gd name="connsiteX525" fmla="*/ 545176 w 4729688"/>
              <a:gd name="connsiteY525" fmla="*/ 2921625 h 4729681"/>
              <a:gd name="connsiteX526" fmla="*/ 600263 w 4729688"/>
              <a:gd name="connsiteY526" fmla="*/ 2820487 h 4729681"/>
              <a:gd name="connsiteX527" fmla="*/ 585831 w 4729688"/>
              <a:gd name="connsiteY527" fmla="*/ 2790732 h 4729681"/>
              <a:gd name="connsiteX528" fmla="*/ 584276 w 4729688"/>
              <a:gd name="connsiteY528" fmla="*/ 2789316 h 4729681"/>
              <a:gd name="connsiteX529" fmla="*/ 583131 w 4729688"/>
              <a:gd name="connsiteY529" fmla="*/ 2792906 h 4729681"/>
              <a:gd name="connsiteX530" fmla="*/ 523423 w 4729688"/>
              <a:gd name="connsiteY530" fmla="*/ 2840443 h 4729681"/>
              <a:gd name="connsiteX531" fmla="*/ 377833 w 4729688"/>
              <a:gd name="connsiteY531" fmla="*/ 2879454 h 4729681"/>
              <a:gd name="connsiteX532" fmla="*/ 372508 w 4729688"/>
              <a:gd name="connsiteY532" fmla="*/ 2859581 h 4729681"/>
              <a:gd name="connsiteX533" fmla="*/ 518098 w 4729688"/>
              <a:gd name="connsiteY533" fmla="*/ 2820570 h 4729681"/>
              <a:gd name="connsiteX534" fmla="*/ 565995 w 4729688"/>
              <a:gd name="connsiteY534" fmla="*/ 2782436 h 4729681"/>
              <a:gd name="connsiteX535" fmla="*/ 568408 w 4729688"/>
              <a:gd name="connsiteY535" fmla="*/ 2774867 h 4729681"/>
              <a:gd name="connsiteX536" fmla="*/ 562534 w 4729688"/>
              <a:gd name="connsiteY536" fmla="*/ 2769519 h 4729681"/>
              <a:gd name="connsiteX537" fmla="*/ 501987 w 4729688"/>
              <a:gd name="connsiteY537" fmla="*/ 2760443 h 4729681"/>
              <a:gd name="connsiteX538" fmla="*/ 234125 w 4729688"/>
              <a:gd name="connsiteY538" fmla="*/ 2832216 h 4729681"/>
              <a:gd name="connsiteX539" fmla="*/ 228800 w 4729688"/>
              <a:gd name="connsiteY539" fmla="*/ 2812343 h 4729681"/>
              <a:gd name="connsiteX540" fmla="*/ 496662 w 4729688"/>
              <a:gd name="connsiteY540" fmla="*/ 2740569 h 4729681"/>
              <a:gd name="connsiteX541" fmla="*/ 572139 w 4729688"/>
              <a:gd name="connsiteY541" fmla="*/ 2751884 h 4729681"/>
              <a:gd name="connsiteX542" fmla="*/ 574926 w 4729688"/>
              <a:gd name="connsiteY542" fmla="*/ 2754420 h 4729681"/>
              <a:gd name="connsiteX543" fmla="*/ 575565 w 4729688"/>
              <a:gd name="connsiteY543" fmla="*/ 2752416 h 4729681"/>
              <a:gd name="connsiteX544" fmla="*/ 573185 w 4729688"/>
              <a:gd name="connsiteY544" fmla="*/ 2719432 h 4729681"/>
              <a:gd name="connsiteX545" fmla="*/ 474910 w 4729688"/>
              <a:gd name="connsiteY545" fmla="*/ 2659387 h 4729681"/>
              <a:gd name="connsiteX546" fmla="*/ 207047 w 4729688"/>
              <a:gd name="connsiteY546" fmla="*/ 2731161 h 4729681"/>
              <a:gd name="connsiteX547" fmla="*/ 201722 w 4729688"/>
              <a:gd name="connsiteY547" fmla="*/ 2711287 h 4729681"/>
              <a:gd name="connsiteX548" fmla="*/ 469585 w 4729688"/>
              <a:gd name="connsiteY548" fmla="*/ 2639514 h 4729681"/>
              <a:gd name="connsiteX549" fmla="*/ 508908 w 4729688"/>
              <a:gd name="connsiteY549" fmla="*/ 2637439 h 4729681"/>
              <a:gd name="connsiteX550" fmla="*/ 4164511 w 4729688"/>
              <a:gd name="connsiteY550" fmla="*/ 2613900 h 4729681"/>
              <a:gd name="connsiteX551" fmla="*/ 4432373 w 4729688"/>
              <a:gd name="connsiteY551" fmla="*/ 2685674 h 4729681"/>
              <a:gd name="connsiteX552" fmla="*/ 4501044 w 4729688"/>
              <a:gd name="connsiteY552" fmla="*/ 2811752 h 4729681"/>
              <a:gd name="connsiteX553" fmla="*/ 4378534 w 4729688"/>
              <a:gd name="connsiteY553" fmla="*/ 2886603 h 4729681"/>
              <a:gd name="connsiteX554" fmla="*/ 4232943 w 4729688"/>
              <a:gd name="connsiteY554" fmla="*/ 2847592 h 4729681"/>
              <a:gd name="connsiteX555" fmla="*/ 4238268 w 4729688"/>
              <a:gd name="connsiteY555" fmla="*/ 2827719 h 4729681"/>
              <a:gd name="connsiteX556" fmla="*/ 4383859 w 4729688"/>
              <a:gd name="connsiteY556" fmla="*/ 2866730 h 4729681"/>
              <a:gd name="connsiteX557" fmla="*/ 4482135 w 4729688"/>
              <a:gd name="connsiteY557" fmla="*/ 2806685 h 4729681"/>
              <a:gd name="connsiteX558" fmla="*/ 4427048 w 4729688"/>
              <a:gd name="connsiteY558" fmla="*/ 2705547 h 4729681"/>
              <a:gd name="connsiteX559" fmla="*/ 4159186 w 4729688"/>
              <a:gd name="connsiteY559" fmla="*/ 2633774 h 4729681"/>
              <a:gd name="connsiteX560" fmla="*/ 3520426 w 4729688"/>
              <a:gd name="connsiteY560" fmla="*/ 2572762 h 4729681"/>
              <a:gd name="connsiteX561" fmla="*/ 3574747 w 4729688"/>
              <a:gd name="connsiteY561" fmla="*/ 2666420 h 4729681"/>
              <a:gd name="connsiteX562" fmla="*/ 3629068 w 4729688"/>
              <a:gd name="connsiteY562" fmla="*/ 2572762 h 4729681"/>
              <a:gd name="connsiteX563" fmla="*/ 1111653 w 4729688"/>
              <a:gd name="connsiteY563" fmla="*/ 2572762 h 4729681"/>
              <a:gd name="connsiteX564" fmla="*/ 1165974 w 4729688"/>
              <a:gd name="connsiteY564" fmla="*/ 2666420 h 4729681"/>
              <a:gd name="connsiteX565" fmla="*/ 1220296 w 4729688"/>
              <a:gd name="connsiteY565" fmla="*/ 2572762 h 4729681"/>
              <a:gd name="connsiteX566" fmla="*/ 1815441 w 4729688"/>
              <a:gd name="connsiteY566" fmla="*/ 2507832 h 4729681"/>
              <a:gd name="connsiteX567" fmla="*/ 1645279 w 4729688"/>
              <a:gd name="connsiteY567" fmla="*/ 2801215 h 4729681"/>
              <a:gd name="connsiteX568" fmla="*/ 1985603 w 4729688"/>
              <a:gd name="connsiteY568" fmla="*/ 2801215 h 4729681"/>
              <a:gd name="connsiteX569" fmla="*/ 2943156 w 4729688"/>
              <a:gd name="connsiteY569" fmla="*/ 2507830 h 4729681"/>
              <a:gd name="connsiteX570" fmla="*/ 2772993 w 4729688"/>
              <a:gd name="connsiteY570" fmla="*/ 2801215 h 4729681"/>
              <a:gd name="connsiteX571" fmla="*/ 3113319 w 4729688"/>
              <a:gd name="connsiteY571" fmla="*/ 2801215 h 4729681"/>
              <a:gd name="connsiteX572" fmla="*/ 973037 w 4729688"/>
              <a:gd name="connsiteY572" fmla="*/ 2422628 h 4729681"/>
              <a:gd name="connsiteX573" fmla="*/ 914812 w 4729688"/>
              <a:gd name="connsiteY573" fmla="*/ 2523015 h 4729681"/>
              <a:gd name="connsiteX574" fmla="*/ 1031262 w 4729688"/>
              <a:gd name="connsiteY574" fmla="*/ 2523015 h 4729681"/>
              <a:gd name="connsiteX575" fmla="*/ 3381810 w 4729688"/>
              <a:gd name="connsiteY575" fmla="*/ 2422627 h 4729681"/>
              <a:gd name="connsiteX576" fmla="*/ 3323585 w 4729688"/>
              <a:gd name="connsiteY576" fmla="*/ 2523015 h 4729681"/>
              <a:gd name="connsiteX577" fmla="*/ 3440035 w 4729688"/>
              <a:gd name="connsiteY577" fmla="*/ 2523015 h 4729681"/>
              <a:gd name="connsiteX578" fmla="*/ 3767684 w 4729688"/>
              <a:gd name="connsiteY578" fmla="*/ 2422627 h 4729681"/>
              <a:gd name="connsiteX579" fmla="*/ 3709459 w 4729688"/>
              <a:gd name="connsiteY579" fmla="*/ 2523015 h 4729681"/>
              <a:gd name="connsiteX580" fmla="*/ 3825909 w 4729688"/>
              <a:gd name="connsiteY580" fmla="*/ 2523015 h 4729681"/>
              <a:gd name="connsiteX581" fmla="*/ 1358911 w 4729688"/>
              <a:gd name="connsiteY581" fmla="*/ 2422627 h 4729681"/>
              <a:gd name="connsiteX582" fmla="*/ 1300686 w 4729688"/>
              <a:gd name="connsiteY582" fmla="*/ 2523015 h 4729681"/>
              <a:gd name="connsiteX583" fmla="*/ 1417136 w 4729688"/>
              <a:gd name="connsiteY583" fmla="*/ 2523015 h 4729681"/>
              <a:gd name="connsiteX584" fmla="*/ 284020 w 4729688"/>
              <a:gd name="connsiteY584" fmla="*/ 2376672 h 4729681"/>
              <a:gd name="connsiteX585" fmla="*/ 434747 w 4729688"/>
              <a:gd name="connsiteY585" fmla="*/ 2376672 h 4729681"/>
              <a:gd name="connsiteX586" fmla="*/ 434747 w 4729688"/>
              <a:gd name="connsiteY586" fmla="*/ 2397247 h 4729681"/>
              <a:gd name="connsiteX587" fmla="*/ 284020 w 4729688"/>
              <a:gd name="connsiteY587" fmla="*/ 2397247 h 4729681"/>
              <a:gd name="connsiteX588" fmla="*/ 204634 w 4729688"/>
              <a:gd name="connsiteY588" fmla="*/ 2480681 h 4729681"/>
              <a:gd name="connsiteX589" fmla="*/ 284020 w 4729688"/>
              <a:gd name="connsiteY589" fmla="*/ 2564115 h 4729681"/>
              <a:gd name="connsiteX590" fmla="*/ 561331 w 4729688"/>
              <a:gd name="connsiteY590" fmla="*/ 2564115 h 4729681"/>
              <a:gd name="connsiteX591" fmla="*/ 561331 w 4729688"/>
              <a:gd name="connsiteY591" fmla="*/ 2584690 h 4729681"/>
              <a:gd name="connsiteX592" fmla="*/ 284020 w 4729688"/>
              <a:gd name="connsiteY592" fmla="*/ 2584690 h 4729681"/>
              <a:gd name="connsiteX593" fmla="*/ 185057 w 4729688"/>
              <a:gd name="connsiteY593" fmla="*/ 2480681 h 4729681"/>
              <a:gd name="connsiteX594" fmla="*/ 284020 w 4729688"/>
              <a:gd name="connsiteY594" fmla="*/ 2376672 h 4729681"/>
              <a:gd name="connsiteX595" fmla="*/ 4267320 w 4729688"/>
              <a:gd name="connsiteY595" fmla="*/ 2272052 h 4729681"/>
              <a:gd name="connsiteX596" fmla="*/ 4418047 w 4729688"/>
              <a:gd name="connsiteY596" fmla="*/ 2272052 h 4729681"/>
              <a:gd name="connsiteX597" fmla="*/ 4418047 w 4729688"/>
              <a:gd name="connsiteY597" fmla="*/ 2292626 h 4729681"/>
              <a:gd name="connsiteX598" fmla="*/ 4267320 w 4729688"/>
              <a:gd name="connsiteY598" fmla="*/ 2292626 h 4729681"/>
              <a:gd name="connsiteX599" fmla="*/ 4187934 w 4729688"/>
              <a:gd name="connsiteY599" fmla="*/ 2376061 h 4729681"/>
              <a:gd name="connsiteX600" fmla="*/ 4194173 w 4729688"/>
              <a:gd name="connsiteY600" fmla="*/ 2408537 h 4729681"/>
              <a:gd name="connsiteX601" fmla="*/ 4195308 w 4729688"/>
              <a:gd name="connsiteY601" fmla="*/ 2410307 h 4729681"/>
              <a:gd name="connsiteX602" fmla="*/ 4197343 w 4729688"/>
              <a:gd name="connsiteY602" fmla="*/ 2407136 h 4729681"/>
              <a:gd name="connsiteX603" fmla="*/ 4267320 w 4729688"/>
              <a:gd name="connsiteY603" fmla="*/ 2376672 h 4729681"/>
              <a:gd name="connsiteX604" fmla="*/ 4418047 w 4729688"/>
              <a:gd name="connsiteY604" fmla="*/ 2376672 h 4729681"/>
              <a:gd name="connsiteX605" fmla="*/ 4418047 w 4729688"/>
              <a:gd name="connsiteY605" fmla="*/ 2397247 h 4729681"/>
              <a:gd name="connsiteX606" fmla="*/ 4267320 w 4729688"/>
              <a:gd name="connsiteY606" fmla="*/ 2397247 h 4729681"/>
              <a:gd name="connsiteX607" fmla="*/ 4211186 w 4729688"/>
              <a:gd name="connsiteY607" fmla="*/ 2421684 h 4729681"/>
              <a:gd name="connsiteX608" fmla="*/ 4206896 w 4729688"/>
              <a:gd name="connsiteY608" fmla="*/ 2428371 h 4729681"/>
              <a:gd name="connsiteX609" fmla="*/ 4211186 w 4729688"/>
              <a:gd name="connsiteY609" fmla="*/ 2435057 h 4729681"/>
              <a:gd name="connsiteX610" fmla="*/ 4267320 w 4729688"/>
              <a:gd name="connsiteY610" fmla="*/ 2459495 h 4729681"/>
              <a:gd name="connsiteX611" fmla="*/ 4544632 w 4729688"/>
              <a:gd name="connsiteY611" fmla="*/ 2459495 h 4729681"/>
              <a:gd name="connsiteX612" fmla="*/ 4544632 w 4729688"/>
              <a:gd name="connsiteY612" fmla="*/ 2480069 h 4729681"/>
              <a:gd name="connsiteX613" fmla="*/ 4267320 w 4729688"/>
              <a:gd name="connsiteY613" fmla="*/ 2480069 h 4729681"/>
              <a:gd name="connsiteX614" fmla="*/ 4197343 w 4729688"/>
              <a:gd name="connsiteY614" fmla="*/ 2449606 h 4729681"/>
              <a:gd name="connsiteX615" fmla="*/ 4195308 w 4729688"/>
              <a:gd name="connsiteY615" fmla="*/ 2446434 h 4729681"/>
              <a:gd name="connsiteX616" fmla="*/ 4194173 w 4729688"/>
              <a:gd name="connsiteY616" fmla="*/ 2448205 h 4729681"/>
              <a:gd name="connsiteX617" fmla="*/ 4187934 w 4729688"/>
              <a:gd name="connsiteY617" fmla="*/ 2480681 h 4729681"/>
              <a:gd name="connsiteX618" fmla="*/ 4267320 w 4729688"/>
              <a:gd name="connsiteY618" fmla="*/ 2564115 h 4729681"/>
              <a:gd name="connsiteX619" fmla="*/ 4544632 w 4729688"/>
              <a:gd name="connsiteY619" fmla="*/ 2564115 h 4729681"/>
              <a:gd name="connsiteX620" fmla="*/ 4544632 w 4729688"/>
              <a:gd name="connsiteY620" fmla="*/ 2584690 h 4729681"/>
              <a:gd name="connsiteX621" fmla="*/ 4267320 w 4729688"/>
              <a:gd name="connsiteY621" fmla="*/ 2584690 h 4729681"/>
              <a:gd name="connsiteX622" fmla="*/ 4168358 w 4729688"/>
              <a:gd name="connsiteY622" fmla="*/ 2480681 h 4729681"/>
              <a:gd name="connsiteX623" fmla="*/ 4176135 w 4729688"/>
              <a:gd name="connsiteY623" fmla="*/ 2440196 h 4729681"/>
              <a:gd name="connsiteX624" fmla="*/ 4183721 w 4729688"/>
              <a:gd name="connsiteY624" fmla="*/ 2428371 h 4729681"/>
              <a:gd name="connsiteX625" fmla="*/ 4176135 w 4729688"/>
              <a:gd name="connsiteY625" fmla="*/ 2416545 h 4729681"/>
              <a:gd name="connsiteX626" fmla="*/ 4168358 w 4729688"/>
              <a:gd name="connsiteY626" fmla="*/ 2376061 h 4729681"/>
              <a:gd name="connsiteX627" fmla="*/ 4267320 w 4729688"/>
              <a:gd name="connsiteY627" fmla="*/ 2272052 h 4729681"/>
              <a:gd name="connsiteX628" fmla="*/ 3706938 w 4729688"/>
              <a:gd name="connsiteY628" fmla="*/ 2233381 h 4729681"/>
              <a:gd name="connsiteX629" fmla="*/ 3766424 w 4729688"/>
              <a:gd name="connsiteY629" fmla="*/ 2335942 h 4729681"/>
              <a:gd name="connsiteX630" fmla="*/ 3825909 w 4729688"/>
              <a:gd name="connsiteY630" fmla="*/ 2233381 h 4729681"/>
              <a:gd name="connsiteX631" fmla="*/ 3491572 w 4729688"/>
              <a:gd name="connsiteY631" fmla="*/ 2233381 h 4729681"/>
              <a:gd name="connsiteX632" fmla="*/ 3407579 w 4729688"/>
              <a:gd name="connsiteY632" fmla="*/ 2378198 h 4729681"/>
              <a:gd name="connsiteX633" fmla="*/ 3491573 w 4729688"/>
              <a:gd name="connsiteY633" fmla="*/ 2523015 h 4729681"/>
              <a:gd name="connsiteX634" fmla="*/ 3657921 w 4729688"/>
              <a:gd name="connsiteY634" fmla="*/ 2523015 h 4729681"/>
              <a:gd name="connsiteX635" fmla="*/ 3741915 w 4729688"/>
              <a:gd name="connsiteY635" fmla="*/ 2378198 h 4729681"/>
              <a:gd name="connsiteX636" fmla="*/ 3657922 w 4729688"/>
              <a:gd name="connsiteY636" fmla="*/ 2233381 h 4729681"/>
              <a:gd name="connsiteX637" fmla="*/ 3323585 w 4729688"/>
              <a:gd name="connsiteY637" fmla="*/ 2233381 h 4729681"/>
              <a:gd name="connsiteX638" fmla="*/ 3383070 w 4729688"/>
              <a:gd name="connsiteY638" fmla="*/ 2335942 h 4729681"/>
              <a:gd name="connsiteX639" fmla="*/ 3442556 w 4729688"/>
              <a:gd name="connsiteY639" fmla="*/ 2233381 h 4729681"/>
              <a:gd name="connsiteX640" fmla="*/ 1298165 w 4729688"/>
              <a:gd name="connsiteY640" fmla="*/ 2233381 h 4729681"/>
              <a:gd name="connsiteX641" fmla="*/ 1357651 w 4729688"/>
              <a:gd name="connsiteY641" fmla="*/ 2335943 h 4729681"/>
              <a:gd name="connsiteX642" fmla="*/ 1417136 w 4729688"/>
              <a:gd name="connsiteY642" fmla="*/ 2233381 h 4729681"/>
              <a:gd name="connsiteX643" fmla="*/ 1082800 w 4729688"/>
              <a:gd name="connsiteY643" fmla="*/ 2233381 h 4729681"/>
              <a:gd name="connsiteX644" fmla="*/ 998806 w 4729688"/>
              <a:gd name="connsiteY644" fmla="*/ 2378198 h 4729681"/>
              <a:gd name="connsiteX645" fmla="*/ 1082800 w 4729688"/>
              <a:gd name="connsiteY645" fmla="*/ 2523015 h 4729681"/>
              <a:gd name="connsiteX646" fmla="*/ 1249149 w 4729688"/>
              <a:gd name="connsiteY646" fmla="*/ 2523015 h 4729681"/>
              <a:gd name="connsiteX647" fmla="*/ 1333143 w 4729688"/>
              <a:gd name="connsiteY647" fmla="*/ 2378198 h 4729681"/>
              <a:gd name="connsiteX648" fmla="*/ 1249149 w 4729688"/>
              <a:gd name="connsiteY648" fmla="*/ 2233381 h 4729681"/>
              <a:gd name="connsiteX649" fmla="*/ 914812 w 4729688"/>
              <a:gd name="connsiteY649" fmla="*/ 2233381 h 4729681"/>
              <a:gd name="connsiteX650" fmla="*/ 974297 w 4729688"/>
              <a:gd name="connsiteY650" fmla="*/ 2335942 h 4729681"/>
              <a:gd name="connsiteX651" fmla="*/ 1033782 w 4729688"/>
              <a:gd name="connsiteY651" fmla="*/ 2233381 h 4729681"/>
              <a:gd name="connsiteX652" fmla="*/ 4168358 w 4729688"/>
              <a:gd name="connsiteY652" fmla="*/ 2139533 h 4729681"/>
              <a:gd name="connsiteX653" fmla="*/ 4445669 w 4729688"/>
              <a:gd name="connsiteY653" fmla="*/ 2139533 h 4729681"/>
              <a:gd name="connsiteX654" fmla="*/ 4544632 w 4729688"/>
              <a:gd name="connsiteY654" fmla="*/ 2243541 h 4729681"/>
              <a:gd name="connsiteX655" fmla="*/ 4445669 w 4729688"/>
              <a:gd name="connsiteY655" fmla="*/ 2347550 h 4729681"/>
              <a:gd name="connsiteX656" fmla="*/ 4294942 w 4729688"/>
              <a:gd name="connsiteY656" fmla="*/ 2347550 h 4729681"/>
              <a:gd name="connsiteX657" fmla="*/ 4294942 w 4729688"/>
              <a:gd name="connsiteY657" fmla="*/ 2326975 h 4729681"/>
              <a:gd name="connsiteX658" fmla="*/ 4445669 w 4729688"/>
              <a:gd name="connsiteY658" fmla="*/ 2326975 h 4729681"/>
              <a:gd name="connsiteX659" fmla="*/ 4525055 w 4729688"/>
              <a:gd name="connsiteY659" fmla="*/ 2243541 h 4729681"/>
              <a:gd name="connsiteX660" fmla="*/ 4445669 w 4729688"/>
              <a:gd name="connsiteY660" fmla="*/ 2160107 h 4729681"/>
              <a:gd name="connsiteX661" fmla="*/ 4168358 w 4729688"/>
              <a:gd name="connsiteY661" fmla="*/ 2160107 h 4729681"/>
              <a:gd name="connsiteX662" fmla="*/ 185057 w 4729688"/>
              <a:gd name="connsiteY662" fmla="*/ 2139533 h 4729681"/>
              <a:gd name="connsiteX663" fmla="*/ 462369 w 4729688"/>
              <a:gd name="connsiteY663" fmla="*/ 2139533 h 4729681"/>
              <a:gd name="connsiteX664" fmla="*/ 561331 w 4729688"/>
              <a:gd name="connsiteY664" fmla="*/ 2243541 h 4729681"/>
              <a:gd name="connsiteX665" fmla="*/ 553554 w 4729688"/>
              <a:gd name="connsiteY665" fmla="*/ 2284026 h 4729681"/>
              <a:gd name="connsiteX666" fmla="*/ 545968 w 4729688"/>
              <a:gd name="connsiteY666" fmla="*/ 2295851 h 4729681"/>
              <a:gd name="connsiteX667" fmla="*/ 553554 w 4729688"/>
              <a:gd name="connsiteY667" fmla="*/ 2307677 h 4729681"/>
              <a:gd name="connsiteX668" fmla="*/ 561331 w 4729688"/>
              <a:gd name="connsiteY668" fmla="*/ 2348162 h 4729681"/>
              <a:gd name="connsiteX669" fmla="*/ 462369 w 4729688"/>
              <a:gd name="connsiteY669" fmla="*/ 2452170 h 4729681"/>
              <a:gd name="connsiteX670" fmla="*/ 311642 w 4729688"/>
              <a:gd name="connsiteY670" fmla="*/ 2452170 h 4729681"/>
              <a:gd name="connsiteX671" fmla="*/ 311642 w 4729688"/>
              <a:gd name="connsiteY671" fmla="*/ 2431596 h 4729681"/>
              <a:gd name="connsiteX672" fmla="*/ 462369 w 4729688"/>
              <a:gd name="connsiteY672" fmla="*/ 2431596 h 4729681"/>
              <a:gd name="connsiteX673" fmla="*/ 541755 w 4729688"/>
              <a:gd name="connsiteY673" fmla="*/ 2348162 h 4729681"/>
              <a:gd name="connsiteX674" fmla="*/ 535516 w 4729688"/>
              <a:gd name="connsiteY674" fmla="*/ 2315685 h 4729681"/>
              <a:gd name="connsiteX675" fmla="*/ 534381 w 4729688"/>
              <a:gd name="connsiteY675" fmla="*/ 2313915 h 4729681"/>
              <a:gd name="connsiteX676" fmla="*/ 532346 w 4729688"/>
              <a:gd name="connsiteY676" fmla="*/ 2317086 h 4729681"/>
              <a:gd name="connsiteX677" fmla="*/ 462369 w 4729688"/>
              <a:gd name="connsiteY677" fmla="*/ 2347550 h 4729681"/>
              <a:gd name="connsiteX678" fmla="*/ 311642 w 4729688"/>
              <a:gd name="connsiteY678" fmla="*/ 2347550 h 4729681"/>
              <a:gd name="connsiteX679" fmla="*/ 311642 w 4729688"/>
              <a:gd name="connsiteY679" fmla="*/ 2326975 h 4729681"/>
              <a:gd name="connsiteX680" fmla="*/ 462369 w 4729688"/>
              <a:gd name="connsiteY680" fmla="*/ 2326975 h 4729681"/>
              <a:gd name="connsiteX681" fmla="*/ 518503 w 4729688"/>
              <a:gd name="connsiteY681" fmla="*/ 2302538 h 4729681"/>
              <a:gd name="connsiteX682" fmla="*/ 522793 w 4729688"/>
              <a:gd name="connsiteY682" fmla="*/ 2295851 h 4729681"/>
              <a:gd name="connsiteX683" fmla="*/ 518503 w 4729688"/>
              <a:gd name="connsiteY683" fmla="*/ 2289165 h 4729681"/>
              <a:gd name="connsiteX684" fmla="*/ 462369 w 4729688"/>
              <a:gd name="connsiteY684" fmla="*/ 2264728 h 4729681"/>
              <a:gd name="connsiteX685" fmla="*/ 185057 w 4729688"/>
              <a:gd name="connsiteY685" fmla="*/ 2264728 h 4729681"/>
              <a:gd name="connsiteX686" fmla="*/ 185057 w 4729688"/>
              <a:gd name="connsiteY686" fmla="*/ 2244153 h 4729681"/>
              <a:gd name="connsiteX687" fmla="*/ 462369 w 4729688"/>
              <a:gd name="connsiteY687" fmla="*/ 2244153 h 4729681"/>
              <a:gd name="connsiteX688" fmla="*/ 532346 w 4729688"/>
              <a:gd name="connsiteY688" fmla="*/ 2274617 h 4729681"/>
              <a:gd name="connsiteX689" fmla="*/ 534381 w 4729688"/>
              <a:gd name="connsiteY689" fmla="*/ 2277788 h 4729681"/>
              <a:gd name="connsiteX690" fmla="*/ 535516 w 4729688"/>
              <a:gd name="connsiteY690" fmla="*/ 2276018 h 4729681"/>
              <a:gd name="connsiteX691" fmla="*/ 541755 w 4729688"/>
              <a:gd name="connsiteY691" fmla="*/ 2243541 h 4729681"/>
              <a:gd name="connsiteX692" fmla="*/ 462369 w 4729688"/>
              <a:gd name="connsiteY692" fmla="*/ 2160107 h 4729681"/>
              <a:gd name="connsiteX693" fmla="*/ 185057 w 4729688"/>
              <a:gd name="connsiteY693" fmla="*/ 2160107 h 4729681"/>
              <a:gd name="connsiteX694" fmla="*/ 3574747 w 4729688"/>
              <a:gd name="connsiteY694" fmla="*/ 2089977 h 4729681"/>
              <a:gd name="connsiteX695" fmla="*/ 3517905 w 4729688"/>
              <a:gd name="connsiteY695" fmla="*/ 2187980 h 4729681"/>
              <a:gd name="connsiteX696" fmla="*/ 3631589 w 4729688"/>
              <a:gd name="connsiteY696" fmla="*/ 2187980 h 4729681"/>
              <a:gd name="connsiteX697" fmla="*/ 1165974 w 4729688"/>
              <a:gd name="connsiteY697" fmla="*/ 2089977 h 4729681"/>
              <a:gd name="connsiteX698" fmla="*/ 1109132 w 4729688"/>
              <a:gd name="connsiteY698" fmla="*/ 2187980 h 4729681"/>
              <a:gd name="connsiteX699" fmla="*/ 1222816 w 4729688"/>
              <a:gd name="connsiteY699" fmla="*/ 2187980 h 4729681"/>
              <a:gd name="connsiteX700" fmla="*/ 3574747 w 4729688"/>
              <a:gd name="connsiteY700" fmla="*/ 2005465 h 4729681"/>
              <a:gd name="connsiteX701" fmla="*/ 3680606 w 4729688"/>
              <a:gd name="connsiteY701" fmla="*/ 2187980 h 4729681"/>
              <a:gd name="connsiteX702" fmla="*/ 3903779 w 4729688"/>
              <a:gd name="connsiteY702" fmla="*/ 2187980 h 4729681"/>
              <a:gd name="connsiteX703" fmla="*/ 3792192 w 4729688"/>
              <a:gd name="connsiteY703" fmla="*/ 2380371 h 4729681"/>
              <a:gd name="connsiteX704" fmla="*/ 3903779 w 4729688"/>
              <a:gd name="connsiteY704" fmla="*/ 2572762 h 4729681"/>
              <a:gd name="connsiteX705" fmla="*/ 3680606 w 4729688"/>
              <a:gd name="connsiteY705" fmla="*/ 2572762 h 4729681"/>
              <a:gd name="connsiteX706" fmla="*/ 3574747 w 4729688"/>
              <a:gd name="connsiteY706" fmla="*/ 2755277 h 4729681"/>
              <a:gd name="connsiteX707" fmla="*/ 3468888 w 4729688"/>
              <a:gd name="connsiteY707" fmla="*/ 2572762 h 4729681"/>
              <a:gd name="connsiteX708" fmla="*/ 3245715 w 4729688"/>
              <a:gd name="connsiteY708" fmla="*/ 2572762 h 4729681"/>
              <a:gd name="connsiteX709" fmla="*/ 3357302 w 4729688"/>
              <a:gd name="connsiteY709" fmla="*/ 2380371 h 4729681"/>
              <a:gd name="connsiteX710" fmla="*/ 3245715 w 4729688"/>
              <a:gd name="connsiteY710" fmla="*/ 2187980 h 4729681"/>
              <a:gd name="connsiteX711" fmla="*/ 3468888 w 4729688"/>
              <a:gd name="connsiteY711" fmla="*/ 2187980 h 4729681"/>
              <a:gd name="connsiteX712" fmla="*/ 1165974 w 4729688"/>
              <a:gd name="connsiteY712" fmla="*/ 2005465 h 4729681"/>
              <a:gd name="connsiteX713" fmla="*/ 1271832 w 4729688"/>
              <a:gd name="connsiteY713" fmla="*/ 2187980 h 4729681"/>
              <a:gd name="connsiteX714" fmla="*/ 1495006 w 4729688"/>
              <a:gd name="connsiteY714" fmla="*/ 2187980 h 4729681"/>
              <a:gd name="connsiteX715" fmla="*/ 1383419 w 4729688"/>
              <a:gd name="connsiteY715" fmla="*/ 2380371 h 4729681"/>
              <a:gd name="connsiteX716" fmla="*/ 1495006 w 4729688"/>
              <a:gd name="connsiteY716" fmla="*/ 2572762 h 4729681"/>
              <a:gd name="connsiteX717" fmla="*/ 1271832 w 4729688"/>
              <a:gd name="connsiteY717" fmla="*/ 2572762 h 4729681"/>
              <a:gd name="connsiteX718" fmla="*/ 1165974 w 4729688"/>
              <a:gd name="connsiteY718" fmla="*/ 2755277 h 4729681"/>
              <a:gd name="connsiteX719" fmla="*/ 1060115 w 4729688"/>
              <a:gd name="connsiteY719" fmla="*/ 2572762 h 4729681"/>
              <a:gd name="connsiteX720" fmla="*/ 836942 w 4729688"/>
              <a:gd name="connsiteY720" fmla="*/ 2572762 h 4729681"/>
              <a:gd name="connsiteX721" fmla="*/ 948528 w 4729688"/>
              <a:gd name="connsiteY721" fmla="*/ 2380371 h 4729681"/>
              <a:gd name="connsiteX722" fmla="*/ 836942 w 4729688"/>
              <a:gd name="connsiteY722" fmla="*/ 2187980 h 4729681"/>
              <a:gd name="connsiteX723" fmla="*/ 1060115 w 4729688"/>
              <a:gd name="connsiteY723" fmla="*/ 2187980 h 4729681"/>
              <a:gd name="connsiteX724" fmla="*/ 2765627 w 4729688"/>
              <a:gd name="connsiteY724" fmla="*/ 1954761 h 4729681"/>
              <a:gd name="connsiteX725" fmla="*/ 2939473 w 4729688"/>
              <a:gd name="connsiteY725" fmla="*/ 2254496 h 4729681"/>
              <a:gd name="connsiteX726" fmla="*/ 3113319 w 4729688"/>
              <a:gd name="connsiteY726" fmla="*/ 1954761 h 4729681"/>
              <a:gd name="connsiteX727" fmla="*/ 2136221 w 4729688"/>
              <a:gd name="connsiteY727" fmla="*/ 1954761 h 4729681"/>
              <a:gd name="connsiteX728" fmla="*/ 1890750 w 4729688"/>
              <a:gd name="connsiteY728" fmla="*/ 2377988 h 4729681"/>
              <a:gd name="connsiteX729" fmla="*/ 2136221 w 4729688"/>
              <a:gd name="connsiteY729" fmla="*/ 2801215 h 4729681"/>
              <a:gd name="connsiteX730" fmla="*/ 2622376 w 4729688"/>
              <a:gd name="connsiteY730" fmla="*/ 2801215 h 4729681"/>
              <a:gd name="connsiteX731" fmla="*/ 2867848 w 4729688"/>
              <a:gd name="connsiteY731" fmla="*/ 2377988 h 4729681"/>
              <a:gd name="connsiteX732" fmla="*/ 2622376 w 4729688"/>
              <a:gd name="connsiteY732" fmla="*/ 1954761 h 4729681"/>
              <a:gd name="connsiteX733" fmla="*/ 1645279 w 4729688"/>
              <a:gd name="connsiteY733" fmla="*/ 1954761 h 4729681"/>
              <a:gd name="connsiteX734" fmla="*/ 1819124 w 4729688"/>
              <a:gd name="connsiteY734" fmla="*/ 2254494 h 4729681"/>
              <a:gd name="connsiteX735" fmla="*/ 1992969 w 4729688"/>
              <a:gd name="connsiteY735" fmla="*/ 1954761 h 4729681"/>
              <a:gd name="connsiteX736" fmla="*/ 311829 w 4729688"/>
              <a:gd name="connsiteY736" fmla="*/ 1835544 h 4729681"/>
              <a:gd name="connsiteX737" fmla="*/ 351153 w 4729688"/>
              <a:gd name="connsiteY737" fmla="*/ 1837619 h 4729681"/>
              <a:gd name="connsiteX738" fmla="*/ 496743 w 4729688"/>
              <a:gd name="connsiteY738" fmla="*/ 1876630 h 4729681"/>
              <a:gd name="connsiteX739" fmla="*/ 491418 w 4729688"/>
              <a:gd name="connsiteY739" fmla="*/ 1896503 h 4729681"/>
              <a:gd name="connsiteX740" fmla="*/ 345828 w 4729688"/>
              <a:gd name="connsiteY740" fmla="*/ 1857492 h 4729681"/>
              <a:gd name="connsiteX741" fmla="*/ 247552 w 4729688"/>
              <a:gd name="connsiteY741" fmla="*/ 1917537 h 4729681"/>
              <a:gd name="connsiteX742" fmla="*/ 302639 w 4729688"/>
              <a:gd name="connsiteY742" fmla="*/ 2018675 h 4729681"/>
              <a:gd name="connsiteX743" fmla="*/ 570501 w 4729688"/>
              <a:gd name="connsiteY743" fmla="*/ 2090449 h 4729681"/>
              <a:gd name="connsiteX744" fmla="*/ 565176 w 4729688"/>
              <a:gd name="connsiteY744" fmla="*/ 2110322 h 4729681"/>
              <a:gd name="connsiteX745" fmla="*/ 297314 w 4729688"/>
              <a:gd name="connsiteY745" fmla="*/ 2038548 h 4729681"/>
              <a:gd name="connsiteX746" fmla="*/ 228643 w 4729688"/>
              <a:gd name="connsiteY746" fmla="*/ 1912470 h 4729681"/>
              <a:gd name="connsiteX747" fmla="*/ 311829 w 4729688"/>
              <a:gd name="connsiteY747" fmla="*/ 1835544 h 4729681"/>
              <a:gd name="connsiteX748" fmla="*/ 4324774 w 4729688"/>
              <a:gd name="connsiteY748" fmla="*/ 1743712 h 4729681"/>
              <a:gd name="connsiteX749" fmla="*/ 4330099 w 4729688"/>
              <a:gd name="connsiteY749" fmla="*/ 1763586 h 4729681"/>
              <a:gd name="connsiteX750" fmla="*/ 4184509 w 4729688"/>
              <a:gd name="connsiteY750" fmla="*/ 1802597 h 4729681"/>
              <a:gd name="connsiteX751" fmla="*/ 4129422 w 4729688"/>
              <a:gd name="connsiteY751" fmla="*/ 1903735 h 4729681"/>
              <a:gd name="connsiteX752" fmla="*/ 4143853 w 4729688"/>
              <a:gd name="connsiteY752" fmla="*/ 1933490 h 4729681"/>
              <a:gd name="connsiteX753" fmla="*/ 4145409 w 4729688"/>
              <a:gd name="connsiteY753" fmla="*/ 1934906 h 4729681"/>
              <a:gd name="connsiteX754" fmla="*/ 4146553 w 4729688"/>
              <a:gd name="connsiteY754" fmla="*/ 1931316 h 4729681"/>
              <a:gd name="connsiteX755" fmla="*/ 4206261 w 4729688"/>
              <a:gd name="connsiteY755" fmla="*/ 1883779 h 4729681"/>
              <a:gd name="connsiteX756" fmla="*/ 4351852 w 4729688"/>
              <a:gd name="connsiteY756" fmla="*/ 1844768 h 4729681"/>
              <a:gd name="connsiteX757" fmla="*/ 4357177 w 4729688"/>
              <a:gd name="connsiteY757" fmla="*/ 1864641 h 4729681"/>
              <a:gd name="connsiteX758" fmla="*/ 4211586 w 4729688"/>
              <a:gd name="connsiteY758" fmla="*/ 1903652 h 4729681"/>
              <a:gd name="connsiteX759" fmla="*/ 4163690 w 4729688"/>
              <a:gd name="connsiteY759" fmla="*/ 1941786 h 4729681"/>
              <a:gd name="connsiteX760" fmla="*/ 4161277 w 4729688"/>
              <a:gd name="connsiteY760" fmla="*/ 1949355 h 4729681"/>
              <a:gd name="connsiteX761" fmla="*/ 4167151 w 4729688"/>
              <a:gd name="connsiteY761" fmla="*/ 1954703 h 4729681"/>
              <a:gd name="connsiteX762" fmla="*/ 4227697 w 4729688"/>
              <a:gd name="connsiteY762" fmla="*/ 1963779 h 4729681"/>
              <a:gd name="connsiteX763" fmla="*/ 4495560 w 4729688"/>
              <a:gd name="connsiteY763" fmla="*/ 1892006 h 4729681"/>
              <a:gd name="connsiteX764" fmla="*/ 4500885 w 4729688"/>
              <a:gd name="connsiteY764" fmla="*/ 1911879 h 4729681"/>
              <a:gd name="connsiteX765" fmla="*/ 4233022 w 4729688"/>
              <a:gd name="connsiteY765" fmla="*/ 1983653 h 4729681"/>
              <a:gd name="connsiteX766" fmla="*/ 4157545 w 4729688"/>
              <a:gd name="connsiteY766" fmla="*/ 1972338 h 4729681"/>
              <a:gd name="connsiteX767" fmla="*/ 4154759 w 4729688"/>
              <a:gd name="connsiteY767" fmla="*/ 1969802 h 4729681"/>
              <a:gd name="connsiteX768" fmla="*/ 4154120 w 4729688"/>
              <a:gd name="connsiteY768" fmla="*/ 1971806 h 4729681"/>
              <a:gd name="connsiteX769" fmla="*/ 4156499 w 4729688"/>
              <a:gd name="connsiteY769" fmla="*/ 2004790 h 4729681"/>
              <a:gd name="connsiteX770" fmla="*/ 4254775 w 4729688"/>
              <a:gd name="connsiteY770" fmla="*/ 2064835 h 4729681"/>
              <a:gd name="connsiteX771" fmla="*/ 4522637 w 4729688"/>
              <a:gd name="connsiteY771" fmla="*/ 1993061 h 4729681"/>
              <a:gd name="connsiteX772" fmla="*/ 4527962 w 4729688"/>
              <a:gd name="connsiteY772" fmla="*/ 2012935 h 4729681"/>
              <a:gd name="connsiteX773" fmla="*/ 4260100 w 4729688"/>
              <a:gd name="connsiteY773" fmla="*/ 2084708 h 4729681"/>
              <a:gd name="connsiteX774" fmla="*/ 4137590 w 4729688"/>
              <a:gd name="connsiteY774" fmla="*/ 2009857 h 4729681"/>
              <a:gd name="connsiteX775" fmla="*/ 4134624 w 4729688"/>
              <a:gd name="connsiteY775" fmla="*/ 1968739 h 4729681"/>
              <a:gd name="connsiteX776" fmla="*/ 4138891 w 4729688"/>
              <a:gd name="connsiteY776" fmla="*/ 1955353 h 4729681"/>
              <a:gd name="connsiteX777" fmla="*/ 4128503 w 4729688"/>
              <a:gd name="connsiteY777" fmla="*/ 1945894 h 4729681"/>
              <a:gd name="connsiteX778" fmla="*/ 4110512 w 4729688"/>
              <a:gd name="connsiteY778" fmla="*/ 1908801 h 4729681"/>
              <a:gd name="connsiteX779" fmla="*/ 4179184 w 4729688"/>
              <a:gd name="connsiteY779" fmla="*/ 1782723 h 4729681"/>
              <a:gd name="connsiteX780" fmla="*/ 4356481 w 4729688"/>
              <a:gd name="connsiteY780" fmla="*/ 1606485 h 4729681"/>
              <a:gd name="connsiteX781" fmla="*/ 4439667 w 4729688"/>
              <a:gd name="connsiteY781" fmla="*/ 1683411 h 4729681"/>
              <a:gd name="connsiteX782" fmla="*/ 4370996 w 4729688"/>
              <a:gd name="connsiteY782" fmla="*/ 1809489 h 4729681"/>
              <a:gd name="connsiteX783" fmla="*/ 4225405 w 4729688"/>
              <a:gd name="connsiteY783" fmla="*/ 1848500 h 4729681"/>
              <a:gd name="connsiteX784" fmla="*/ 4220080 w 4729688"/>
              <a:gd name="connsiteY784" fmla="*/ 1828626 h 4729681"/>
              <a:gd name="connsiteX785" fmla="*/ 4365671 w 4729688"/>
              <a:gd name="connsiteY785" fmla="*/ 1789615 h 4729681"/>
              <a:gd name="connsiteX786" fmla="*/ 4420758 w 4729688"/>
              <a:gd name="connsiteY786" fmla="*/ 1688477 h 4729681"/>
              <a:gd name="connsiteX787" fmla="*/ 4322482 w 4729688"/>
              <a:gd name="connsiteY787" fmla="*/ 1628433 h 4729681"/>
              <a:gd name="connsiteX788" fmla="*/ 4054620 w 4729688"/>
              <a:gd name="connsiteY788" fmla="*/ 1700206 h 4729681"/>
              <a:gd name="connsiteX789" fmla="*/ 4049295 w 4729688"/>
              <a:gd name="connsiteY789" fmla="*/ 1680333 h 4729681"/>
              <a:gd name="connsiteX790" fmla="*/ 4317157 w 4729688"/>
              <a:gd name="connsiteY790" fmla="*/ 1608560 h 4729681"/>
              <a:gd name="connsiteX791" fmla="*/ 4356481 w 4729688"/>
              <a:gd name="connsiteY791" fmla="*/ 1606485 h 4729681"/>
              <a:gd name="connsiteX792" fmla="*/ 316938 w 4729688"/>
              <a:gd name="connsiteY792" fmla="*/ 1582946 h 4729681"/>
              <a:gd name="connsiteX793" fmla="*/ 584801 w 4729688"/>
              <a:gd name="connsiteY793" fmla="*/ 1654720 h 4729681"/>
              <a:gd name="connsiteX794" fmla="*/ 653472 w 4729688"/>
              <a:gd name="connsiteY794" fmla="*/ 1780798 h 4729681"/>
              <a:gd name="connsiteX795" fmla="*/ 635481 w 4729688"/>
              <a:gd name="connsiteY795" fmla="*/ 1817890 h 4729681"/>
              <a:gd name="connsiteX796" fmla="*/ 625093 w 4729688"/>
              <a:gd name="connsiteY796" fmla="*/ 1827349 h 4729681"/>
              <a:gd name="connsiteX797" fmla="*/ 629360 w 4729688"/>
              <a:gd name="connsiteY797" fmla="*/ 1840735 h 4729681"/>
              <a:gd name="connsiteX798" fmla="*/ 626394 w 4729688"/>
              <a:gd name="connsiteY798" fmla="*/ 1881853 h 4729681"/>
              <a:gd name="connsiteX799" fmla="*/ 503884 w 4729688"/>
              <a:gd name="connsiteY799" fmla="*/ 1956704 h 4729681"/>
              <a:gd name="connsiteX800" fmla="*/ 358293 w 4729688"/>
              <a:gd name="connsiteY800" fmla="*/ 1917693 h 4729681"/>
              <a:gd name="connsiteX801" fmla="*/ 363618 w 4729688"/>
              <a:gd name="connsiteY801" fmla="*/ 1897820 h 4729681"/>
              <a:gd name="connsiteX802" fmla="*/ 509209 w 4729688"/>
              <a:gd name="connsiteY802" fmla="*/ 1936831 h 4729681"/>
              <a:gd name="connsiteX803" fmla="*/ 607485 w 4729688"/>
              <a:gd name="connsiteY803" fmla="*/ 1876787 h 4729681"/>
              <a:gd name="connsiteX804" fmla="*/ 609864 w 4729688"/>
              <a:gd name="connsiteY804" fmla="*/ 1843802 h 4729681"/>
              <a:gd name="connsiteX805" fmla="*/ 609225 w 4729688"/>
              <a:gd name="connsiteY805" fmla="*/ 1841798 h 4729681"/>
              <a:gd name="connsiteX806" fmla="*/ 606439 w 4729688"/>
              <a:gd name="connsiteY806" fmla="*/ 1844335 h 4729681"/>
              <a:gd name="connsiteX807" fmla="*/ 530962 w 4729688"/>
              <a:gd name="connsiteY807" fmla="*/ 1855649 h 4729681"/>
              <a:gd name="connsiteX808" fmla="*/ 385371 w 4729688"/>
              <a:gd name="connsiteY808" fmla="*/ 1816638 h 4729681"/>
              <a:gd name="connsiteX809" fmla="*/ 390696 w 4729688"/>
              <a:gd name="connsiteY809" fmla="*/ 1796764 h 4729681"/>
              <a:gd name="connsiteX810" fmla="*/ 536287 w 4729688"/>
              <a:gd name="connsiteY810" fmla="*/ 1835775 h 4729681"/>
              <a:gd name="connsiteX811" fmla="*/ 596833 w 4729688"/>
              <a:gd name="connsiteY811" fmla="*/ 1826699 h 4729681"/>
              <a:gd name="connsiteX812" fmla="*/ 602708 w 4729688"/>
              <a:gd name="connsiteY812" fmla="*/ 1821351 h 4729681"/>
              <a:gd name="connsiteX813" fmla="*/ 600295 w 4729688"/>
              <a:gd name="connsiteY813" fmla="*/ 1813782 h 4729681"/>
              <a:gd name="connsiteX814" fmla="*/ 552398 w 4729688"/>
              <a:gd name="connsiteY814" fmla="*/ 1775649 h 4729681"/>
              <a:gd name="connsiteX815" fmla="*/ 284536 w 4729688"/>
              <a:gd name="connsiteY815" fmla="*/ 1703875 h 4729681"/>
              <a:gd name="connsiteX816" fmla="*/ 289861 w 4729688"/>
              <a:gd name="connsiteY816" fmla="*/ 1684002 h 4729681"/>
              <a:gd name="connsiteX817" fmla="*/ 557723 w 4729688"/>
              <a:gd name="connsiteY817" fmla="*/ 1755775 h 4729681"/>
              <a:gd name="connsiteX818" fmla="*/ 617431 w 4729688"/>
              <a:gd name="connsiteY818" fmla="*/ 1803312 h 4729681"/>
              <a:gd name="connsiteX819" fmla="*/ 618576 w 4729688"/>
              <a:gd name="connsiteY819" fmla="*/ 1806902 h 4729681"/>
              <a:gd name="connsiteX820" fmla="*/ 620131 w 4729688"/>
              <a:gd name="connsiteY820" fmla="*/ 1805486 h 4729681"/>
              <a:gd name="connsiteX821" fmla="*/ 634563 w 4729688"/>
              <a:gd name="connsiteY821" fmla="*/ 1775731 h 4729681"/>
              <a:gd name="connsiteX822" fmla="*/ 579476 w 4729688"/>
              <a:gd name="connsiteY822" fmla="*/ 1674593 h 4729681"/>
              <a:gd name="connsiteX823" fmla="*/ 311613 w 4729688"/>
              <a:gd name="connsiteY823" fmla="*/ 1602820 h 4729681"/>
              <a:gd name="connsiteX824" fmla="*/ 2379299 w 4729688"/>
              <a:gd name="connsiteY824" fmla="*/ 1535661 h 4729681"/>
              <a:gd name="connsiteX825" fmla="*/ 2213178 w 4729688"/>
              <a:gd name="connsiteY825" fmla="*/ 1822076 h 4729681"/>
              <a:gd name="connsiteX826" fmla="*/ 2545419 w 4729688"/>
              <a:gd name="connsiteY826" fmla="*/ 1822076 h 4729681"/>
              <a:gd name="connsiteX827" fmla="*/ 2940691 w 4729688"/>
              <a:gd name="connsiteY827" fmla="*/ 1531362 h 4729681"/>
              <a:gd name="connsiteX828" fmla="*/ 2995012 w 4729688"/>
              <a:gd name="connsiteY828" fmla="*/ 1625020 h 4729681"/>
              <a:gd name="connsiteX829" fmla="*/ 3049333 w 4729688"/>
              <a:gd name="connsiteY829" fmla="*/ 1531362 h 4729681"/>
              <a:gd name="connsiteX830" fmla="*/ 1696091 w 4729688"/>
              <a:gd name="connsiteY830" fmla="*/ 1531362 h 4729681"/>
              <a:gd name="connsiteX831" fmla="*/ 1750412 w 4729688"/>
              <a:gd name="connsiteY831" fmla="*/ 1625020 h 4729681"/>
              <a:gd name="connsiteX832" fmla="*/ 1804734 w 4729688"/>
              <a:gd name="connsiteY832" fmla="*/ 1531362 h 4729681"/>
              <a:gd name="connsiteX833" fmla="*/ 2802075 w 4729688"/>
              <a:gd name="connsiteY833" fmla="*/ 1381227 h 4729681"/>
              <a:gd name="connsiteX834" fmla="*/ 2743850 w 4729688"/>
              <a:gd name="connsiteY834" fmla="*/ 1481615 h 4729681"/>
              <a:gd name="connsiteX835" fmla="*/ 2860300 w 4729688"/>
              <a:gd name="connsiteY835" fmla="*/ 1481615 h 4729681"/>
              <a:gd name="connsiteX836" fmla="*/ 1557475 w 4729688"/>
              <a:gd name="connsiteY836" fmla="*/ 1381227 h 4729681"/>
              <a:gd name="connsiteX837" fmla="*/ 1499250 w 4729688"/>
              <a:gd name="connsiteY837" fmla="*/ 1481615 h 4729681"/>
              <a:gd name="connsiteX838" fmla="*/ 1615700 w 4729688"/>
              <a:gd name="connsiteY838" fmla="*/ 1481615 h 4729681"/>
              <a:gd name="connsiteX839" fmla="*/ 3187949 w 4729688"/>
              <a:gd name="connsiteY839" fmla="*/ 1381227 h 4729681"/>
              <a:gd name="connsiteX840" fmla="*/ 3129724 w 4729688"/>
              <a:gd name="connsiteY840" fmla="*/ 1481615 h 4729681"/>
              <a:gd name="connsiteX841" fmla="*/ 3246174 w 4729688"/>
              <a:gd name="connsiteY841" fmla="*/ 1481615 h 4729681"/>
              <a:gd name="connsiteX842" fmla="*/ 1943349 w 4729688"/>
              <a:gd name="connsiteY842" fmla="*/ 1381226 h 4729681"/>
              <a:gd name="connsiteX843" fmla="*/ 1885124 w 4729688"/>
              <a:gd name="connsiteY843" fmla="*/ 1481615 h 4729681"/>
              <a:gd name="connsiteX844" fmla="*/ 2001574 w 4729688"/>
              <a:gd name="connsiteY844" fmla="*/ 1481615 h 4729681"/>
              <a:gd name="connsiteX845" fmla="*/ 518070 w 4729688"/>
              <a:gd name="connsiteY845" fmla="*/ 1322129 h 4729681"/>
              <a:gd name="connsiteX846" fmla="*/ 555516 w 4729688"/>
              <a:gd name="connsiteY846" fmla="*/ 1334311 h 4729681"/>
              <a:gd name="connsiteX847" fmla="*/ 686049 w 4729688"/>
              <a:gd name="connsiteY847" fmla="*/ 1409672 h 4729681"/>
              <a:gd name="connsiteX848" fmla="*/ 675762 w 4729688"/>
              <a:gd name="connsiteY848" fmla="*/ 1427490 h 4729681"/>
              <a:gd name="connsiteX849" fmla="*/ 545229 w 4729688"/>
              <a:gd name="connsiteY849" fmla="*/ 1352129 h 4729681"/>
              <a:gd name="connsiteX850" fmla="*/ 434761 w 4729688"/>
              <a:gd name="connsiteY850" fmla="*/ 1384690 h 4729681"/>
              <a:gd name="connsiteX851" fmla="*/ 461795 w 4729688"/>
              <a:gd name="connsiteY851" fmla="*/ 1496639 h 4729681"/>
              <a:gd name="connsiteX852" fmla="*/ 701954 w 4729688"/>
              <a:gd name="connsiteY852" fmla="*/ 1635295 h 4729681"/>
              <a:gd name="connsiteX853" fmla="*/ 691666 w 4729688"/>
              <a:gd name="connsiteY853" fmla="*/ 1653113 h 4729681"/>
              <a:gd name="connsiteX854" fmla="*/ 451508 w 4729688"/>
              <a:gd name="connsiteY854" fmla="*/ 1514457 h 4729681"/>
              <a:gd name="connsiteX855" fmla="*/ 417808 w 4729688"/>
              <a:gd name="connsiteY855" fmla="*/ 1374902 h 4729681"/>
              <a:gd name="connsiteX856" fmla="*/ 518070 w 4729688"/>
              <a:gd name="connsiteY856" fmla="*/ 1322129 h 4729681"/>
              <a:gd name="connsiteX857" fmla="*/ 2379298 w 4729688"/>
              <a:gd name="connsiteY857" fmla="*/ 1288677 h 4729681"/>
              <a:gd name="connsiteX858" fmla="*/ 2688669 w 4729688"/>
              <a:gd name="connsiteY858" fmla="*/ 1822076 h 4729681"/>
              <a:gd name="connsiteX859" fmla="*/ 3340893 w 4729688"/>
              <a:gd name="connsiteY859" fmla="*/ 1822076 h 4729681"/>
              <a:gd name="connsiteX860" fmla="*/ 3014781 w 4729688"/>
              <a:gd name="connsiteY860" fmla="*/ 2384338 h 4729681"/>
              <a:gd name="connsiteX861" fmla="*/ 3340893 w 4729688"/>
              <a:gd name="connsiteY861" fmla="*/ 2946600 h 4729681"/>
              <a:gd name="connsiteX862" fmla="*/ 2688669 w 4729688"/>
              <a:gd name="connsiteY862" fmla="*/ 2946600 h 4729681"/>
              <a:gd name="connsiteX863" fmla="*/ 2379298 w 4729688"/>
              <a:gd name="connsiteY863" fmla="*/ 3480000 h 4729681"/>
              <a:gd name="connsiteX864" fmla="*/ 2069926 w 4729688"/>
              <a:gd name="connsiteY864" fmla="*/ 2946600 h 4729681"/>
              <a:gd name="connsiteX865" fmla="*/ 1417703 w 4729688"/>
              <a:gd name="connsiteY865" fmla="*/ 2946600 h 4729681"/>
              <a:gd name="connsiteX866" fmla="*/ 1743814 w 4729688"/>
              <a:gd name="connsiteY866" fmla="*/ 2384338 h 4729681"/>
              <a:gd name="connsiteX867" fmla="*/ 1417703 w 4729688"/>
              <a:gd name="connsiteY867" fmla="*/ 1822076 h 4729681"/>
              <a:gd name="connsiteX868" fmla="*/ 2069926 w 4729688"/>
              <a:gd name="connsiteY868" fmla="*/ 1822076 h 4729681"/>
              <a:gd name="connsiteX869" fmla="*/ 4097938 w 4729688"/>
              <a:gd name="connsiteY869" fmla="*/ 1257519 h 4729681"/>
              <a:gd name="connsiteX870" fmla="*/ 4108225 w 4729688"/>
              <a:gd name="connsiteY870" fmla="*/ 1275336 h 4729681"/>
              <a:gd name="connsiteX871" fmla="*/ 3977692 w 4729688"/>
              <a:gd name="connsiteY871" fmla="*/ 1350700 h 4729681"/>
              <a:gd name="connsiteX872" fmla="*/ 3950658 w 4729688"/>
              <a:gd name="connsiteY872" fmla="*/ 1462647 h 4729681"/>
              <a:gd name="connsiteX873" fmla="*/ 3972299 w 4729688"/>
              <a:gd name="connsiteY873" fmla="*/ 1487653 h 4729681"/>
              <a:gd name="connsiteX874" fmla="*/ 3974168 w 4729688"/>
              <a:gd name="connsiteY874" fmla="*/ 1488618 h 4729681"/>
              <a:gd name="connsiteX875" fmla="*/ 3974345 w 4729688"/>
              <a:gd name="connsiteY875" fmla="*/ 1484854 h 4729681"/>
              <a:gd name="connsiteX876" fmla="*/ 4019715 w 4729688"/>
              <a:gd name="connsiteY876" fmla="*/ 1423484 h 4729681"/>
              <a:gd name="connsiteX877" fmla="*/ 4150248 w 4729688"/>
              <a:gd name="connsiteY877" fmla="*/ 1348123 h 4729681"/>
              <a:gd name="connsiteX878" fmla="*/ 4160535 w 4729688"/>
              <a:gd name="connsiteY878" fmla="*/ 1365941 h 4729681"/>
              <a:gd name="connsiteX879" fmla="*/ 4030002 w 4729688"/>
              <a:gd name="connsiteY879" fmla="*/ 1441302 h 4729681"/>
              <a:gd name="connsiteX880" fmla="*/ 3993607 w 4729688"/>
              <a:gd name="connsiteY880" fmla="*/ 1490532 h 4729681"/>
              <a:gd name="connsiteX881" fmla="*/ 3993235 w 4729688"/>
              <a:gd name="connsiteY881" fmla="*/ 1498468 h 4729681"/>
              <a:gd name="connsiteX882" fmla="*/ 4000293 w 4729688"/>
              <a:gd name="connsiteY882" fmla="*/ 1502113 h 4729681"/>
              <a:gd name="connsiteX883" fmla="*/ 4061126 w 4729688"/>
              <a:gd name="connsiteY883" fmla="*/ 1495210 h 4729681"/>
              <a:gd name="connsiteX884" fmla="*/ 4301285 w 4729688"/>
              <a:gd name="connsiteY884" fmla="*/ 1356557 h 4729681"/>
              <a:gd name="connsiteX885" fmla="*/ 4311572 w 4729688"/>
              <a:gd name="connsiteY885" fmla="*/ 1374372 h 4729681"/>
              <a:gd name="connsiteX886" fmla="*/ 4071413 w 4729688"/>
              <a:gd name="connsiteY886" fmla="*/ 1513028 h 4729681"/>
              <a:gd name="connsiteX887" fmla="*/ 3995580 w 4729688"/>
              <a:gd name="connsiteY887" fmla="*/ 1521634 h 4729681"/>
              <a:gd name="connsiteX888" fmla="*/ 3992232 w 4729688"/>
              <a:gd name="connsiteY888" fmla="*/ 1519905 h 4729681"/>
              <a:gd name="connsiteX889" fmla="*/ 3992133 w 4729688"/>
              <a:gd name="connsiteY889" fmla="*/ 1522006 h 4729681"/>
              <a:gd name="connsiteX890" fmla="*/ 4002969 w 4729688"/>
              <a:gd name="connsiteY890" fmla="*/ 1553251 h 4729681"/>
              <a:gd name="connsiteX891" fmla="*/ 4113436 w 4729688"/>
              <a:gd name="connsiteY891" fmla="*/ 1585814 h 4729681"/>
              <a:gd name="connsiteX892" fmla="*/ 4353595 w 4729688"/>
              <a:gd name="connsiteY892" fmla="*/ 1447158 h 4729681"/>
              <a:gd name="connsiteX893" fmla="*/ 4363882 w 4729688"/>
              <a:gd name="connsiteY893" fmla="*/ 1464976 h 4729681"/>
              <a:gd name="connsiteX894" fmla="*/ 4123723 w 4729688"/>
              <a:gd name="connsiteY894" fmla="*/ 1603632 h 4729681"/>
              <a:gd name="connsiteX895" fmla="*/ 3986015 w 4729688"/>
              <a:gd name="connsiteY895" fmla="*/ 1563039 h 4729681"/>
              <a:gd name="connsiteX896" fmla="*/ 3972508 w 4729688"/>
              <a:gd name="connsiteY896" fmla="*/ 1524089 h 4729681"/>
              <a:gd name="connsiteX897" fmla="*/ 3973165 w 4729688"/>
              <a:gd name="connsiteY897" fmla="*/ 1510055 h 4729681"/>
              <a:gd name="connsiteX898" fmla="*/ 3960682 w 4729688"/>
              <a:gd name="connsiteY898" fmla="*/ 1503607 h 4729681"/>
              <a:gd name="connsiteX899" fmla="*/ 3933705 w 4729688"/>
              <a:gd name="connsiteY899" fmla="*/ 1472435 h 4729681"/>
              <a:gd name="connsiteX900" fmla="*/ 3967405 w 4729688"/>
              <a:gd name="connsiteY900" fmla="*/ 1332882 h 4729681"/>
              <a:gd name="connsiteX901" fmla="*/ 3127203 w 4729688"/>
              <a:gd name="connsiteY901" fmla="*/ 1191982 h 4729681"/>
              <a:gd name="connsiteX902" fmla="*/ 3186689 w 4729688"/>
              <a:gd name="connsiteY902" fmla="*/ 1294543 h 4729681"/>
              <a:gd name="connsiteX903" fmla="*/ 3246174 w 4729688"/>
              <a:gd name="connsiteY903" fmla="*/ 1191982 h 4729681"/>
              <a:gd name="connsiteX904" fmla="*/ 2911838 w 4729688"/>
              <a:gd name="connsiteY904" fmla="*/ 1191982 h 4729681"/>
              <a:gd name="connsiteX905" fmla="*/ 2827844 w 4729688"/>
              <a:gd name="connsiteY905" fmla="*/ 1336799 h 4729681"/>
              <a:gd name="connsiteX906" fmla="*/ 2911838 w 4729688"/>
              <a:gd name="connsiteY906" fmla="*/ 1481615 h 4729681"/>
              <a:gd name="connsiteX907" fmla="*/ 3078187 w 4729688"/>
              <a:gd name="connsiteY907" fmla="*/ 1481615 h 4729681"/>
              <a:gd name="connsiteX908" fmla="*/ 3162180 w 4729688"/>
              <a:gd name="connsiteY908" fmla="*/ 1336799 h 4729681"/>
              <a:gd name="connsiteX909" fmla="*/ 3078187 w 4729688"/>
              <a:gd name="connsiteY909" fmla="*/ 1191982 h 4729681"/>
              <a:gd name="connsiteX910" fmla="*/ 2743850 w 4729688"/>
              <a:gd name="connsiteY910" fmla="*/ 1191982 h 4729681"/>
              <a:gd name="connsiteX911" fmla="*/ 2803335 w 4729688"/>
              <a:gd name="connsiteY911" fmla="*/ 1294543 h 4729681"/>
              <a:gd name="connsiteX912" fmla="*/ 2862821 w 4729688"/>
              <a:gd name="connsiteY912" fmla="*/ 1191982 h 4729681"/>
              <a:gd name="connsiteX913" fmla="*/ 1882603 w 4729688"/>
              <a:gd name="connsiteY913" fmla="*/ 1191982 h 4729681"/>
              <a:gd name="connsiteX914" fmla="*/ 1942089 w 4729688"/>
              <a:gd name="connsiteY914" fmla="*/ 1294543 h 4729681"/>
              <a:gd name="connsiteX915" fmla="*/ 2001574 w 4729688"/>
              <a:gd name="connsiteY915" fmla="*/ 1191982 h 4729681"/>
              <a:gd name="connsiteX916" fmla="*/ 1667238 w 4729688"/>
              <a:gd name="connsiteY916" fmla="*/ 1191982 h 4729681"/>
              <a:gd name="connsiteX917" fmla="*/ 1583244 w 4729688"/>
              <a:gd name="connsiteY917" fmla="*/ 1336799 h 4729681"/>
              <a:gd name="connsiteX918" fmla="*/ 1667238 w 4729688"/>
              <a:gd name="connsiteY918" fmla="*/ 1481615 h 4729681"/>
              <a:gd name="connsiteX919" fmla="*/ 1833587 w 4729688"/>
              <a:gd name="connsiteY919" fmla="*/ 1481615 h 4729681"/>
              <a:gd name="connsiteX920" fmla="*/ 1917581 w 4729688"/>
              <a:gd name="connsiteY920" fmla="*/ 1336799 h 4729681"/>
              <a:gd name="connsiteX921" fmla="*/ 1833587 w 4729688"/>
              <a:gd name="connsiteY921" fmla="*/ 1191982 h 4729681"/>
              <a:gd name="connsiteX922" fmla="*/ 1499250 w 4729688"/>
              <a:gd name="connsiteY922" fmla="*/ 1191982 h 4729681"/>
              <a:gd name="connsiteX923" fmla="*/ 1558735 w 4729688"/>
              <a:gd name="connsiteY923" fmla="*/ 1294543 h 4729681"/>
              <a:gd name="connsiteX924" fmla="*/ 1618220 w 4729688"/>
              <a:gd name="connsiteY924" fmla="*/ 1191982 h 4729681"/>
              <a:gd name="connsiteX925" fmla="*/ 4093047 w 4729688"/>
              <a:gd name="connsiteY925" fmla="*/ 1116761 h 4729681"/>
              <a:gd name="connsiteX926" fmla="*/ 4193308 w 4729688"/>
              <a:gd name="connsiteY926" fmla="*/ 1169535 h 4729681"/>
              <a:gd name="connsiteX927" fmla="*/ 4159608 w 4729688"/>
              <a:gd name="connsiteY927" fmla="*/ 1309091 h 4729681"/>
              <a:gd name="connsiteX928" fmla="*/ 4029075 w 4729688"/>
              <a:gd name="connsiteY928" fmla="*/ 1384452 h 4729681"/>
              <a:gd name="connsiteX929" fmla="*/ 4018788 w 4729688"/>
              <a:gd name="connsiteY929" fmla="*/ 1366636 h 4729681"/>
              <a:gd name="connsiteX930" fmla="*/ 4149321 w 4729688"/>
              <a:gd name="connsiteY930" fmla="*/ 1291273 h 4729681"/>
              <a:gd name="connsiteX931" fmla="*/ 4176354 w 4729688"/>
              <a:gd name="connsiteY931" fmla="*/ 1179324 h 4729681"/>
              <a:gd name="connsiteX932" fmla="*/ 4065887 w 4729688"/>
              <a:gd name="connsiteY932" fmla="*/ 1146761 h 4729681"/>
              <a:gd name="connsiteX933" fmla="*/ 3825728 w 4729688"/>
              <a:gd name="connsiteY933" fmla="*/ 1285416 h 4729681"/>
              <a:gd name="connsiteX934" fmla="*/ 3815441 w 4729688"/>
              <a:gd name="connsiteY934" fmla="*/ 1267598 h 4729681"/>
              <a:gd name="connsiteX935" fmla="*/ 4055600 w 4729688"/>
              <a:gd name="connsiteY935" fmla="*/ 1128942 h 4729681"/>
              <a:gd name="connsiteX936" fmla="*/ 4093047 w 4729688"/>
              <a:gd name="connsiteY936" fmla="*/ 1116761 h 4729681"/>
              <a:gd name="connsiteX937" fmla="*/ 588382 w 4729688"/>
              <a:gd name="connsiteY937" fmla="*/ 1079460 h 4729681"/>
              <a:gd name="connsiteX938" fmla="*/ 828541 w 4729688"/>
              <a:gd name="connsiteY938" fmla="*/ 1218116 h 4729681"/>
              <a:gd name="connsiteX939" fmla="*/ 862241 w 4729688"/>
              <a:gd name="connsiteY939" fmla="*/ 1357672 h 4729681"/>
              <a:gd name="connsiteX940" fmla="*/ 835263 w 4729688"/>
              <a:gd name="connsiteY940" fmla="*/ 1388842 h 4729681"/>
              <a:gd name="connsiteX941" fmla="*/ 822781 w 4729688"/>
              <a:gd name="connsiteY941" fmla="*/ 1395290 h 4729681"/>
              <a:gd name="connsiteX942" fmla="*/ 823438 w 4729688"/>
              <a:gd name="connsiteY942" fmla="*/ 1409324 h 4729681"/>
              <a:gd name="connsiteX943" fmla="*/ 809930 w 4729688"/>
              <a:gd name="connsiteY943" fmla="*/ 1448274 h 4729681"/>
              <a:gd name="connsiteX944" fmla="*/ 672222 w 4729688"/>
              <a:gd name="connsiteY944" fmla="*/ 1488867 h 4729681"/>
              <a:gd name="connsiteX945" fmla="*/ 541689 w 4729688"/>
              <a:gd name="connsiteY945" fmla="*/ 1413503 h 4729681"/>
              <a:gd name="connsiteX946" fmla="*/ 551976 w 4729688"/>
              <a:gd name="connsiteY946" fmla="*/ 1395685 h 4729681"/>
              <a:gd name="connsiteX947" fmla="*/ 682509 w 4729688"/>
              <a:gd name="connsiteY947" fmla="*/ 1471049 h 4729681"/>
              <a:gd name="connsiteX948" fmla="*/ 792977 w 4729688"/>
              <a:gd name="connsiteY948" fmla="*/ 1438486 h 4729681"/>
              <a:gd name="connsiteX949" fmla="*/ 803812 w 4729688"/>
              <a:gd name="connsiteY949" fmla="*/ 1407241 h 4729681"/>
              <a:gd name="connsiteX950" fmla="*/ 803714 w 4729688"/>
              <a:gd name="connsiteY950" fmla="*/ 1405140 h 4729681"/>
              <a:gd name="connsiteX951" fmla="*/ 800366 w 4729688"/>
              <a:gd name="connsiteY951" fmla="*/ 1406869 h 4729681"/>
              <a:gd name="connsiteX952" fmla="*/ 724532 w 4729688"/>
              <a:gd name="connsiteY952" fmla="*/ 1398263 h 4729681"/>
              <a:gd name="connsiteX953" fmla="*/ 593999 w 4729688"/>
              <a:gd name="connsiteY953" fmla="*/ 1322901 h 4729681"/>
              <a:gd name="connsiteX954" fmla="*/ 604286 w 4729688"/>
              <a:gd name="connsiteY954" fmla="*/ 1305083 h 4729681"/>
              <a:gd name="connsiteX955" fmla="*/ 734819 w 4729688"/>
              <a:gd name="connsiteY955" fmla="*/ 1380445 h 4729681"/>
              <a:gd name="connsiteX956" fmla="*/ 795652 w 4729688"/>
              <a:gd name="connsiteY956" fmla="*/ 1387348 h 4729681"/>
              <a:gd name="connsiteX957" fmla="*/ 802710 w 4729688"/>
              <a:gd name="connsiteY957" fmla="*/ 1383703 h 4729681"/>
              <a:gd name="connsiteX958" fmla="*/ 802338 w 4729688"/>
              <a:gd name="connsiteY958" fmla="*/ 1375767 h 4729681"/>
              <a:gd name="connsiteX959" fmla="*/ 765943 w 4729688"/>
              <a:gd name="connsiteY959" fmla="*/ 1326538 h 4729681"/>
              <a:gd name="connsiteX960" fmla="*/ 525785 w 4729688"/>
              <a:gd name="connsiteY960" fmla="*/ 1187883 h 4729681"/>
              <a:gd name="connsiteX961" fmla="*/ 536072 w 4729688"/>
              <a:gd name="connsiteY961" fmla="*/ 1170065 h 4729681"/>
              <a:gd name="connsiteX962" fmla="*/ 776231 w 4729688"/>
              <a:gd name="connsiteY962" fmla="*/ 1308720 h 4729681"/>
              <a:gd name="connsiteX963" fmla="*/ 821601 w 4729688"/>
              <a:gd name="connsiteY963" fmla="*/ 1370091 h 4729681"/>
              <a:gd name="connsiteX964" fmla="*/ 821777 w 4729688"/>
              <a:gd name="connsiteY964" fmla="*/ 1373853 h 4729681"/>
              <a:gd name="connsiteX965" fmla="*/ 823646 w 4729688"/>
              <a:gd name="connsiteY965" fmla="*/ 1372888 h 4729681"/>
              <a:gd name="connsiteX966" fmla="*/ 845287 w 4729688"/>
              <a:gd name="connsiteY966" fmla="*/ 1347884 h 4729681"/>
              <a:gd name="connsiteX967" fmla="*/ 818254 w 4729688"/>
              <a:gd name="connsiteY967" fmla="*/ 1235934 h 4729681"/>
              <a:gd name="connsiteX968" fmla="*/ 578095 w 4729688"/>
              <a:gd name="connsiteY968" fmla="*/ 1097279 h 4729681"/>
              <a:gd name="connsiteX969" fmla="*/ 1750412 w 4729688"/>
              <a:gd name="connsiteY969" fmla="*/ 1048577 h 4729681"/>
              <a:gd name="connsiteX970" fmla="*/ 1693570 w 4729688"/>
              <a:gd name="connsiteY970" fmla="*/ 1146581 h 4729681"/>
              <a:gd name="connsiteX971" fmla="*/ 1807254 w 4729688"/>
              <a:gd name="connsiteY971" fmla="*/ 1146581 h 4729681"/>
              <a:gd name="connsiteX972" fmla="*/ 2995012 w 4729688"/>
              <a:gd name="connsiteY972" fmla="*/ 1048577 h 4729681"/>
              <a:gd name="connsiteX973" fmla="*/ 2938170 w 4729688"/>
              <a:gd name="connsiteY973" fmla="*/ 1146581 h 4729681"/>
              <a:gd name="connsiteX974" fmla="*/ 3051854 w 4729688"/>
              <a:gd name="connsiteY974" fmla="*/ 1146581 h 4729681"/>
              <a:gd name="connsiteX975" fmla="*/ 2995012 w 4729688"/>
              <a:gd name="connsiteY975" fmla="*/ 964066 h 4729681"/>
              <a:gd name="connsiteX976" fmla="*/ 3100871 w 4729688"/>
              <a:gd name="connsiteY976" fmla="*/ 1146581 h 4729681"/>
              <a:gd name="connsiteX977" fmla="*/ 3324044 w 4729688"/>
              <a:gd name="connsiteY977" fmla="*/ 1146581 h 4729681"/>
              <a:gd name="connsiteX978" fmla="*/ 3212457 w 4729688"/>
              <a:gd name="connsiteY978" fmla="*/ 1338972 h 4729681"/>
              <a:gd name="connsiteX979" fmla="*/ 3324044 w 4729688"/>
              <a:gd name="connsiteY979" fmla="*/ 1531362 h 4729681"/>
              <a:gd name="connsiteX980" fmla="*/ 3100871 w 4729688"/>
              <a:gd name="connsiteY980" fmla="*/ 1531362 h 4729681"/>
              <a:gd name="connsiteX981" fmla="*/ 2995012 w 4729688"/>
              <a:gd name="connsiteY981" fmla="*/ 1713877 h 4729681"/>
              <a:gd name="connsiteX982" fmla="*/ 2889153 w 4729688"/>
              <a:gd name="connsiteY982" fmla="*/ 1531362 h 4729681"/>
              <a:gd name="connsiteX983" fmla="*/ 2665980 w 4729688"/>
              <a:gd name="connsiteY983" fmla="*/ 1531362 h 4729681"/>
              <a:gd name="connsiteX984" fmla="*/ 2777566 w 4729688"/>
              <a:gd name="connsiteY984" fmla="*/ 1338972 h 4729681"/>
              <a:gd name="connsiteX985" fmla="*/ 2665980 w 4729688"/>
              <a:gd name="connsiteY985" fmla="*/ 1146581 h 4729681"/>
              <a:gd name="connsiteX986" fmla="*/ 2889153 w 4729688"/>
              <a:gd name="connsiteY986" fmla="*/ 1146581 h 4729681"/>
              <a:gd name="connsiteX987" fmla="*/ 1750412 w 4729688"/>
              <a:gd name="connsiteY987" fmla="*/ 964066 h 4729681"/>
              <a:gd name="connsiteX988" fmla="*/ 1856271 w 4729688"/>
              <a:gd name="connsiteY988" fmla="*/ 1146581 h 4729681"/>
              <a:gd name="connsiteX989" fmla="*/ 2079444 w 4729688"/>
              <a:gd name="connsiteY989" fmla="*/ 1146581 h 4729681"/>
              <a:gd name="connsiteX990" fmla="*/ 1967857 w 4729688"/>
              <a:gd name="connsiteY990" fmla="*/ 1338972 h 4729681"/>
              <a:gd name="connsiteX991" fmla="*/ 2079444 w 4729688"/>
              <a:gd name="connsiteY991" fmla="*/ 1531362 h 4729681"/>
              <a:gd name="connsiteX992" fmla="*/ 1856271 w 4729688"/>
              <a:gd name="connsiteY992" fmla="*/ 1531362 h 4729681"/>
              <a:gd name="connsiteX993" fmla="*/ 1750412 w 4729688"/>
              <a:gd name="connsiteY993" fmla="*/ 1713877 h 4729681"/>
              <a:gd name="connsiteX994" fmla="*/ 1644553 w 4729688"/>
              <a:gd name="connsiteY994" fmla="*/ 1531362 h 4729681"/>
              <a:gd name="connsiteX995" fmla="*/ 1421380 w 4729688"/>
              <a:gd name="connsiteY995" fmla="*/ 1531362 h 4729681"/>
              <a:gd name="connsiteX996" fmla="*/ 1532966 w 4729688"/>
              <a:gd name="connsiteY996" fmla="*/ 1338972 h 4729681"/>
              <a:gd name="connsiteX997" fmla="*/ 1421380 w 4729688"/>
              <a:gd name="connsiteY997" fmla="*/ 1146581 h 4729681"/>
              <a:gd name="connsiteX998" fmla="*/ 1644553 w 4729688"/>
              <a:gd name="connsiteY998" fmla="*/ 1146581 h 4729681"/>
              <a:gd name="connsiteX999" fmla="*/ 812160 w 4729688"/>
              <a:gd name="connsiteY999" fmla="*/ 873105 h 4729681"/>
              <a:gd name="connsiteX1000" fmla="*/ 883182 w 4729688"/>
              <a:gd name="connsiteY1000" fmla="*/ 901045 h 4729681"/>
              <a:gd name="connsiteX1001" fmla="*/ 989762 w 4729688"/>
              <a:gd name="connsiteY1001" fmla="*/ 1007625 h 4729681"/>
              <a:gd name="connsiteX1002" fmla="*/ 975214 w 4729688"/>
              <a:gd name="connsiteY1002" fmla="*/ 1022174 h 4729681"/>
              <a:gd name="connsiteX1003" fmla="*/ 868634 w 4729688"/>
              <a:gd name="connsiteY1003" fmla="*/ 915594 h 4729681"/>
              <a:gd name="connsiteX1004" fmla="*/ 753502 w 4729688"/>
              <a:gd name="connsiteY1004" fmla="*/ 918456 h 4729681"/>
              <a:gd name="connsiteX1005" fmla="*/ 750640 w 4729688"/>
              <a:gd name="connsiteY1005" fmla="*/ 1033587 h 4729681"/>
              <a:gd name="connsiteX1006" fmla="*/ 946729 w 4729688"/>
              <a:gd name="connsiteY1006" fmla="*/ 1229676 h 4729681"/>
              <a:gd name="connsiteX1007" fmla="*/ 932180 w 4729688"/>
              <a:gd name="connsiteY1007" fmla="*/ 1244225 h 4729681"/>
              <a:gd name="connsiteX1008" fmla="*/ 736092 w 4729688"/>
              <a:gd name="connsiteY1008" fmla="*/ 1048136 h 4729681"/>
              <a:gd name="connsiteX1009" fmla="*/ 739660 w 4729688"/>
              <a:gd name="connsiteY1009" fmla="*/ 904613 h 4729681"/>
              <a:gd name="connsiteX1010" fmla="*/ 812160 w 4729688"/>
              <a:gd name="connsiteY1010" fmla="*/ 873105 h 4729681"/>
              <a:gd name="connsiteX1011" fmla="*/ 3752995 w 4729688"/>
              <a:gd name="connsiteY1011" fmla="*/ 846599 h 4729681"/>
              <a:gd name="connsiteX1012" fmla="*/ 3767543 w 4729688"/>
              <a:gd name="connsiteY1012" fmla="*/ 861148 h 4729681"/>
              <a:gd name="connsiteX1013" fmla="*/ 3660964 w 4729688"/>
              <a:gd name="connsiteY1013" fmla="*/ 967728 h 4729681"/>
              <a:gd name="connsiteX1014" fmla="*/ 3663826 w 4729688"/>
              <a:gd name="connsiteY1014" fmla="*/ 1082859 h 4729681"/>
              <a:gd name="connsiteX1015" fmla="*/ 3691201 w 4729688"/>
              <a:gd name="connsiteY1015" fmla="*/ 1101412 h 4729681"/>
              <a:gd name="connsiteX1016" fmla="*/ 3693257 w 4729688"/>
              <a:gd name="connsiteY1016" fmla="*/ 1101861 h 4729681"/>
              <a:gd name="connsiteX1017" fmla="*/ 3692453 w 4729688"/>
              <a:gd name="connsiteY1017" fmla="*/ 1098179 h 4729681"/>
              <a:gd name="connsiteX1018" fmla="*/ 3720393 w 4729688"/>
              <a:gd name="connsiteY1018" fmla="*/ 1027157 h 4729681"/>
              <a:gd name="connsiteX1019" fmla="*/ 3826973 w 4729688"/>
              <a:gd name="connsiteY1019" fmla="*/ 920578 h 4729681"/>
              <a:gd name="connsiteX1020" fmla="*/ 3841521 w 4729688"/>
              <a:gd name="connsiteY1020" fmla="*/ 935126 h 4729681"/>
              <a:gd name="connsiteX1021" fmla="*/ 3734941 w 4729688"/>
              <a:gd name="connsiteY1021" fmla="*/ 1041706 h 4729681"/>
              <a:gd name="connsiteX1022" fmla="*/ 3712528 w 4729688"/>
              <a:gd name="connsiteY1022" fmla="*/ 1098679 h 4729681"/>
              <a:gd name="connsiteX1023" fmla="*/ 3714223 w 4729688"/>
              <a:gd name="connsiteY1023" fmla="*/ 1106440 h 4729681"/>
              <a:gd name="connsiteX1024" fmla="*/ 3721984 w 4729688"/>
              <a:gd name="connsiteY1024" fmla="*/ 1108135 h 4729681"/>
              <a:gd name="connsiteX1025" fmla="*/ 3778957 w 4729688"/>
              <a:gd name="connsiteY1025" fmla="*/ 1085721 h 4729681"/>
              <a:gd name="connsiteX1026" fmla="*/ 3975046 w 4729688"/>
              <a:gd name="connsiteY1026" fmla="*/ 889632 h 4729681"/>
              <a:gd name="connsiteX1027" fmla="*/ 3989594 w 4729688"/>
              <a:gd name="connsiteY1027" fmla="*/ 904181 h 4729681"/>
              <a:gd name="connsiteX1028" fmla="*/ 3793506 w 4729688"/>
              <a:gd name="connsiteY1028" fmla="*/ 1100270 h 4729681"/>
              <a:gd name="connsiteX1029" fmla="*/ 3722483 w 4729688"/>
              <a:gd name="connsiteY1029" fmla="*/ 1128210 h 4729681"/>
              <a:gd name="connsiteX1030" fmla="*/ 3718802 w 4729688"/>
              <a:gd name="connsiteY1030" fmla="*/ 1127406 h 4729681"/>
              <a:gd name="connsiteX1031" fmla="*/ 3719251 w 4729688"/>
              <a:gd name="connsiteY1031" fmla="*/ 1129461 h 4729681"/>
              <a:gd name="connsiteX1032" fmla="*/ 3737804 w 4729688"/>
              <a:gd name="connsiteY1032" fmla="*/ 1156837 h 4729681"/>
              <a:gd name="connsiteX1033" fmla="*/ 3852935 w 4729688"/>
              <a:gd name="connsiteY1033" fmla="*/ 1159700 h 4729681"/>
              <a:gd name="connsiteX1034" fmla="*/ 4049024 w 4729688"/>
              <a:gd name="connsiteY1034" fmla="*/ 963610 h 4729681"/>
              <a:gd name="connsiteX1035" fmla="*/ 4063572 w 4729688"/>
              <a:gd name="connsiteY1035" fmla="*/ 978159 h 4729681"/>
              <a:gd name="connsiteX1036" fmla="*/ 3867483 w 4729688"/>
              <a:gd name="connsiteY1036" fmla="*/ 1174248 h 4729681"/>
              <a:gd name="connsiteX1037" fmla="*/ 3723961 w 4729688"/>
              <a:gd name="connsiteY1037" fmla="*/ 1170680 h 4729681"/>
              <a:gd name="connsiteX1038" fmla="*/ 3700833 w 4729688"/>
              <a:gd name="connsiteY1038" fmla="*/ 1136553 h 4729681"/>
              <a:gd name="connsiteX1039" fmla="*/ 3697836 w 4729688"/>
              <a:gd name="connsiteY1039" fmla="*/ 1122827 h 4729681"/>
              <a:gd name="connsiteX1040" fmla="*/ 3684110 w 4729688"/>
              <a:gd name="connsiteY1040" fmla="*/ 1119830 h 4729681"/>
              <a:gd name="connsiteX1041" fmla="*/ 3649983 w 4729688"/>
              <a:gd name="connsiteY1041" fmla="*/ 1096702 h 4729681"/>
              <a:gd name="connsiteX1042" fmla="*/ 3646415 w 4729688"/>
              <a:gd name="connsiteY1042" fmla="*/ 953180 h 4729681"/>
              <a:gd name="connsiteX1043" fmla="*/ 2364844 w 4729688"/>
              <a:gd name="connsiteY1043" fmla="*/ 720528 h 4729681"/>
              <a:gd name="connsiteX1044" fmla="*/ 720531 w 4729688"/>
              <a:gd name="connsiteY1044" fmla="*/ 2364839 h 4729681"/>
              <a:gd name="connsiteX1045" fmla="*/ 2364844 w 4729688"/>
              <a:gd name="connsiteY1045" fmla="*/ 4009151 h 4729681"/>
              <a:gd name="connsiteX1046" fmla="*/ 4009157 w 4729688"/>
              <a:gd name="connsiteY1046" fmla="*/ 2364839 h 4729681"/>
              <a:gd name="connsiteX1047" fmla="*/ 2364844 w 4729688"/>
              <a:gd name="connsiteY1047" fmla="*/ 720528 h 4729681"/>
              <a:gd name="connsiteX1048" fmla="*/ 3749844 w 4729688"/>
              <a:gd name="connsiteY1048" fmla="*/ 705422 h 4729681"/>
              <a:gd name="connsiteX1049" fmla="*/ 3822344 w 4729688"/>
              <a:gd name="connsiteY1049" fmla="*/ 736931 h 4729681"/>
              <a:gd name="connsiteX1050" fmla="*/ 3825912 w 4729688"/>
              <a:gd name="connsiteY1050" fmla="*/ 880453 h 4729681"/>
              <a:gd name="connsiteX1051" fmla="*/ 3719332 w 4729688"/>
              <a:gd name="connsiteY1051" fmla="*/ 987033 h 4729681"/>
              <a:gd name="connsiteX1052" fmla="*/ 3704784 w 4729688"/>
              <a:gd name="connsiteY1052" fmla="*/ 972484 h 4729681"/>
              <a:gd name="connsiteX1053" fmla="*/ 3811364 w 4729688"/>
              <a:gd name="connsiteY1053" fmla="*/ 865904 h 4729681"/>
              <a:gd name="connsiteX1054" fmla="*/ 3808501 w 4729688"/>
              <a:gd name="connsiteY1054" fmla="*/ 750773 h 4729681"/>
              <a:gd name="connsiteX1055" fmla="*/ 3693370 w 4729688"/>
              <a:gd name="connsiteY1055" fmla="*/ 747911 h 4729681"/>
              <a:gd name="connsiteX1056" fmla="*/ 3497281 w 4729688"/>
              <a:gd name="connsiteY1056" fmla="*/ 943999 h 4729681"/>
              <a:gd name="connsiteX1057" fmla="*/ 3482733 w 4729688"/>
              <a:gd name="connsiteY1057" fmla="*/ 929451 h 4729681"/>
              <a:gd name="connsiteX1058" fmla="*/ 3678822 w 4729688"/>
              <a:gd name="connsiteY1058" fmla="*/ 733363 h 4729681"/>
              <a:gd name="connsiteX1059" fmla="*/ 3749844 w 4729688"/>
              <a:gd name="connsiteY1059" fmla="*/ 705422 h 4729681"/>
              <a:gd name="connsiteX1060" fmla="*/ 980888 w 4729688"/>
              <a:gd name="connsiteY1060" fmla="*/ 663385 h 4729681"/>
              <a:gd name="connsiteX1061" fmla="*/ 1176977 w 4729688"/>
              <a:gd name="connsiteY1061" fmla="*/ 859474 h 4729681"/>
              <a:gd name="connsiteX1062" fmla="*/ 1173409 w 4729688"/>
              <a:gd name="connsiteY1062" fmla="*/ 1002996 h 4729681"/>
              <a:gd name="connsiteX1063" fmla="*/ 1139282 w 4729688"/>
              <a:gd name="connsiteY1063" fmla="*/ 1026124 h 4729681"/>
              <a:gd name="connsiteX1064" fmla="*/ 1125556 w 4729688"/>
              <a:gd name="connsiteY1064" fmla="*/ 1029121 h 4729681"/>
              <a:gd name="connsiteX1065" fmla="*/ 1122559 w 4729688"/>
              <a:gd name="connsiteY1065" fmla="*/ 1042848 h 4729681"/>
              <a:gd name="connsiteX1066" fmla="*/ 1099431 w 4729688"/>
              <a:gd name="connsiteY1066" fmla="*/ 1076974 h 4729681"/>
              <a:gd name="connsiteX1067" fmla="*/ 955909 w 4729688"/>
              <a:gd name="connsiteY1067" fmla="*/ 1080542 h 4729681"/>
              <a:gd name="connsiteX1068" fmla="*/ 849329 w 4729688"/>
              <a:gd name="connsiteY1068" fmla="*/ 973962 h 4729681"/>
              <a:gd name="connsiteX1069" fmla="*/ 863877 w 4729688"/>
              <a:gd name="connsiteY1069" fmla="*/ 959414 h 4729681"/>
              <a:gd name="connsiteX1070" fmla="*/ 970457 w 4729688"/>
              <a:gd name="connsiteY1070" fmla="*/ 1065993 h 4729681"/>
              <a:gd name="connsiteX1071" fmla="*/ 1085588 w 4729688"/>
              <a:gd name="connsiteY1071" fmla="*/ 1063131 h 4729681"/>
              <a:gd name="connsiteX1072" fmla="*/ 1104141 w 4729688"/>
              <a:gd name="connsiteY1072" fmla="*/ 1035755 h 4729681"/>
              <a:gd name="connsiteX1073" fmla="*/ 1104590 w 4729688"/>
              <a:gd name="connsiteY1073" fmla="*/ 1033701 h 4729681"/>
              <a:gd name="connsiteX1074" fmla="*/ 1100909 w 4729688"/>
              <a:gd name="connsiteY1074" fmla="*/ 1034504 h 4729681"/>
              <a:gd name="connsiteX1075" fmla="*/ 1029886 w 4729688"/>
              <a:gd name="connsiteY1075" fmla="*/ 1006564 h 4729681"/>
              <a:gd name="connsiteX1076" fmla="*/ 923307 w 4729688"/>
              <a:gd name="connsiteY1076" fmla="*/ 899984 h 4729681"/>
              <a:gd name="connsiteX1077" fmla="*/ 937855 w 4729688"/>
              <a:gd name="connsiteY1077" fmla="*/ 885436 h 4729681"/>
              <a:gd name="connsiteX1078" fmla="*/ 1044435 w 4729688"/>
              <a:gd name="connsiteY1078" fmla="*/ 992016 h 4729681"/>
              <a:gd name="connsiteX1079" fmla="*/ 1101408 w 4729688"/>
              <a:gd name="connsiteY1079" fmla="*/ 1014429 h 4729681"/>
              <a:gd name="connsiteX1080" fmla="*/ 1109169 w 4729688"/>
              <a:gd name="connsiteY1080" fmla="*/ 1012734 h 4729681"/>
              <a:gd name="connsiteX1081" fmla="*/ 1110864 w 4729688"/>
              <a:gd name="connsiteY1081" fmla="*/ 1004973 h 4729681"/>
              <a:gd name="connsiteX1082" fmla="*/ 1088451 w 4729688"/>
              <a:gd name="connsiteY1082" fmla="*/ 948000 h 4729681"/>
              <a:gd name="connsiteX1083" fmla="*/ 892362 w 4729688"/>
              <a:gd name="connsiteY1083" fmla="*/ 751912 h 4729681"/>
              <a:gd name="connsiteX1084" fmla="*/ 906910 w 4729688"/>
              <a:gd name="connsiteY1084" fmla="*/ 737363 h 4729681"/>
              <a:gd name="connsiteX1085" fmla="*/ 1102999 w 4729688"/>
              <a:gd name="connsiteY1085" fmla="*/ 933451 h 4729681"/>
              <a:gd name="connsiteX1086" fmla="*/ 1130939 w 4729688"/>
              <a:gd name="connsiteY1086" fmla="*/ 1004474 h 4729681"/>
              <a:gd name="connsiteX1087" fmla="*/ 1130135 w 4729688"/>
              <a:gd name="connsiteY1087" fmla="*/ 1008155 h 4729681"/>
              <a:gd name="connsiteX1088" fmla="*/ 1132191 w 4729688"/>
              <a:gd name="connsiteY1088" fmla="*/ 1007706 h 4729681"/>
              <a:gd name="connsiteX1089" fmla="*/ 1159566 w 4729688"/>
              <a:gd name="connsiteY1089" fmla="*/ 989154 h 4729681"/>
              <a:gd name="connsiteX1090" fmla="*/ 1162429 w 4729688"/>
              <a:gd name="connsiteY1090" fmla="*/ 874022 h 4729681"/>
              <a:gd name="connsiteX1091" fmla="*/ 966340 w 4729688"/>
              <a:gd name="connsiteY1091" fmla="*/ 677934 h 4729681"/>
              <a:gd name="connsiteX1092" fmla="*/ 2364844 w 4729688"/>
              <a:gd name="connsiteY1092" fmla="*/ 649478 h 4729681"/>
              <a:gd name="connsiteX1093" fmla="*/ 4080207 w 4729688"/>
              <a:gd name="connsiteY1093" fmla="*/ 2364839 h 4729681"/>
              <a:gd name="connsiteX1094" fmla="*/ 2364844 w 4729688"/>
              <a:gd name="connsiteY1094" fmla="*/ 4080201 h 4729681"/>
              <a:gd name="connsiteX1095" fmla="*/ 649481 w 4729688"/>
              <a:gd name="connsiteY1095" fmla="*/ 2364839 h 4729681"/>
              <a:gd name="connsiteX1096" fmla="*/ 2364844 w 4729688"/>
              <a:gd name="connsiteY1096" fmla="*/ 649478 h 4729681"/>
              <a:gd name="connsiteX1097" fmla="*/ 3539074 w 4729688"/>
              <a:gd name="connsiteY1097" fmla="*/ 523055 h 4729681"/>
              <a:gd name="connsiteX1098" fmla="*/ 3556892 w 4729688"/>
              <a:gd name="connsiteY1098" fmla="*/ 533342 h 4729681"/>
              <a:gd name="connsiteX1099" fmla="*/ 3418236 w 4729688"/>
              <a:gd name="connsiteY1099" fmla="*/ 773500 h 4729681"/>
              <a:gd name="connsiteX1100" fmla="*/ 3356865 w 4729688"/>
              <a:gd name="connsiteY1100" fmla="*/ 818871 h 4729681"/>
              <a:gd name="connsiteX1101" fmla="*/ 3353101 w 4729688"/>
              <a:gd name="connsiteY1101" fmla="*/ 819047 h 4729681"/>
              <a:gd name="connsiteX1102" fmla="*/ 3354067 w 4729688"/>
              <a:gd name="connsiteY1102" fmla="*/ 820916 h 4729681"/>
              <a:gd name="connsiteX1103" fmla="*/ 3379073 w 4729688"/>
              <a:gd name="connsiteY1103" fmla="*/ 842557 h 4729681"/>
              <a:gd name="connsiteX1104" fmla="*/ 3491022 w 4729688"/>
              <a:gd name="connsiteY1104" fmla="*/ 815523 h 4729681"/>
              <a:gd name="connsiteX1105" fmla="*/ 3629678 w 4729688"/>
              <a:gd name="connsiteY1105" fmla="*/ 575365 h 4729681"/>
              <a:gd name="connsiteX1106" fmla="*/ 3647496 w 4729688"/>
              <a:gd name="connsiteY1106" fmla="*/ 585652 h 4729681"/>
              <a:gd name="connsiteX1107" fmla="*/ 3508840 w 4729688"/>
              <a:gd name="connsiteY1107" fmla="*/ 825810 h 4729681"/>
              <a:gd name="connsiteX1108" fmla="*/ 3369285 w 4729688"/>
              <a:gd name="connsiteY1108" fmla="*/ 859510 h 4729681"/>
              <a:gd name="connsiteX1109" fmla="*/ 3338112 w 4729688"/>
              <a:gd name="connsiteY1109" fmla="*/ 832533 h 4729681"/>
              <a:gd name="connsiteX1110" fmla="*/ 3331664 w 4729688"/>
              <a:gd name="connsiteY1110" fmla="*/ 820050 h 4729681"/>
              <a:gd name="connsiteX1111" fmla="*/ 3317630 w 4729688"/>
              <a:gd name="connsiteY1111" fmla="*/ 820707 h 4729681"/>
              <a:gd name="connsiteX1112" fmla="*/ 3278681 w 4729688"/>
              <a:gd name="connsiteY1112" fmla="*/ 807200 h 4729681"/>
              <a:gd name="connsiteX1113" fmla="*/ 3238088 w 4729688"/>
              <a:gd name="connsiteY1113" fmla="*/ 669492 h 4729681"/>
              <a:gd name="connsiteX1114" fmla="*/ 3313451 w 4729688"/>
              <a:gd name="connsiteY1114" fmla="*/ 538959 h 4729681"/>
              <a:gd name="connsiteX1115" fmla="*/ 3331269 w 4729688"/>
              <a:gd name="connsiteY1115" fmla="*/ 549246 h 4729681"/>
              <a:gd name="connsiteX1116" fmla="*/ 3255906 w 4729688"/>
              <a:gd name="connsiteY1116" fmla="*/ 679779 h 4729681"/>
              <a:gd name="connsiteX1117" fmla="*/ 3288469 w 4729688"/>
              <a:gd name="connsiteY1117" fmla="*/ 790247 h 4729681"/>
              <a:gd name="connsiteX1118" fmla="*/ 3319713 w 4729688"/>
              <a:gd name="connsiteY1118" fmla="*/ 801082 h 4729681"/>
              <a:gd name="connsiteX1119" fmla="*/ 3321815 w 4729688"/>
              <a:gd name="connsiteY1119" fmla="*/ 800984 h 4729681"/>
              <a:gd name="connsiteX1120" fmla="*/ 3320085 w 4729688"/>
              <a:gd name="connsiteY1120" fmla="*/ 797636 h 4729681"/>
              <a:gd name="connsiteX1121" fmla="*/ 3328692 w 4729688"/>
              <a:gd name="connsiteY1121" fmla="*/ 721802 h 4729681"/>
              <a:gd name="connsiteX1122" fmla="*/ 3404055 w 4729688"/>
              <a:gd name="connsiteY1122" fmla="*/ 591269 h 4729681"/>
              <a:gd name="connsiteX1123" fmla="*/ 3421873 w 4729688"/>
              <a:gd name="connsiteY1123" fmla="*/ 601556 h 4729681"/>
              <a:gd name="connsiteX1124" fmla="*/ 3346510 w 4729688"/>
              <a:gd name="connsiteY1124" fmla="*/ 732090 h 4729681"/>
              <a:gd name="connsiteX1125" fmla="*/ 3339606 w 4729688"/>
              <a:gd name="connsiteY1125" fmla="*/ 792922 h 4729681"/>
              <a:gd name="connsiteX1126" fmla="*/ 3343252 w 4729688"/>
              <a:gd name="connsiteY1126" fmla="*/ 799980 h 4729681"/>
              <a:gd name="connsiteX1127" fmla="*/ 3351187 w 4729688"/>
              <a:gd name="connsiteY1127" fmla="*/ 799608 h 4729681"/>
              <a:gd name="connsiteX1128" fmla="*/ 3400418 w 4729688"/>
              <a:gd name="connsiteY1128" fmla="*/ 763213 h 4729681"/>
              <a:gd name="connsiteX1129" fmla="*/ 1240859 w 4729688"/>
              <a:gd name="connsiteY1129" fmla="*/ 520139 h 4729681"/>
              <a:gd name="connsiteX1130" fmla="*/ 1311820 w 4729688"/>
              <a:gd name="connsiteY1130" fmla="*/ 567348 h 4729681"/>
              <a:gd name="connsiteX1131" fmla="*/ 1387183 w 4729688"/>
              <a:gd name="connsiteY1131" fmla="*/ 697881 h 4729681"/>
              <a:gd name="connsiteX1132" fmla="*/ 1369365 w 4729688"/>
              <a:gd name="connsiteY1132" fmla="*/ 708168 h 4729681"/>
              <a:gd name="connsiteX1133" fmla="*/ 1294002 w 4729688"/>
              <a:gd name="connsiteY1133" fmla="*/ 577635 h 4729681"/>
              <a:gd name="connsiteX1134" fmla="*/ 1182052 w 4729688"/>
              <a:gd name="connsiteY1134" fmla="*/ 550602 h 4729681"/>
              <a:gd name="connsiteX1135" fmla="*/ 1149489 w 4729688"/>
              <a:gd name="connsiteY1135" fmla="*/ 661069 h 4729681"/>
              <a:gd name="connsiteX1136" fmla="*/ 1288145 w 4729688"/>
              <a:gd name="connsiteY1136" fmla="*/ 901227 h 4729681"/>
              <a:gd name="connsiteX1137" fmla="*/ 1270327 w 4729688"/>
              <a:gd name="connsiteY1137" fmla="*/ 911514 h 4729681"/>
              <a:gd name="connsiteX1138" fmla="*/ 1131671 w 4729688"/>
              <a:gd name="connsiteY1138" fmla="*/ 671356 h 4729681"/>
              <a:gd name="connsiteX1139" fmla="*/ 1172264 w 4729688"/>
              <a:gd name="connsiteY1139" fmla="*/ 533648 h 4729681"/>
              <a:gd name="connsiteX1140" fmla="*/ 1211214 w 4729688"/>
              <a:gd name="connsiteY1140" fmla="*/ 520141 h 4729681"/>
              <a:gd name="connsiteX1141" fmla="*/ 1240859 w 4729688"/>
              <a:gd name="connsiteY1141" fmla="*/ 520139 h 4729681"/>
              <a:gd name="connsiteX1142" fmla="*/ 3283458 w 4729688"/>
              <a:gd name="connsiteY1142" fmla="*/ 401569 h 4729681"/>
              <a:gd name="connsiteX1143" fmla="*/ 3313103 w 4729688"/>
              <a:gd name="connsiteY1143" fmla="*/ 401570 h 4729681"/>
              <a:gd name="connsiteX1144" fmla="*/ 3352052 w 4729688"/>
              <a:gd name="connsiteY1144" fmla="*/ 415078 h 4729681"/>
              <a:gd name="connsiteX1145" fmla="*/ 3392645 w 4729688"/>
              <a:gd name="connsiteY1145" fmla="*/ 552787 h 4729681"/>
              <a:gd name="connsiteX1146" fmla="*/ 3317282 w 4729688"/>
              <a:gd name="connsiteY1146" fmla="*/ 683319 h 4729681"/>
              <a:gd name="connsiteX1147" fmla="*/ 3299464 w 4729688"/>
              <a:gd name="connsiteY1147" fmla="*/ 673032 h 4729681"/>
              <a:gd name="connsiteX1148" fmla="*/ 3374827 w 4729688"/>
              <a:gd name="connsiteY1148" fmla="*/ 542499 h 4729681"/>
              <a:gd name="connsiteX1149" fmla="*/ 3342264 w 4729688"/>
              <a:gd name="connsiteY1149" fmla="*/ 432031 h 4729681"/>
              <a:gd name="connsiteX1150" fmla="*/ 3230315 w 4729688"/>
              <a:gd name="connsiteY1150" fmla="*/ 459065 h 4729681"/>
              <a:gd name="connsiteX1151" fmla="*/ 3091659 w 4729688"/>
              <a:gd name="connsiteY1151" fmla="*/ 699224 h 4729681"/>
              <a:gd name="connsiteX1152" fmla="*/ 3073841 w 4729688"/>
              <a:gd name="connsiteY1152" fmla="*/ 688936 h 4729681"/>
              <a:gd name="connsiteX1153" fmla="*/ 3212497 w 4729688"/>
              <a:gd name="connsiteY1153" fmla="*/ 448778 h 4729681"/>
              <a:gd name="connsiteX1154" fmla="*/ 3283458 w 4729688"/>
              <a:gd name="connsiteY1154" fmla="*/ 401569 h 4729681"/>
              <a:gd name="connsiteX1155" fmla="*/ 1467707 w 4729688"/>
              <a:gd name="connsiteY1155" fmla="*/ 363074 h 4729681"/>
              <a:gd name="connsiteX1156" fmla="*/ 1606363 w 4729688"/>
              <a:gd name="connsiteY1156" fmla="*/ 603233 h 4729681"/>
              <a:gd name="connsiteX1157" fmla="*/ 1565770 w 4729688"/>
              <a:gd name="connsiteY1157" fmla="*/ 740941 h 4729681"/>
              <a:gd name="connsiteX1158" fmla="*/ 1526821 w 4729688"/>
              <a:gd name="connsiteY1158" fmla="*/ 754448 h 4729681"/>
              <a:gd name="connsiteX1159" fmla="*/ 1512787 w 4729688"/>
              <a:gd name="connsiteY1159" fmla="*/ 753791 h 4729681"/>
              <a:gd name="connsiteX1160" fmla="*/ 1506339 w 4729688"/>
              <a:gd name="connsiteY1160" fmla="*/ 766273 h 4729681"/>
              <a:gd name="connsiteX1161" fmla="*/ 1475166 w 4729688"/>
              <a:gd name="connsiteY1161" fmla="*/ 793251 h 4729681"/>
              <a:gd name="connsiteX1162" fmla="*/ 1335611 w 4729688"/>
              <a:gd name="connsiteY1162" fmla="*/ 759551 h 4729681"/>
              <a:gd name="connsiteX1163" fmla="*/ 1260248 w 4729688"/>
              <a:gd name="connsiteY1163" fmla="*/ 629018 h 4729681"/>
              <a:gd name="connsiteX1164" fmla="*/ 1278066 w 4729688"/>
              <a:gd name="connsiteY1164" fmla="*/ 618731 h 4729681"/>
              <a:gd name="connsiteX1165" fmla="*/ 1353429 w 4729688"/>
              <a:gd name="connsiteY1165" fmla="*/ 749264 h 4729681"/>
              <a:gd name="connsiteX1166" fmla="*/ 1465378 w 4729688"/>
              <a:gd name="connsiteY1166" fmla="*/ 776297 h 4729681"/>
              <a:gd name="connsiteX1167" fmla="*/ 1490384 w 4729688"/>
              <a:gd name="connsiteY1167" fmla="*/ 754656 h 4729681"/>
              <a:gd name="connsiteX1168" fmla="*/ 1491350 w 4729688"/>
              <a:gd name="connsiteY1168" fmla="*/ 752788 h 4729681"/>
              <a:gd name="connsiteX1169" fmla="*/ 1487586 w 4729688"/>
              <a:gd name="connsiteY1169" fmla="*/ 752611 h 4729681"/>
              <a:gd name="connsiteX1170" fmla="*/ 1426215 w 4729688"/>
              <a:gd name="connsiteY1170" fmla="*/ 707241 h 4729681"/>
              <a:gd name="connsiteX1171" fmla="*/ 1350852 w 4729688"/>
              <a:gd name="connsiteY1171" fmla="*/ 576708 h 4729681"/>
              <a:gd name="connsiteX1172" fmla="*/ 1368670 w 4729688"/>
              <a:gd name="connsiteY1172" fmla="*/ 566421 h 4729681"/>
              <a:gd name="connsiteX1173" fmla="*/ 1444033 w 4729688"/>
              <a:gd name="connsiteY1173" fmla="*/ 696954 h 4729681"/>
              <a:gd name="connsiteX1174" fmla="*/ 1493264 w 4729688"/>
              <a:gd name="connsiteY1174" fmla="*/ 733349 h 4729681"/>
              <a:gd name="connsiteX1175" fmla="*/ 1501199 w 4729688"/>
              <a:gd name="connsiteY1175" fmla="*/ 733720 h 4729681"/>
              <a:gd name="connsiteX1176" fmla="*/ 1504845 w 4729688"/>
              <a:gd name="connsiteY1176" fmla="*/ 726663 h 4729681"/>
              <a:gd name="connsiteX1177" fmla="*/ 1497941 w 4729688"/>
              <a:gd name="connsiteY1177" fmla="*/ 665830 h 4729681"/>
              <a:gd name="connsiteX1178" fmla="*/ 1359285 w 4729688"/>
              <a:gd name="connsiteY1178" fmla="*/ 425671 h 4729681"/>
              <a:gd name="connsiteX1179" fmla="*/ 1377103 w 4729688"/>
              <a:gd name="connsiteY1179" fmla="*/ 415384 h 4729681"/>
              <a:gd name="connsiteX1180" fmla="*/ 1515759 w 4729688"/>
              <a:gd name="connsiteY1180" fmla="*/ 655543 h 4729681"/>
              <a:gd name="connsiteX1181" fmla="*/ 1524365 w 4729688"/>
              <a:gd name="connsiteY1181" fmla="*/ 731376 h 4729681"/>
              <a:gd name="connsiteX1182" fmla="*/ 1522636 w 4729688"/>
              <a:gd name="connsiteY1182" fmla="*/ 734724 h 4729681"/>
              <a:gd name="connsiteX1183" fmla="*/ 1524737 w 4729688"/>
              <a:gd name="connsiteY1183" fmla="*/ 734822 h 4729681"/>
              <a:gd name="connsiteX1184" fmla="*/ 1555982 w 4729688"/>
              <a:gd name="connsiteY1184" fmla="*/ 723987 h 4729681"/>
              <a:gd name="connsiteX1185" fmla="*/ 1588545 w 4729688"/>
              <a:gd name="connsiteY1185" fmla="*/ 613520 h 4729681"/>
              <a:gd name="connsiteX1186" fmla="*/ 1449889 w 4729688"/>
              <a:gd name="connsiteY1186" fmla="*/ 373361 h 4729681"/>
              <a:gd name="connsiteX1187" fmla="*/ 1727260 w 4729688"/>
              <a:gd name="connsiteY1187" fmla="*/ 284322 h 4729681"/>
              <a:gd name="connsiteX1188" fmla="*/ 1812220 w 4729688"/>
              <a:gd name="connsiteY1188" fmla="*/ 355960 h 4729681"/>
              <a:gd name="connsiteX1189" fmla="*/ 1851231 w 4729688"/>
              <a:gd name="connsiteY1189" fmla="*/ 501550 h 4729681"/>
              <a:gd name="connsiteX1190" fmla="*/ 1831358 w 4729688"/>
              <a:gd name="connsiteY1190" fmla="*/ 506875 h 4729681"/>
              <a:gd name="connsiteX1191" fmla="*/ 1792347 w 4729688"/>
              <a:gd name="connsiteY1191" fmla="*/ 361284 h 4729681"/>
              <a:gd name="connsiteX1192" fmla="*/ 1691209 w 4729688"/>
              <a:gd name="connsiteY1192" fmla="*/ 306197 h 4729681"/>
              <a:gd name="connsiteX1193" fmla="*/ 1631164 w 4729688"/>
              <a:gd name="connsiteY1193" fmla="*/ 404473 h 4729681"/>
              <a:gd name="connsiteX1194" fmla="*/ 1702938 w 4729688"/>
              <a:gd name="connsiteY1194" fmla="*/ 672335 h 4729681"/>
              <a:gd name="connsiteX1195" fmla="*/ 1683064 w 4729688"/>
              <a:gd name="connsiteY1195" fmla="*/ 677660 h 4729681"/>
              <a:gd name="connsiteX1196" fmla="*/ 1611291 w 4729688"/>
              <a:gd name="connsiteY1196" fmla="*/ 409798 h 4729681"/>
              <a:gd name="connsiteX1197" fmla="*/ 1686142 w 4729688"/>
              <a:gd name="connsiteY1197" fmla="*/ 287288 h 4729681"/>
              <a:gd name="connsiteX1198" fmla="*/ 1727260 w 4729688"/>
              <a:gd name="connsiteY1198" fmla="*/ 284322 h 4729681"/>
              <a:gd name="connsiteX1199" fmla="*/ 3023079 w 4729688"/>
              <a:gd name="connsiteY1199" fmla="*/ 281806 h 4729681"/>
              <a:gd name="connsiteX1200" fmla="*/ 3042953 w 4729688"/>
              <a:gd name="connsiteY1200" fmla="*/ 287131 h 4729681"/>
              <a:gd name="connsiteX1201" fmla="*/ 2971179 w 4729688"/>
              <a:gd name="connsiteY1201" fmla="*/ 554994 h 4729681"/>
              <a:gd name="connsiteX1202" fmla="*/ 2923642 w 4729688"/>
              <a:gd name="connsiteY1202" fmla="*/ 614702 h 4729681"/>
              <a:gd name="connsiteX1203" fmla="*/ 2920052 w 4729688"/>
              <a:gd name="connsiteY1203" fmla="*/ 615846 h 4729681"/>
              <a:gd name="connsiteX1204" fmla="*/ 2921469 w 4729688"/>
              <a:gd name="connsiteY1204" fmla="*/ 617402 h 4729681"/>
              <a:gd name="connsiteX1205" fmla="*/ 2951223 w 4729688"/>
              <a:gd name="connsiteY1205" fmla="*/ 631833 h 4729681"/>
              <a:gd name="connsiteX1206" fmla="*/ 3052361 w 4729688"/>
              <a:gd name="connsiteY1206" fmla="*/ 576747 h 4729681"/>
              <a:gd name="connsiteX1207" fmla="*/ 3124135 w 4729688"/>
              <a:gd name="connsiteY1207" fmla="*/ 308884 h 4729681"/>
              <a:gd name="connsiteX1208" fmla="*/ 3144008 w 4729688"/>
              <a:gd name="connsiteY1208" fmla="*/ 314209 h 4729681"/>
              <a:gd name="connsiteX1209" fmla="*/ 3072235 w 4729688"/>
              <a:gd name="connsiteY1209" fmla="*/ 582072 h 4729681"/>
              <a:gd name="connsiteX1210" fmla="*/ 2946157 w 4729688"/>
              <a:gd name="connsiteY1210" fmla="*/ 650743 h 4729681"/>
              <a:gd name="connsiteX1211" fmla="*/ 2909064 w 4729688"/>
              <a:gd name="connsiteY1211" fmla="*/ 632752 h 4729681"/>
              <a:gd name="connsiteX1212" fmla="*/ 2899605 w 4729688"/>
              <a:gd name="connsiteY1212" fmla="*/ 622364 h 4729681"/>
              <a:gd name="connsiteX1213" fmla="*/ 2886219 w 4729688"/>
              <a:gd name="connsiteY1213" fmla="*/ 626631 h 4729681"/>
              <a:gd name="connsiteX1214" fmla="*/ 2845101 w 4729688"/>
              <a:gd name="connsiteY1214" fmla="*/ 623665 h 4729681"/>
              <a:gd name="connsiteX1215" fmla="*/ 2770250 w 4729688"/>
              <a:gd name="connsiteY1215" fmla="*/ 501155 h 4729681"/>
              <a:gd name="connsiteX1216" fmla="*/ 2809261 w 4729688"/>
              <a:gd name="connsiteY1216" fmla="*/ 355564 h 4729681"/>
              <a:gd name="connsiteX1217" fmla="*/ 2829134 w 4729688"/>
              <a:gd name="connsiteY1217" fmla="*/ 360889 h 4729681"/>
              <a:gd name="connsiteX1218" fmla="*/ 2790123 w 4729688"/>
              <a:gd name="connsiteY1218" fmla="*/ 506480 h 4729681"/>
              <a:gd name="connsiteX1219" fmla="*/ 2850168 w 4729688"/>
              <a:gd name="connsiteY1219" fmla="*/ 604756 h 4729681"/>
              <a:gd name="connsiteX1220" fmla="*/ 2883152 w 4729688"/>
              <a:gd name="connsiteY1220" fmla="*/ 607135 h 4729681"/>
              <a:gd name="connsiteX1221" fmla="*/ 2885157 w 4729688"/>
              <a:gd name="connsiteY1221" fmla="*/ 606496 h 4729681"/>
              <a:gd name="connsiteX1222" fmla="*/ 2882620 w 4729688"/>
              <a:gd name="connsiteY1222" fmla="*/ 603710 h 4729681"/>
              <a:gd name="connsiteX1223" fmla="*/ 2871306 w 4729688"/>
              <a:gd name="connsiteY1223" fmla="*/ 528233 h 4729681"/>
              <a:gd name="connsiteX1224" fmla="*/ 2910317 w 4729688"/>
              <a:gd name="connsiteY1224" fmla="*/ 382642 h 4729681"/>
              <a:gd name="connsiteX1225" fmla="*/ 2930190 w 4729688"/>
              <a:gd name="connsiteY1225" fmla="*/ 387967 h 4729681"/>
              <a:gd name="connsiteX1226" fmla="*/ 2891179 w 4729688"/>
              <a:gd name="connsiteY1226" fmla="*/ 533558 h 4729681"/>
              <a:gd name="connsiteX1227" fmla="*/ 2900255 w 4729688"/>
              <a:gd name="connsiteY1227" fmla="*/ 594105 h 4729681"/>
              <a:gd name="connsiteX1228" fmla="*/ 2905603 w 4729688"/>
              <a:gd name="connsiteY1228" fmla="*/ 599978 h 4729681"/>
              <a:gd name="connsiteX1229" fmla="*/ 2913172 w 4729688"/>
              <a:gd name="connsiteY1229" fmla="*/ 597566 h 4729681"/>
              <a:gd name="connsiteX1230" fmla="*/ 2951306 w 4729688"/>
              <a:gd name="connsiteY1230" fmla="*/ 549669 h 4729681"/>
              <a:gd name="connsiteX1231" fmla="*/ 2773366 w 4729688"/>
              <a:gd name="connsiteY1231" fmla="*/ 222947 h 4729681"/>
              <a:gd name="connsiteX1232" fmla="*/ 2814484 w 4729688"/>
              <a:gd name="connsiteY1232" fmla="*/ 225913 h 4729681"/>
              <a:gd name="connsiteX1233" fmla="*/ 2889335 w 4729688"/>
              <a:gd name="connsiteY1233" fmla="*/ 348424 h 4729681"/>
              <a:gd name="connsiteX1234" fmla="*/ 2850324 w 4729688"/>
              <a:gd name="connsiteY1234" fmla="*/ 494015 h 4729681"/>
              <a:gd name="connsiteX1235" fmla="*/ 2830451 w 4729688"/>
              <a:gd name="connsiteY1235" fmla="*/ 488690 h 4729681"/>
              <a:gd name="connsiteX1236" fmla="*/ 2869462 w 4729688"/>
              <a:gd name="connsiteY1236" fmla="*/ 343098 h 4729681"/>
              <a:gd name="connsiteX1237" fmla="*/ 2809417 w 4729688"/>
              <a:gd name="connsiteY1237" fmla="*/ 244822 h 4729681"/>
              <a:gd name="connsiteX1238" fmla="*/ 2708279 w 4729688"/>
              <a:gd name="connsiteY1238" fmla="*/ 299910 h 4729681"/>
              <a:gd name="connsiteX1239" fmla="*/ 2636506 w 4729688"/>
              <a:gd name="connsiteY1239" fmla="*/ 567772 h 4729681"/>
              <a:gd name="connsiteX1240" fmla="*/ 2616632 w 4729688"/>
              <a:gd name="connsiteY1240" fmla="*/ 562447 h 4729681"/>
              <a:gd name="connsiteX1241" fmla="*/ 2688406 w 4729688"/>
              <a:gd name="connsiteY1241" fmla="*/ 294584 h 4729681"/>
              <a:gd name="connsiteX1242" fmla="*/ 2773366 w 4729688"/>
              <a:gd name="connsiteY1242" fmla="*/ 222947 h 4729681"/>
              <a:gd name="connsiteX1243" fmla="*/ 2015666 w 4729688"/>
              <a:gd name="connsiteY1243" fmla="*/ 198992 h 4729681"/>
              <a:gd name="connsiteX1244" fmla="*/ 2087440 w 4729688"/>
              <a:gd name="connsiteY1244" fmla="*/ 466855 h 4729681"/>
              <a:gd name="connsiteX1245" fmla="*/ 2012588 w 4729688"/>
              <a:gd name="connsiteY1245" fmla="*/ 589365 h 4729681"/>
              <a:gd name="connsiteX1246" fmla="*/ 1971470 w 4729688"/>
              <a:gd name="connsiteY1246" fmla="*/ 592331 h 4729681"/>
              <a:gd name="connsiteX1247" fmla="*/ 1958084 w 4729688"/>
              <a:gd name="connsiteY1247" fmla="*/ 588064 h 4729681"/>
              <a:gd name="connsiteX1248" fmla="*/ 1948625 w 4729688"/>
              <a:gd name="connsiteY1248" fmla="*/ 598452 h 4729681"/>
              <a:gd name="connsiteX1249" fmla="*/ 1911533 w 4729688"/>
              <a:gd name="connsiteY1249" fmla="*/ 616443 h 4729681"/>
              <a:gd name="connsiteX1250" fmla="*/ 1785455 w 4729688"/>
              <a:gd name="connsiteY1250" fmla="*/ 547772 h 4729681"/>
              <a:gd name="connsiteX1251" fmla="*/ 1746444 w 4729688"/>
              <a:gd name="connsiteY1251" fmla="*/ 402181 h 4729681"/>
              <a:gd name="connsiteX1252" fmla="*/ 1766317 w 4729688"/>
              <a:gd name="connsiteY1252" fmla="*/ 396856 h 4729681"/>
              <a:gd name="connsiteX1253" fmla="*/ 1805328 w 4729688"/>
              <a:gd name="connsiteY1253" fmla="*/ 542447 h 4729681"/>
              <a:gd name="connsiteX1254" fmla="*/ 1906466 w 4729688"/>
              <a:gd name="connsiteY1254" fmla="*/ 597533 h 4729681"/>
              <a:gd name="connsiteX1255" fmla="*/ 1936221 w 4729688"/>
              <a:gd name="connsiteY1255" fmla="*/ 583102 h 4729681"/>
              <a:gd name="connsiteX1256" fmla="*/ 1937637 w 4729688"/>
              <a:gd name="connsiteY1256" fmla="*/ 581547 h 4729681"/>
              <a:gd name="connsiteX1257" fmla="*/ 1934047 w 4729688"/>
              <a:gd name="connsiteY1257" fmla="*/ 580402 h 4729681"/>
              <a:gd name="connsiteX1258" fmla="*/ 1886510 w 4729688"/>
              <a:gd name="connsiteY1258" fmla="*/ 520694 h 4729681"/>
              <a:gd name="connsiteX1259" fmla="*/ 1847499 w 4729688"/>
              <a:gd name="connsiteY1259" fmla="*/ 375103 h 4729681"/>
              <a:gd name="connsiteX1260" fmla="*/ 1867373 w 4729688"/>
              <a:gd name="connsiteY1260" fmla="*/ 369778 h 4729681"/>
              <a:gd name="connsiteX1261" fmla="*/ 1906384 w 4729688"/>
              <a:gd name="connsiteY1261" fmla="*/ 515369 h 4729681"/>
              <a:gd name="connsiteX1262" fmla="*/ 1944517 w 4729688"/>
              <a:gd name="connsiteY1262" fmla="*/ 563265 h 4729681"/>
              <a:gd name="connsiteX1263" fmla="*/ 1952086 w 4729688"/>
              <a:gd name="connsiteY1263" fmla="*/ 565678 h 4729681"/>
              <a:gd name="connsiteX1264" fmla="*/ 1957434 w 4729688"/>
              <a:gd name="connsiteY1264" fmla="*/ 559804 h 4729681"/>
              <a:gd name="connsiteX1265" fmla="*/ 1966511 w 4729688"/>
              <a:gd name="connsiteY1265" fmla="*/ 499258 h 4729681"/>
              <a:gd name="connsiteX1266" fmla="*/ 1894737 w 4729688"/>
              <a:gd name="connsiteY1266" fmla="*/ 231395 h 4729681"/>
              <a:gd name="connsiteX1267" fmla="*/ 1914610 w 4729688"/>
              <a:gd name="connsiteY1267" fmla="*/ 226070 h 4729681"/>
              <a:gd name="connsiteX1268" fmla="*/ 1986384 w 4729688"/>
              <a:gd name="connsiteY1268" fmla="*/ 493933 h 4729681"/>
              <a:gd name="connsiteX1269" fmla="*/ 1975070 w 4729688"/>
              <a:gd name="connsiteY1269" fmla="*/ 569410 h 4729681"/>
              <a:gd name="connsiteX1270" fmla="*/ 1972533 w 4729688"/>
              <a:gd name="connsiteY1270" fmla="*/ 572196 h 4729681"/>
              <a:gd name="connsiteX1271" fmla="*/ 1974537 w 4729688"/>
              <a:gd name="connsiteY1271" fmla="*/ 572835 h 4729681"/>
              <a:gd name="connsiteX1272" fmla="*/ 2007522 w 4729688"/>
              <a:gd name="connsiteY1272" fmla="*/ 570456 h 4729681"/>
              <a:gd name="connsiteX1273" fmla="*/ 2067566 w 4729688"/>
              <a:gd name="connsiteY1273" fmla="*/ 472180 h 4729681"/>
              <a:gd name="connsiteX1274" fmla="*/ 1995793 w 4729688"/>
              <a:gd name="connsiteY1274" fmla="*/ 204317 h 4729681"/>
              <a:gd name="connsiteX1275" fmla="*/ 2462228 w 4729688"/>
              <a:gd name="connsiteY1275" fmla="*/ 182327 h 4729681"/>
              <a:gd name="connsiteX1276" fmla="*/ 2482802 w 4729688"/>
              <a:gd name="connsiteY1276" fmla="*/ 182327 h 4729681"/>
              <a:gd name="connsiteX1277" fmla="*/ 2482802 w 4729688"/>
              <a:gd name="connsiteY1277" fmla="*/ 459640 h 4729681"/>
              <a:gd name="connsiteX1278" fmla="*/ 2452339 w 4729688"/>
              <a:gd name="connsiteY1278" fmla="*/ 529617 h 4729681"/>
              <a:gd name="connsiteX1279" fmla="*/ 2449167 w 4729688"/>
              <a:gd name="connsiteY1279" fmla="*/ 531652 h 4729681"/>
              <a:gd name="connsiteX1280" fmla="*/ 2450938 w 4729688"/>
              <a:gd name="connsiteY1280" fmla="*/ 532787 h 4729681"/>
              <a:gd name="connsiteX1281" fmla="*/ 2483414 w 4729688"/>
              <a:gd name="connsiteY1281" fmla="*/ 539026 h 4729681"/>
              <a:gd name="connsiteX1282" fmla="*/ 2566848 w 4729688"/>
              <a:gd name="connsiteY1282" fmla="*/ 459640 h 4729681"/>
              <a:gd name="connsiteX1283" fmla="*/ 2566848 w 4729688"/>
              <a:gd name="connsiteY1283" fmla="*/ 182327 h 4729681"/>
              <a:gd name="connsiteX1284" fmla="*/ 2587423 w 4729688"/>
              <a:gd name="connsiteY1284" fmla="*/ 182327 h 4729681"/>
              <a:gd name="connsiteX1285" fmla="*/ 2587423 w 4729688"/>
              <a:gd name="connsiteY1285" fmla="*/ 459640 h 4729681"/>
              <a:gd name="connsiteX1286" fmla="*/ 2483414 w 4729688"/>
              <a:gd name="connsiteY1286" fmla="*/ 558602 h 4729681"/>
              <a:gd name="connsiteX1287" fmla="*/ 2442929 w 4729688"/>
              <a:gd name="connsiteY1287" fmla="*/ 550825 h 4729681"/>
              <a:gd name="connsiteX1288" fmla="*/ 2431104 w 4729688"/>
              <a:gd name="connsiteY1288" fmla="*/ 543239 h 4729681"/>
              <a:gd name="connsiteX1289" fmla="*/ 2419278 w 4729688"/>
              <a:gd name="connsiteY1289" fmla="*/ 550825 h 4729681"/>
              <a:gd name="connsiteX1290" fmla="*/ 2378794 w 4729688"/>
              <a:gd name="connsiteY1290" fmla="*/ 558602 h 4729681"/>
              <a:gd name="connsiteX1291" fmla="*/ 2274785 w 4729688"/>
              <a:gd name="connsiteY1291" fmla="*/ 459640 h 4729681"/>
              <a:gd name="connsiteX1292" fmla="*/ 2274785 w 4729688"/>
              <a:gd name="connsiteY1292" fmla="*/ 308912 h 4729681"/>
              <a:gd name="connsiteX1293" fmla="*/ 2295360 w 4729688"/>
              <a:gd name="connsiteY1293" fmla="*/ 308912 h 4729681"/>
              <a:gd name="connsiteX1294" fmla="*/ 2295360 w 4729688"/>
              <a:gd name="connsiteY1294" fmla="*/ 459640 h 4729681"/>
              <a:gd name="connsiteX1295" fmla="*/ 2378794 w 4729688"/>
              <a:gd name="connsiteY1295" fmla="*/ 539026 h 4729681"/>
              <a:gd name="connsiteX1296" fmla="*/ 2411270 w 4729688"/>
              <a:gd name="connsiteY1296" fmla="*/ 532787 h 4729681"/>
              <a:gd name="connsiteX1297" fmla="*/ 2413041 w 4729688"/>
              <a:gd name="connsiteY1297" fmla="*/ 531652 h 4729681"/>
              <a:gd name="connsiteX1298" fmla="*/ 2409869 w 4729688"/>
              <a:gd name="connsiteY1298" fmla="*/ 529617 h 4729681"/>
              <a:gd name="connsiteX1299" fmla="*/ 2379406 w 4729688"/>
              <a:gd name="connsiteY1299" fmla="*/ 459640 h 4729681"/>
              <a:gd name="connsiteX1300" fmla="*/ 2379406 w 4729688"/>
              <a:gd name="connsiteY1300" fmla="*/ 308912 h 4729681"/>
              <a:gd name="connsiteX1301" fmla="*/ 2399980 w 4729688"/>
              <a:gd name="connsiteY1301" fmla="*/ 308912 h 4729681"/>
              <a:gd name="connsiteX1302" fmla="*/ 2399980 w 4729688"/>
              <a:gd name="connsiteY1302" fmla="*/ 459640 h 4729681"/>
              <a:gd name="connsiteX1303" fmla="*/ 2424418 w 4729688"/>
              <a:gd name="connsiteY1303" fmla="*/ 515774 h 4729681"/>
              <a:gd name="connsiteX1304" fmla="*/ 2431104 w 4729688"/>
              <a:gd name="connsiteY1304" fmla="*/ 520064 h 4729681"/>
              <a:gd name="connsiteX1305" fmla="*/ 2437790 w 4729688"/>
              <a:gd name="connsiteY1305" fmla="*/ 515774 h 4729681"/>
              <a:gd name="connsiteX1306" fmla="*/ 2462228 w 4729688"/>
              <a:gd name="connsiteY1306" fmla="*/ 459640 h 4729681"/>
              <a:gd name="connsiteX1307" fmla="*/ 2246274 w 4729688"/>
              <a:gd name="connsiteY1307" fmla="*/ 182327 h 4729681"/>
              <a:gd name="connsiteX1308" fmla="*/ 2350283 w 4729688"/>
              <a:gd name="connsiteY1308" fmla="*/ 281290 h 4729681"/>
              <a:gd name="connsiteX1309" fmla="*/ 2350283 w 4729688"/>
              <a:gd name="connsiteY1309" fmla="*/ 432018 h 4729681"/>
              <a:gd name="connsiteX1310" fmla="*/ 2329709 w 4729688"/>
              <a:gd name="connsiteY1310" fmla="*/ 432018 h 4729681"/>
              <a:gd name="connsiteX1311" fmla="*/ 2329709 w 4729688"/>
              <a:gd name="connsiteY1311" fmla="*/ 281290 h 4729681"/>
              <a:gd name="connsiteX1312" fmla="*/ 2246274 w 4729688"/>
              <a:gd name="connsiteY1312" fmla="*/ 201904 h 4729681"/>
              <a:gd name="connsiteX1313" fmla="*/ 2162840 w 4729688"/>
              <a:gd name="connsiteY1313" fmla="*/ 281290 h 4729681"/>
              <a:gd name="connsiteX1314" fmla="*/ 2162840 w 4729688"/>
              <a:gd name="connsiteY1314" fmla="*/ 558602 h 4729681"/>
              <a:gd name="connsiteX1315" fmla="*/ 2142266 w 4729688"/>
              <a:gd name="connsiteY1315" fmla="*/ 558602 h 4729681"/>
              <a:gd name="connsiteX1316" fmla="*/ 2142266 w 4729688"/>
              <a:gd name="connsiteY1316" fmla="*/ 281290 h 4729681"/>
              <a:gd name="connsiteX1317" fmla="*/ 2246274 w 4729688"/>
              <a:gd name="connsiteY1317" fmla="*/ 182327 h 4729681"/>
              <a:gd name="connsiteX1318" fmla="*/ 2364844 w 4729688"/>
              <a:gd name="connsiteY1318" fmla="*/ 97952 h 4729681"/>
              <a:gd name="connsiteX1319" fmla="*/ 97952 w 4729688"/>
              <a:gd name="connsiteY1319" fmla="*/ 2364839 h 4729681"/>
              <a:gd name="connsiteX1320" fmla="*/ 2364844 w 4729688"/>
              <a:gd name="connsiteY1320" fmla="*/ 4631729 h 4729681"/>
              <a:gd name="connsiteX1321" fmla="*/ 4631736 w 4729688"/>
              <a:gd name="connsiteY1321" fmla="*/ 2364839 h 4729681"/>
              <a:gd name="connsiteX1322" fmla="*/ 2364844 w 4729688"/>
              <a:gd name="connsiteY1322" fmla="*/ 97952 h 4729681"/>
              <a:gd name="connsiteX1323" fmla="*/ 2364844 w 4729688"/>
              <a:gd name="connsiteY1323" fmla="*/ 0 h 4729681"/>
              <a:gd name="connsiteX1324" fmla="*/ 4729688 w 4729688"/>
              <a:gd name="connsiteY1324" fmla="*/ 2364839 h 4729681"/>
              <a:gd name="connsiteX1325" fmla="*/ 2364844 w 4729688"/>
              <a:gd name="connsiteY1325" fmla="*/ 4729681 h 4729681"/>
              <a:gd name="connsiteX1326" fmla="*/ 0 w 4729688"/>
              <a:gd name="connsiteY1326" fmla="*/ 2364839 h 4729681"/>
              <a:gd name="connsiteX1327" fmla="*/ 2364844 w 4729688"/>
              <a:gd name="connsiteY1327" fmla="*/ 0 h 472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</a:cxnLst>
            <a:rect l="l" t="t" r="r" b="b"/>
            <a:pathLst>
              <a:path w="4729688" h="4729681">
                <a:moveTo>
                  <a:pt x="2566848" y="4165624"/>
                </a:moveTo>
                <a:lnTo>
                  <a:pt x="2587423" y="4165624"/>
                </a:lnTo>
                <a:lnTo>
                  <a:pt x="2587423" y="4442936"/>
                </a:lnTo>
                <a:cubicBezTo>
                  <a:pt x="2587423" y="4497591"/>
                  <a:pt x="2540857" y="4541898"/>
                  <a:pt x="2483414" y="4541898"/>
                </a:cubicBezTo>
                <a:cubicBezTo>
                  <a:pt x="2425972" y="4541898"/>
                  <a:pt x="2379406" y="4497591"/>
                  <a:pt x="2379406" y="4442936"/>
                </a:cubicBezTo>
                <a:lnTo>
                  <a:pt x="2379406" y="4292209"/>
                </a:lnTo>
                <a:lnTo>
                  <a:pt x="2399980" y="4292209"/>
                </a:lnTo>
                <a:lnTo>
                  <a:pt x="2399980" y="4442936"/>
                </a:lnTo>
                <a:cubicBezTo>
                  <a:pt x="2399980" y="4486779"/>
                  <a:pt x="2437335" y="4522322"/>
                  <a:pt x="2483414" y="4522322"/>
                </a:cubicBezTo>
                <a:cubicBezTo>
                  <a:pt x="2529493" y="4522322"/>
                  <a:pt x="2566848" y="4486779"/>
                  <a:pt x="2566848" y="4442936"/>
                </a:cubicBezTo>
                <a:close/>
                <a:moveTo>
                  <a:pt x="2246274" y="4165624"/>
                </a:moveTo>
                <a:cubicBezTo>
                  <a:pt x="2260635" y="4165624"/>
                  <a:pt x="2274316" y="4168393"/>
                  <a:pt x="2286759" y="4173401"/>
                </a:cubicBezTo>
                <a:lnTo>
                  <a:pt x="2298585" y="4180987"/>
                </a:lnTo>
                <a:lnTo>
                  <a:pt x="2310410" y="4173401"/>
                </a:lnTo>
                <a:cubicBezTo>
                  <a:pt x="2322853" y="4168393"/>
                  <a:pt x="2336534" y="4165624"/>
                  <a:pt x="2350895" y="4165624"/>
                </a:cubicBezTo>
                <a:cubicBezTo>
                  <a:pt x="2408337" y="4165624"/>
                  <a:pt x="2454903" y="4209931"/>
                  <a:pt x="2454903" y="4264587"/>
                </a:cubicBezTo>
                <a:lnTo>
                  <a:pt x="2454903" y="4415314"/>
                </a:lnTo>
                <a:lnTo>
                  <a:pt x="2434329" y="4415314"/>
                </a:lnTo>
                <a:lnTo>
                  <a:pt x="2434329" y="4264587"/>
                </a:lnTo>
                <a:cubicBezTo>
                  <a:pt x="2434329" y="4220743"/>
                  <a:pt x="2396974" y="4185201"/>
                  <a:pt x="2350895" y="4185201"/>
                </a:cubicBezTo>
                <a:cubicBezTo>
                  <a:pt x="2339375" y="4185201"/>
                  <a:pt x="2328401" y="4187422"/>
                  <a:pt x="2318419" y="4191439"/>
                </a:cubicBezTo>
                <a:lnTo>
                  <a:pt x="2316648" y="4192575"/>
                </a:lnTo>
                <a:lnTo>
                  <a:pt x="2319819" y="4194610"/>
                </a:lnTo>
                <a:cubicBezTo>
                  <a:pt x="2338642" y="4212518"/>
                  <a:pt x="2350283" y="4237259"/>
                  <a:pt x="2350283" y="4264587"/>
                </a:cubicBezTo>
                <a:lnTo>
                  <a:pt x="2350283" y="4415314"/>
                </a:lnTo>
                <a:lnTo>
                  <a:pt x="2329709" y="4415314"/>
                </a:lnTo>
                <a:lnTo>
                  <a:pt x="2329709" y="4264587"/>
                </a:lnTo>
                <a:cubicBezTo>
                  <a:pt x="2329709" y="4242665"/>
                  <a:pt x="2320370" y="4222819"/>
                  <a:pt x="2305271" y="4208452"/>
                </a:cubicBezTo>
                <a:lnTo>
                  <a:pt x="2298585" y="4204163"/>
                </a:lnTo>
                <a:lnTo>
                  <a:pt x="2291898" y="4208452"/>
                </a:lnTo>
                <a:cubicBezTo>
                  <a:pt x="2276800" y="4222819"/>
                  <a:pt x="2267461" y="4242665"/>
                  <a:pt x="2267461" y="4264587"/>
                </a:cubicBezTo>
                <a:lnTo>
                  <a:pt x="2267461" y="4541898"/>
                </a:lnTo>
                <a:lnTo>
                  <a:pt x="2246886" y="4541898"/>
                </a:lnTo>
                <a:lnTo>
                  <a:pt x="2246886" y="4264587"/>
                </a:lnTo>
                <a:cubicBezTo>
                  <a:pt x="2246886" y="4237259"/>
                  <a:pt x="2258528" y="4212518"/>
                  <a:pt x="2277350" y="4194610"/>
                </a:cubicBezTo>
                <a:lnTo>
                  <a:pt x="2280521" y="4192575"/>
                </a:lnTo>
                <a:lnTo>
                  <a:pt x="2278751" y="4191439"/>
                </a:lnTo>
                <a:cubicBezTo>
                  <a:pt x="2268769" y="4187422"/>
                  <a:pt x="2257794" y="4185201"/>
                  <a:pt x="2246274" y="4185201"/>
                </a:cubicBezTo>
                <a:cubicBezTo>
                  <a:pt x="2200195" y="4185201"/>
                  <a:pt x="2162840" y="4220743"/>
                  <a:pt x="2162840" y="4264587"/>
                </a:cubicBezTo>
                <a:lnTo>
                  <a:pt x="2162840" y="4541898"/>
                </a:lnTo>
                <a:lnTo>
                  <a:pt x="2142266" y="4541898"/>
                </a:lnTo>
                <a:lnTo>
                  <a:pt x="2142266" y="4264587"/>
                </a:lnTo>
                <a:cubicBezTo>
                  <a:pt x="2142266" y="4209931"/>
                  <a:pt x="2188832" y="4165624"/>
                  <a:pt x="2246274" y="4165624"/>
                </a:cubicBezTo>
                <a:close/>
                <a:moveTo>
                  <a:pt x="2093181" y="4156453"/>
                </a:moveTo>
                <a:lnTo>
                  <a:pt x="2113054" y="4161778"/>
                </a:lnTo>
                <a:lnTo>
                  <a:pt x="2041281" y="4429641"/>
                </a:lnTo>
                <a:cubicBezTo>
                  <a:pt x="2027135" y="4482434"/>
                  <a:pt x="1970688" y="4513179"/>
                  <a:pt x="1915203" y="4498312"/>
                </a:cubicBezTo>
                <a:cubicBezTo>
                  <a:pt x="1859717" y="4483445"/>
                  <a:pt x="1826205" y="4428595"/>
                  <a:pt x="1840351" y="4375802"/>
                </a:cubicBezTo>
                <a:lnTo>
                  <a:pt x="1879362" y="4230211"/>
                </a:lnTo>
                <a:lnTo>
                  <a:pt x="1899236" y="4235536"/>
                </a:lnTo>
                <a:lnTo>
                  <a:pt x="1860225" y="4381127"/>
                </a:lnTo>
                <a:cubicBezTo>
                  <a:pt x="1848877" y="4423477"/>
                  <a:pt x="1875760" y="4467476"/>
                  <a:pt x="1920269" y="4479403"/>
                </a:cubicBezTo>
                <a:cubicBezTo>
                  <a:pt x="1964778" y="4491329"/>
                  <a:pt x="2010060" y="4466665"/>
                  <a:pt x="2021407" y="4424316"/>
                </a:cubicBezTo>
                <a:close/>
                <a:moveTo>
                  <a:pt x="2859270" y="4104815"/>
                </a:moveTo>
                <a:cubicBezTo>
                  <a:pt x="2899217" y="4109665"/>
                  <a:pt x="2933621" y="4136857"/>
                  <a:pt x="2944230" y="4176452"/>
                </a:cubicBezTo>
                <a:lnTo>
                  <a:pt x="2983241" y="4322043"/>
                </a:lnTo>
                <a:lnTo>
                  <a:pt x="2963368" y="4327368"/>
                </a:lnTo>
                <a:lnTo>
                  <a:pt x="2924357" y="4181777"/>
                </a:lnTo>
                <a:cubicBezTo>
                  <a:pt x="2913009" y="4139428"/>
                  <a:pt x="2867728" y="4114764"/>
                  <a:pt x="2823218" y="4126690"/>
                </a:cubicBezTo>
                <a:cubicBezTo>
                  <a:pt x="2812091" y="4129672"/>
                  <a:pt x="2802066" y="4134658"/>
                  <a:pt x="2793463" y="4141122"/>
                </a:cubicBezTo>
                <a:lnTo>
                  <a:pt x="2792047" y="4142677"/>
                </a:lnTo>
                <a:lnTo>
                  <a:pt x="2795637" y="4143822"/>
                </a:lnTo>
                <a:cubicBezTo>
                  <a:pt x="2818453" y="4156249"/>
                  <a:pt x="2836101" y="4177133"/>
                  <a:pt x="2843174" y="4203530"/>
                </a:cubicBezTo>
                <a:lnTo>
                  <a:pt x="2882185" y="4349121"/>
                </a:lnTo>
                <a:lnTo>
                  <a:pt x="2862312" y="4354446"/>
                </a:lnTo>
                <a:lnTo>
                  <a:pt x="2823301" y="4208855"/>
                </a:lnTo>
                <a:cubicBezTo>
                  <a:pt x="2817627" y="4187680"/>
                  <a:pt x="2803470" y="4170927"/>
                  <a:pt x="2785167" y="4160958"/>
                </a:cubicBezTo>
                <a:lnTo>
                  <a:pt x="2777598" y="4158545"/>
                </a:lnTo>
                <a:lnTo>
                  <a:pt x="2772250" y="4164420"/>
                </a:lnTo>
                <a:cubicBezTo>
                  <a:pt x="2761384" y="4182204"/>
                  <a:pt x="2757500" y="4203791"/>
                  <a:pt x="2763174" y="4224966"/>
                </a:cubicBezTo>
                <a:lnTo>
                  <a:pt x="2834947" y="4492828"/>
                </a:lnTo>
                <a:lnTo>
                  <a:pt x="2815074" y="4498153"/>
                </a:lnTo>
                <a:lnTo>
                  <a:pt x="2743301" y="4230291"/>
                </a:lnTo>
                <a:cubicBezTo>
                  <a:pt x="2736228" y="4203895"/>
                  <a:pt x="2741069" y="4176984"/>
                  <a:pt x="2754615" y="4154814"/>
                </a:cubicBezTo>
                <a:lnTo>
                  <a:pt x="2757151" y="4152028"/>
                </a:lnTo>
                <a:lnTo>
                  <a:pt x="2755147" y="4151389"/>
                </a:lnTo>
                <a:cubicBezTo>
                  <a:pt x="2744466" y="4150092"/>
                  <a:pt x="2733290" y="4150787"/>
                  <a:pt x="2722163" y="4153768"/>
                </a:cubicBezTo>
                <a:cubicBezTo>
                  <a:pt x="2677654" y="4165694"/>
                  <a:pt x="2650771" y="4209694"/>
                  <a:pt x="2662118" y="4252044"/>
                </a:cubicBezTo>
                <a:lnTo>
                  <a:pt x="2733892" y="4519906"/>
                </a:lnTo>
                <a:lnTo>
                  <a:pt x="2714018" y="4525231"/>
                </a:lnTo>
                <a:lnTo>
                  <a:pt x="2642245" y="4257369"/>
                </a:lnTo>
                <a:cubicBezTo>
                  <a:pt x="2628099" y="4204576"/>
                  <a:pt x="2661611" y="4149726"/>
                  <a:pt x="2717096" y="4134859"/>
                </a:cubicBezTo>
                <a:cubicBezTo>
                  <a:pt x="2730968" y="4131142"/>
                  <a:pt x="2744899" y="4130276"/>
                  <a:pt x="2758214" y="4131893"/>
                </a:cubicBezTo>
                <a:lnTo>
                  <a:pt x="2771600" y="4136160"/>
                </a:lnTo>
                <a:lnTo>
                  <a:pt x="2781059" y="4125772"/>
                </a:lnTo>
                <a:cubicBezTo>
                  <a:pt x="2791782" y="4117714"/>
                  <a:pt x="2804281" y="4111498"/>
                  <a:pt x="2818152" y="4107781"/>
                </a:cubicBezTo>
                <a:cubicBezTo>
                  <a:pt x="2832023" y="4104064"/>
                  <a:pt x="2845954" y="4103198"/>
                  <a:pt x="2859270" y="4104815"/>
                </a:cubicBezTo>
                <a:close/>
                <a:moveTo>
                  <a:pt x="1742412" y="4070517"/>
                </a:moveTo>
                <a:cubicBezTo>
                  <a:pt x="1755727" y="4068900"/>
                  <a:pt x="1769659" y="4069766"/>
                  <a:pt x="1783530" y="4073483"/>
                </a:cubicBezTo>
                <a:cubicBezTo>
                  <a:pt x="1797401" y="4077200"/>
                  <a:pt x="1809899" y="4083415"/>
                  <a:pt x="1820622" y="4091473"/>
                </a:cubicBezTo>
                <a:lnTo>
                  <a:pt x="1830081" y="4101861"/>
                </a:lnTo>
                <a:lnTo>
                  <a:pt x="1843467" y="4097594"/>
                </a:lnTo>
                <a:cubicBezTo>
                  <a:pt x="1856783" y="4095977"/>
                  <a:pt x="1870715" y="4096844"/>
                  <a:pt x="1884586" y="4100560"/>
                </a:cubicBezTo>
                <a:cubicBezTo>
                  <a:pt x="1940071" y="4115428"/>
                  <a:pt x="1973583" y="4170277"/>
                  <a:pt x="1959437" y="4223070"/>
                </a:cubicBezTo>
                <a:lnTo>
                  <a:pt x="1920426" y="4368661"/>
                </a:lnTo>
                <a:lnTo>
                  <a:pt x="1900552" y="4363336"/>
                </a:lnTo>
                <a:lnTo>
                  <a:pt x="1939563" y="4217745"/>
                </a:lnTo>
                <a:cubicBezTo>
                  <a:pt x="1950911" y="4175396"/>
                  <a:pt x="1924028" y="4131396"/>
                  <a:pt x="1879519" y="4119470"/>
                </a:cubicBezTo>
                <a:cubicBezTo>
                  <a:pt x="1868392" y="4116488"/>
                  <a:pt x="1857216" y="4115794"/>
                  <a:pt x="1846535" y="4117090"/>
                </a:cubicBezTo>
                <a:lnTo>
                  <a:pt x="1844530" y="4117729"/>
                </a:lnTo>
                <a:lnTo>
                  <a:pt x="1847067" y="4120515"/>
                </a:lnTo>
                <a:cubicBezTo>
                  <a:pt x="1860613" y="4142685"/>
                  <a:pt x="1865454" y="4169596"/>
                  <a:pt x="1858381" y="4195993"/>
                </a:cubicBezTo>
                <a:lnTo>
                  <a:pt x="1819370" y="4341583"/>
                </a:lnTo>
                <a:lnTo>
                  <a:pt x="1799497" y="4336258"/>
                </a:lnTo>
                <a:lnTo>
                  <a:pt x="1838508" y="4190668"/>
                </a:lnTo>
                <a:cubicBezTo>
                  <a:pt x="1844182" y="4169493"/>
                  <a:pt x="1840298" y="4147905"/>
                  <a:pt x="1829432" y="4130121"/>
                </a:cubicBezTo>
                <a:lnTo>
                  <a:pt x="1824083" y="4124247"/>
                </a:lnTo>
                <a:lnTo>
                  <a:pt x="1816514" y="4126660"/>
                </a:lnTo>
                <a:cubicBezTo>
                  <a:pt x="1798212" y="4136629"/>
                  <a:pt x="1784055" y="4153382"/>
                  <a:pt x="1778381" y="4174557"/>
                </a:cubicBezTo>
                <a:lnTo>
                  <a:pt x="1706608" y="4442419"/>
                </a:lnTo>
                <a:lnTo>
                  <a:pt x="1686734" y="4437094"/>
                </a:lnTo>
                <a:lnTo>
                  <a:pt x="1758508" y="4169232"/>
                </a:lnTo>
                <a:cubicBezTo>
                  <a:pt x="1765581" y="4142835"/>
                  <a:pt x="1783229" y="4121950"/>
                  <a:pt x="1806044" y="4109524"/>
                </a:cubicBezTo>
                <a:lnTo>
                  <a:pt x="1809635" y="4108379"/>
                </a:lnTo>
                <a:lnTo>
                  <a:pt x="1808218" y="4106824"/>
                </a:lnTo>
                <a:cubicBezTo>
                  <a:pt x="1799616" y="4100360"/>
                  <a:pt x="1789590" y="4095373"/>
                  <a:pt x="1778463" y="4092392"/>
                </a:cubicBezTo>
                <a:cubicBezTo>
                  <a:pt x="1733954" y="4080466"/>
                  <a:pt x="1688673" y="4105129"/>
                  <a:pt x="1677325" y="4147479"/>
                </a:cubicBezTo>
                <a:lnTo>
                  <a:pt x="1605552" y="4415341"/>
                </a:lnTo>
                <a:lnTo>
                  <a:pt x="1585678" y="4410016"/>
                </a:lnTo>
                <a:lnTo>
                  <a:pt x="1657452" y="4142154"/>
                </a:lnTo>
                <a:cubicBezTo>
                  <a:pt x="1668061" y="4102559"/>
                  <a:pt x="1702465" y="4075366"/>
                  <a:pt x="1742412" y="4070517"/>
                </a:cubicBezTo>
                <a:close/>
                <a:moveTo>
                  <a:pt x="3046620" y="4046563"/>
                </a:moveTo>
                <a:lnTo>
                  <a:pt x="3118394" y="4314426"/>
                </a:lnTo>
                <a:cubicBezTo>
                  <a:pt x="3132540" y="4367219"/>
                  <a:pt x="3099028" y="4422068"/>
                  <a:pt x="3043543" y="4436935"/>
                </a:cubicBezTo>
                <a:cubicBezTo>
                  <a:pt x="2988058" y="4451803"/>
                  <a:pt x="2931611" y="4421058"/>
                  <a:pt x="2917465" y="4368264"/>
                </a:cubicBezTo>
                <a:lnTo>
                  <a:pt x="2878454" y="4222674"/>
                </a:lnTo>
                <a:lnTo>
                  <a:pt x="2898327" y="4217349"/>
                </a:lnTo>
                <a:lnTo>
                  <a:pt x="2937338" y="4362939"/>
                </a:lnTo>
                <a:cubicBezTo>
                  <a:pt x="2948686" y="4405289"/>
                  <a:pt x="2993967" y="4429952"/>
                  <a:pt x="3038476" y="4418026"/>
                </a:cubicBezTo>
                <a:cubicBezTo>
                  <a:pt x="3082985" y="4406100"/>
                  <a:pt x="3109868" y="4362100"/>
                  <a:pt x="3098520" y="4319751"/>
                </a:cubicBezTo>
                <a:lnTo>
                  <a:pt x="3026747" y="4051888"/>
                </a:lnTo>
                <a:close/>
                <a:moveTo>
                  <a:pt x="1638027" y="4025001"/>
                </a:moveTo>
                <a:lnTo>
                  <a:pt x="1655845" y="4035288"/>
                </a:lnTo>
                <a:lnTo>
                  <a:pt x="1517190" y="4275447"/>
                </a:lnTo>
                <a:cubicBezTo>
                  <a:pt x="1489862" y="4322780"/>
                  <a:pt x="1427381" y="4337868"/>
                  <a:pt x="1377634" y="4309147"/>
                </a:cubicBezTo>
                <a:cubicBezTo>
                  <a:pt x="1327888" y="4280425"/>
                  <a:pt x="1309714" y="4218771"/>
                  <a:pt x="1337041" y="4171438"/>
                </a:cubicBezTo>
                <a:lnTo>
                  <a:pt x="1412405" y="4040905"/>
                </a:lnTo>
                <a:lnTo>
                  <a:pt x="1430223" y="4051192"/>
                </a:lnTo>
                <a:lnTo>
                  <a:pt x="1354859" y="4181725"/>
                </a:lnTo>
                <a:cubicBezTo>
                  <a:pt x="1332938" y="4219695"/>
                  <a:pt x="1347517" y="4269153"/>
                  <a:pt x="1387422" y="4292193"/>
                </a:cubicBezTo>
                <a:cubicBezTo>
                  <a:pt x="1427328" y="4315233"/>
                  <a:pt x="1477450" y="4303129"/>
                  <a:pt x="1499372" y="4265160"/>
                </a:cubicBezTo>
                <a:close/>
                <a:moveTo>
                  <a:pt x="3323113" y="3917465"/>
                </a:moveTo>
                <a:cubicBezTo>
                  <a:pt x="3352207" y="3921626"/>
                  <a:pt x="3378702" y="3938048"/>
                  <a:pt x="3394074" y="3964673"/>
                </a:cubicBezTo>
                <a:lnTo>
                  <a:pt x="3469437" y="4095206"/>
                </a:lnTo>
                <a:lnTo>
                  <a:pt x="3451619" y="4105494"/>
                </a:lnTo>
                <a:lnTo>
                  <a:pt x="3376256" y="3974961"/>
                </a:lnTo>
                <a:cubicBezTo>
                  <a:pt x="3354334" y="3936991"/>
                  <a:pt x="3304212" y="3924887"/>
                  <a:pt x="3264307" y="3947927"/>
                </a:cubicBezTo>
                <a:cubicBezTo>
                  <a:pt x="3254330" y="3953687"/>
                  <a:pt x="3245937" y="3961098"/>
                  <a:pt x="3239301" y="3969568"/>
                </a:cubicBezTo>
                <a:lnTo>
                  <a:pt x="3238335" y="3971437"/>
                </a:lnTo>
                <a:lnTo>
                  <a:pt x="3242099" y="3971613"/>
                </a:lnTo>
                <a:cubicBezTo>
                  <a:pt x="3267354" y="3977712"/>
                  <a:pt x="3289806" y="3993317"/>
                  <a:pt x="3303470" y="4016984"/>
                </a:cubicBezTo>
                <a:lnTo>
                  <a:pt x="3378833" y="4147517"/>
                </a:lnTo>
                <a:lnTo>
                  <a:pt x="3361015" y="4157804"/>
                </a:lnTo>
                <a:lnTo>
                  <a:pt x="3285652" y="4027271"/>
                </a:lnTo>
                <a:cubicBezTo>
                  <a:pt x="3274691" y="4008286"/>
                  <a:pt x="3256680" y="3995768"/>
                  <a:pt x="3236421" y="3990876"/>
                </a:cubicBezTo>
                <a:lnTo>
                  <a:pt x="3228486" y="3990504"/>
                </a:lnTo>
                <a:lnTo>
                  <a:pt x="3224840" y="3997562"/>
                </a:lnTo>
                <a:cubicBezTo>
                  <a:pt x="3218947" y="4017553"/>
                  <a:pt x="3220783" y="4039410"/>
                  <a:pt x="3231744" y="4058395"/>
                </a:cubicBezTo>
                <a:lnTo>
                  <a:pt x="3370399" y="4298553"/>
                </a:lnTo>
                <a:lnTo>
                  <a:pt x="3352581" y="4308841"/>
                </a:lnTo>
                <a:lnTo>
                  <a:pt x="3213926" y="4068682"/>
                </a:lnTo>
                <a:cubicBezTo>
                  <a:pt x="3200262" y="4045015"/>
                  <a:pt x="3197973" y="4017769"/>
                  <a:pt x="3205319" y="3992848"/>
                </a:cubicBezTo>
                <a:lnTo>
                  <a:pt x="3207049" y="3989500"/>
                </a:lnTo>
                <a:lnTo>
                  <a:pt x="3204947" y="3989402"/>
                </a:lnTo>
                <a:cubicBezTo>
                  <a:pt x="3194294" y="3990914"/>
                  <a:pt x="3183679" y="3994477"/>
                  <a:pt x="3173703" y="4000237"/>
                </a:cubicBezTo>
                <a:cubicBezTo>
                  <a:pt x="3133797" y="4023277"/>
                  <a:pt x="3119218" y="4072735"/>
                  <a:pt x="3141140" y="4110705"/>
                </a:cubicBezTo>
                <a:lnTo>
                  <a:pt x="3279795" y="4350864"/>
                </a:lnTo>
                <a:lnTo>
                  <a:pt x="3261977" y="4361151"/>
                </a:lnTo>
                <a:lnTo>
                  <a:pt x="3123322" y="4120992"/>
                </a:lnTo>
                <a:cubicBezTo>
                  <a:pt x="3095994" y="4073659"/>
                  <a:pt x="3114168" y="4012005"/>
                  <a:pt x="3163914" y="3983284"/>
                </a:cubicBezTo>
                <a:cubicBezTo>
                  <a:pt x="3176351" y="3976103"/>
                  <a:pt x="3189584" y="3971661"/>
                  <a:pt x="3202864" y="3969777"/>
                </a:cubicBezTo>
                <a:lnTo>
                  <a:pt x="3216898" y="3970434"/>
                </a:lnTo>
                <a:lnTo>
                  <a:pt x="3223346" y="3957951"/>
                </a:lnTo>
                <a:cubicBezTo>
                  <a:pt x="3231618" y="3947392"/>
                  <a:pt x="3242082" y="3938154"/>
                  <a:pt x="3254518" y="3930974"/>
                </a:cubicBezTo>
                <a:cubicBezTo>
                  <a:pt x="3266955" y="3923793"/>
                  <a:pt x="3280187" y="3919351"/>
                  <a:pt x="3293468" y="3917466"/>
                </a:cubicBezTo>
                <a:cubicBezTo>
                  <a:pt x="3303428" y="3916053"/>
                  <a:pt x="3313415" y="3916078"/>
                  <a:pt x="3323113" y="3917465"/>
                </a:cubicBezTo>
                <a:close/>
                <a:moveTo>
                  <a:pt x="1291808" y="3851205"/>
                </a:moveTo>
                <a:cubicBezTo>
                  <a:pt x="1301506" y="3849818"/>
                  <a:pt x="1311493" y="3849793"/>
                  <a:pt x="1321453" y="3851207"/>
                </a:cubicBezTo>
                <a:cubicBezTo>
                  <a:pt x="1334733" y="3853091"/>
                  <a:pt x="1347966" y="3857534"/>
                  <a:pt x="1360402" y="3864714"/>
                </a:cubicBezTo>
                <a:cubicBezTo>
                  <a:pt x="1372839" y="3871894"/>
                  <a:pt x="1383302" y="3881133"/>
                  <a:pt x="1391574" y="3891692"/>
                </a:cubicBezTo>
                <a:lnTo>
                  <a:pt x="1398023" y="3904174"/>
                </a:lnTo>
                <a:lnTo>
                  <a:pt x="1412057" y="3903517"/>
                </a:lnTo>
                <a:cubicBezTo>
                  <a:pt x="1425337" y="3905401"/>
                  <a:pt x="1438570" y="3909844"/>
                  <a:pt x="1451006" y="3917024"/>
                </a:cubicBezTo>
                <a:cubicBezTo>
                  <a:pt x="1500753" y="3945745"/>
                  <a:pt x="1518927" y="4007399"/>
                  <a:pt x="1491599" y="4054733"/>
                </a:cubicBezTo>
                <a:lnTo>
                  <a:pt x="1416236" y="4185266"/>
                </a:lnTo>
                <a:lnTo>
                  <a:pt x="1398418" y="4174978"/>
                </a:lnTo>
                <a:lnTo>
                  <a:pt x="1473781" y="4044445"/>
                </a:lnTo>
                <a:cubicBezTo>
                  <a:pt x="1495703" y="4006476"/>
                  <a:pt x="1481124" y="3957017"/>
                  <a:pt x="1441218" y="3933978"/>
                </a:cubicBezTo>
                <a:cubicBezTo>
                  <a:pt x="1431242" y="3928218"/>
                  <a:pt x="1420627" y="3924655"/>
                  <a:pt x="1409973" y="3923142"/>
                </a:cubicBezTo>
                <a:lnTo>
                  <a:pt x="1407872" y="3923241"/>
                </a:lnTo>
                <a:lnTo>
                  <a:pt x="1409601" y="3926589"/>
                </a:lnTo>
                <a:cubicBezTo>
                  <a:pt x="1416948" y="3951509"/>
                  <a:pt x="1414659" y="3978756"/>
                  <a:pt x="1400995" y="4002422"/>
                </a:cubicBezTo>
                <a:lnTo>
                  <a:pt x="1325632" y="4132955"/>
                </a:lnTo>
                <a:lnTo>
                  <a:pt x="1307814" y="4122668"/>
                </a:lnTo>
                <a:lnTo>
                  <a:pt x="1383177" y="3992135"/>
                </a:lnTo>
                <a:cubicBezTo>
                  <a:pt x="1394138" y="3973150"/>
                  <a:pt x="1395974" y="3951293"/>
                  <a:pt x="1390081" y="3931303"/>
                </a:cubicBezTo>
                <a:lnTo>
                  <a:pt x="1386435" y="3924244"/>
                </a:lnTo>
                <a:lnTo>
                  <a:pt x="1378500" y="3924616"/>
                </a:lnTo>
                <a:cubicBezTo>
                  <a:pt x="1358241" y="3929508"/>
                  <a:pt x="1340230" y="3942026"/>
                  <a:pt x="1329269" y="3961011"/>
                </a:cubicBezTo>
                <a:lnTo>
                  <a:pt x="1190613" y="4201170"/>
                </a:lnTo>
                <a:lnTo>
                  <a:pt x="1172795" y="4190883"/>
                </a:lnTo>
                <a:lnTo>
                  <a:pt x="1311451" y="3950724"/>
                </a:lnTo>
                <a:cubicBezTo>
                  <a:pt x="1325115" y="3927057"/>
                  <a:pt x="1347567" y="3911452"/>
                  <a:pt x="1372822" y="3905354"/>
                </a:cubicBezTo>
                <a:lnTo>
                  <a:pt x="1376586" y="3905177"/>
                </a:lnTo>
                <a:lnTo>
                  <a:pt x="1375620" y="3903308"/>
                </a:lnTo>
                <a:cubicBezTo>
                  <a:pt x="1368984" y="3894839"/>
                  <a:pt x="1360590" y="3887427"/>
                  <a:pt x="1350614" y="3881667"/>
                </a:cubicBezTo>
                <a:cubicBezTo>
                  <a:pt x="1310708" y="3858628"/>
                  <a:pt x="1260587" y="3870731"/>
                  <a:pt x="1238665" y="3908701"/>
                </a:cubicBezTo>
                <a:lnTo>
                  <a:pt x="1100009" y="4148860"/>
                </a:lnTo>
                <a:lnTo>
                  <a:pt x="1082191" y="4138572"/>
                </a:lnTo>
                <a:lnTo>
                  <a:pt x="1220847" y="3898414"/>
                </a:lnTo>
                <a:cubicBezTo>
                  <a:pt x="1236219" y="3871789"/>
                  <a:pt x="1262713" y="3855367"/>
                  <a:pt x="1291808" y="3851205"/>
                </a:cubicBezTo>
                <a:close/>
                <a:moveTo>
                  <a:pt x="3459358" y="3812710"/>
                </a:moveTo>
                <a:lnTo>
                  <a:pt x="3598013" y="4052868"/>
                </a:lnTo>
                <a:cubicBezTo>
                  <a:pt x="3625341" y="4100201"/>
                  <a:pt x="3607167" y="4161856"/>
                  <a:pt x="3557421" y="4190577"/>
                </a:cubicBezTo>
                <a:cubicBezTo>
                  <a:pt x="3507674" y="4219298"/>
                  <a:pt x="3445193" y="4204210"/>
                  <a:pt x="3417865" y="4156877"/>
                </a:cubicBezTo>
                <a:lnTo>
                  <a:pt x="3342502" y="4026344"/>
                </a:lnTo>
                <a:lnTo>
                  <a:pt x="3360320" y="4016057"/>
                </a:lnTo>
                <a:lnTo>
                  <a:pt x="3435683" y="4146590"/>
                </a:lnTo>
                <a:cubicBezTo>
                  <a:pt x="3457605" y="4184559"/>
                  <a:pt x="3507727" y="4196663"/>
                  <a:pt x="3547632" y="4173623"/>
                </a:cubicBezTo>
                <a:cubicBezTo>
                  <a:pt x="3587538" y="4150584"/>
                  <a:pt x="3602117" y="4101125"/>
                  <a:pt x="3580195" y="4063156"/>
                </a:cubicBezTo>
                <a:lnTo>
                  <a:pt x="3441540" y="3822997"/>
                </a:lnTo>
                <a:close/>
                <a:moveTo>
                  <a:pt x="1010355" y="3737193"/>
                </a:moveTo>
                <a:lnTo>
                  <a:pt x="1024903" y="3751741"/>
                </a:lnTo>
                <a:lnTo>
                  <a:pt x="918323" y="3858321"/>
                </a:lnTo>
                <a:cubicBezTo>
                  <a:pt x="887321" y="3889323"/>
                  <a:pt x="888602" y="3940869"/>
                  <a:pt x="921185" y="3973452"/>
                </a:cubicBezTo>
                <a:cubicBezTo>
                  <a:pt x="953768" y="4006035"/>
                  <a:pt x="1005315" y="4007317"/>
                  <a:pt x="1036317" y="3976315"/>
                </a:cubicBezTo>
                <a:lnTo>
                  <a:pt x="1232406" y="3780226"/>
                </a:lnTo>
                <a:lnTo>
                  <a:pt x="1246954" y="3794774"/>
                </a:lnTo>
                <a:lnTo>
                  <a:pt x="1050865" y="3990863"/>
                </a:lnTo>
                <a:cubicBezTo>
                  <a:pt x="1012218" y="4029510"/>
                  <a:pt x="947961" y="4027913"/>
                  <a:pt x="907343" y="3987295"/>
                </a:cubicBezTo>
                <a:cubicBezTo>
                  <a:pt x="866725" y="3946677"/>
                  <a:pt x="865127" y="3882420"/>
                  <a:pt x="903775" y="3843772"/>
                </a:cubicBezTo>
                <a:close/>
                <a:moveTo>
                  <a:pt x="3702756" y="3615743"/>
                </a:moveTo>
                <a:cubicBezTo>
                  <a:pt x="3728729" y="3615097"/>
                  <a:pt x="3754455" y="3624359"/>
                  <a:pt x="3773778" y="3643683"/>
                </a:cubicBezTo>
                <a:lnTo>
                  <a:pt x="3880358" y="3750263"/>
                </a:lnTo>
                <a:lnTo>
                  <a:pt x="3865810" y="3764811"/>
                </a:lnTo>
                <a:lnTo>
                  <a:pt x="3759230" y="3658231"/>
                </a:lnTo>
                <a:cubicBezTo>
                  <a:pt x="3728228" y="3627229"/>
                  <a:pt x="3676681" y="3628511"/>
                  <a:pt x="3644098" y="3661094"/>
                </a:cubicBezTo>
                <a:cubicBezTo>
                  <a:pt x="3635953" y="3669239"/>
                  <a:pt x="3629763" y="3678570"/>
                  <a:pt x="3625546" y="3688469"/>
                </a:cubicBezTo>
                <a:lnTo>
                  <a:pt x="3625097" y="3690524"/>
                </a:lnTo>
                <a:lnTo>
                  <a:pt x="3628778" y="3689721"/>
                </a:lnTo>
                <a:cubicBezTo>
                  <a:pt x="3654751" y="3689075"/>
                  <a:pt x="3680477" y="3698337"/>
                  <a:pt x="3699800" y="3717661"/>
                </a:cubicBezTo>
                <a:lnTo>
                  <a:pt x="3806380" y="3824241"/>
                </a:lnTo>
                <a:lnTo>
                  <a:pt x="3791832" y="3838789"/>
                </a:lnTo>
                <a:lnTo>
                  <a:pt x="3685252" y="3732209"/>
                </a:lnTo>
                <a:cubicBezTo>
                  <a:pt x="3669751" y="3716708"/>
                  <a:pt x="3649114" y="3709278"/>
                  <a:pt x="3628279" y="3709796"/>
                </a:cubicBezTo>
                <a:lnTo>
                  <a:pt x="3620518" y="3711491"/>
                </a:lnTo>
                <a:lnTo>
                  <a:pt x="3618823" y="3719252"/>
                </a:lnTo>
                <a:cubicBezTo>
                  <a:pt x="3618305" y="3740087"/>
                  <a:pt x="3625735" y="3760724"/>
                  <a:pt x="3641236" y="3776225"/>
                </a:cubicBezTo>
                <a:lnTo>
                  <a:pt x="3837325" y="3972314"/>
                </a:lnTo>
                <a:lnTo>
                  <a:pt x="3822777" y="3986862"/>
                </a:lnTo>
                <a:lnTo>
                  <a:pt x="3626688" y="3790773"/>
                </a:lnTo>
                <a:cubicBezTo>
                  <a:pt x="3607364" y="3771450"/>
                  <a:pt x="3598101" y="3745724"/>
                  <a:pt x="3598747" y="3719751"/>
                </a:cubicBezTo>
                <a:lnTo>
                  <a:pt x="3599551" y="3716070"/>
                </a:lnTo>
                <a:lnTo>
                  <a:pt x="3597496" y="3716519"/>
                </a:lnTo>
                <a:cubicBezTo>
                  <a:pt x="3587597" y="3720736"/>
                  <a:pt x="3578266" y="3726926"/>
                  <a:pt x="3570120" y="3735071"/>
                </a:cubicBezTo>
                <a:cubicBezTo>
                  <a:pt x="3537538" y="3767654"/>
                  <a:pt x="3536256" y="3819201"/>
                  <a:pt x="3567258" y="3850203"/>
                </a:cubicBezTo>
                <a:lnTo>
                  <a:pt x="3763347" y="4046292"/>
                </a:lnTo>
                <a:lnTo>
                  <a:pt x="3748799" y="4060840"/>
                </a:lnTo>
                <a:lnTo>
                  <a:pt x="3552710" y="3864751"/>
                </a:lnTo>
                <a:cubicBezTo>
                  <a:pt x="3514063" y="3826104"/>
                  <a:pt x="3515660" y="3761847"/>
                  <a:pt x="3556278" y="3721229"/>
                </a:cubicBezTo>
                <a:cubicBezTo>
                  <a:pt x="3566433" y="3711074"/>
                  <a:pt x="3578064" y="3703359"/>
                  <a:pt x="3590404" y="3698101"/>
                </a:cubicBezTo>
                <a:lnTo>
                  <a:pt x="3604130" y="3695103"/>
                </a:lnTo>
                <a:lnTo>
                  <a:pt x="3607128" y="3681377"/>
                </a:lnTo>
                <a:cubicBezTo>
                  <a:pt x="3612385" y="3669037"/>
                  <a:pt x="3620102" y="3657405"/>
                  <a:pt x="3630256" y="3647251"/>
                </a:cubicBezTo>
                <a:cubicBezTo>
                  <a:pt x="3650565" y="3626942"/>
                  <a:pt x="3676784" y="3616388"/>
                  <a:pt x="3702756" y="3615743"/>
                </a:cubicBezTo>
                <a:close/>
                <a:moveTo>
                  <a:pt x="2940691" y="3595112"/>
                </a:moveTo>
                <a:lnTo>
                  <a:pt x="2995012" y="3688770"/>
                </a:lnTo>
                <a:lnTo>
                  <a:pt x="3049334" y="3595112"/>
                </a:lnTo>
                <a:close/>
                <a:moveTo>
                  <a:pt x="1696091" y="3595112"/>
                </a:moveTo>
                <a:lnTo>
                  <a:pt x="1750412" y="3688770"/>
                </a:lnTo>
                <a:lnTo>
                  <a:pt x="1804734" y="3595112"/>
                </a:lnTo>
                <a:close/>
                <a:moveTo>
                  <a:pt x="933226" y="3522037"/>
                </a:moveTo>
                <a:cubicBezTo>
                  <a:pt x="959198" y="3522683"/>
                  <a:pt x="985417" y="3533237"/>
                  <a:pt x="1005726" y="3553546"/>
                </a:cubicBezTo>
                <a:cubicBezTo>
                  <a:pt x="1015880" y="3563700"/>
                  <a:pt x="1023596" y="3575332"/>
                  <a:pt x="1028853" y="3587672"/>
                </a:cubicBezTo>
                <a:lnTo>
                  <a:pt x="1031851" y="3601398"/>
                </a:lnTo>
                <a:lnTo>
                  <a:pt x="1045577" y="3604396"/>
                </a:lnTo>
                <a:cubicBezTo>
                  <a:pt x="1057917" y="3609653"/>
                  <a:pt x="1069549" y="3617369"/>
                  <a:pt x="1079703" y="3627524"/>
                </a:cubicBezTo>
                <a:cubicBezTo>
                  <a:pt x="1120321" y="3668142"/>
                  <a:pt x="1121919" y="3732399"/>
                  <a:pt x="1083272" y="3771046"/>
                </a:cubicBezTo>
                <a:lnTo>
                  <a:pt x="976692" y="3877626"/>
                </a:lnTo>
                <a:lnTo>
                  <a:pt x="962143" y="3863077"/>
                </a:lnTo>
                <a:lnTo>
                  <a:pt x="1068723" y="3756498"/>
                </a:lnTo>
                <a:cubicBezTo>
                  <a:pt x="1099725" y="3725495"/>
                  <a:pt x="1098444" y="3673949"/>
                  <a:pt x="1065861" y="3641366"/>
                </a:cubicBezTo>
                <a:cubicBezTo>
                  <a:pt x="1057715" y="3633220"/>
                  <a:pt x="1048384" y="3627031"/>
                  <a:pt x="1038485" y="3622813"/>
                </a:cubicBezTo>
                <a:lnTo>
                  <a:pt x="1036430" y="3622364"/>
                </a:lnTo>
                <a:lnTo>
                  <a:pt x="1037234" y="3626046"/>
                </a:lnTo>
                <a:cubicBezTo>
                  <a:pt x="1037880" y="3652018"/>
                  <a:pt x="1028617" y="3677744"/>
                  <a:pt x="1009294" y="3697068"/>
                </a:cubicBezTo>
                <a:lnTo>
                  <a:pt x="902714" y="3803648"/>
                </a:lnTo>
                <a:lnTo>
                  <a:pt x="888165" y="3789100"/>
                </a:lnTo>
                <a:lnTo>
                  <a:pt x="994745" y="3682520"/>
                </a:lnTo>
                <a:cubicBezTo>
                  <a:pt x="1010246" y="3667019"/>
                  <a:pt x="1017677" y="3646382"/>
                  <a:pt x="1017158" y="3625547"/>
                </a:cubicBezTo>
                <a:lnTo>
                  <a:pt x="1015464" y="3617786"/>
                </a:lnTo>
                <a:lnTo>
                  <a:pt x="1007702" y="3616091"/>
                </a:lnTo>
                <a:cubicBezTo>
                  <a:pt x="986868" y="3615573"/>
                  <a:pt x="966230" y="3623003"/>
                  <a:pt x="950730" y="3638504"/>
                </a:cubicBezTo>
                <a:lnTo>
                  <a:pt x="754641" y="3834593"/>
                </a:lnTo>
                <a:lnTo>
                  <a:pt x="740092" y="3820044"/>
                </a:lnTo>
                <a:lnTo>
                  <a:pt x="936181" y="3623955"/>
                </a:lnTo>
                <a:cubicBezTo>
                  <a:pt x="955505" y="3604632"/>
                  <a:pt x="981231" y="3595369"/>
                  <a:pt x="1007203" y="3596015"/>
                </a:cubicBezTo>
                <a:lnTo>
                  <a:pt x="1010885" y="3596819"/>
                </a:lnTo>
                <a:lnTo>
                  <a:pt x="1010436" y="3594764"/>
                </a:lnTo>
                <a:cubicBezTo>
                  <a:pt x="1006218" y="3584865"/>
                  <a:pt x="1000029" y="3575534"/>
                  <a:pt x="991883" y="3567388"/>
                </a:cubicBezTo>
                <a:cubicBezTo>
                  <a:pt x="959300" y="3534805"/>
                  <a:pt x="907754" y="3533524"/>
                  <a:pt x="876752" y="3564526"/>
                </a:cubicBezTo>
                <a:lnTo>
                  <a:pt x="680663" y="3760615"/>
                </a:lnTo>
                <a:lnTo>
                  <a:pt x="666115" y="3746066"/>
                </a:lnTo>
                <a:lnTo>
                  <a:pt x="862203" y="3549978"/>
                </a:lnTo>
                <a:cubicBezTo>
                  <a:pt x="881527" y="3530654"/>
                  <a:pt x="907253" y="3521391"/>
                  <a:pt x="933226" y="3522037"/>
                </a:cubicBezTo>
                <a:close/>
                <a:moveTo>
                  <a:pt x="3797506" y="3480001"/>
                </a:moveTo>
                <a:lnTo>
                  <a:pt x="3993595" y="3676089"/>
                </a:lnTo>
                <a:cubicBezTo>
                  <a:pt x="4032242" y="3714737"/>
                  <a:pt x="4030645" y="3778994"/>
                  <a:pt x="3990027" y="3819612"/>
                </a:cubicBezTo>
                <a:cubicBezTo>
                  <a:pt x="3949409" y="3860230"/>
                  <a:pt x="3885152" y="3861827"/>
                  <a:pt x="3846505" y="3823180"/>
                </a:cubicBezTo>
                <a:lnTo>
                  <a:pt x="3739925" y="3716600"/>
                </a:lnTo>
                <a:lnTo>
                  <a:pt x="3754473" y="3702051"/>
                </a:lnTo>
                <a:lnTo>
                  <a:pt x="3861053" y="3808631"/>
                </a:lnTo>
                <a:cubicBezTo>
                  <a:pt x="3892055" y="3839634"/>
                  <a:pt x="3943602" y="3838352"/>
                  <a:pt x="3976185" y="3805769"/>
                </a:cubicBezTo>
                <a:cubicBezTo>
                  <a:pt x="4008767" y="3773186"/>
                  <a:pt x="4010049" y="3721640"/>
                  <a:pt x="3979047" y="3690638"/>
                </a:cubicBezTo>
                <a:lnTo>
                  <a:pt x="3782958" y="3494549"/>
                </a:lnTo>
                <a:close/>
                <a:moveTo>
                  <a:pt x="2802075" y="3444977"/>
                </a:moveTo>
                <a:lnTo>
                  <a:pt x="2743850" y="3545365"/>
                </a:lnTo>
                <a:lnTo>
                  <a:pt x="2860300" y="3545365"/>
                </a:lnTo>
                <a:close/>
                <a:moveTo>
                  <a:pt x="1557475" y="3444977"/>
                </a:moveTo>
                <a:lnTo>
                  <a:pt x="1499250" y="3545365"/>
                </a:lnTo>
                <a:lnTo>
                  <a:pt x="1615700" y="3545365"/>
                </a:lnTo>
                <a:close/>
                <a:moveTo>
                  <a:pt x="3187949" y="3444977"/>
                </a:moveTo>
                <a:lnTo>
                  <a:pt x="3129724" y="3545365"/>
                </a:lnTo>
                <a:lnTo>
                  <a:pt x="3246174" y="3545365"/>
                </a:lnTo>
                <a:close/>
                <a:moveTo>
                  <a:pt x="1943349" y="3444977"/>
                </a:moveTo>
                <a:lnTo>
                  <a:pt x="1885124" y="3545365"/>
                </a:lnTo>
                <a:lnTo>
                  <a:pt x="2001574" y="3545365"/>
                </a:lnTo>
                <a:close/>
                <a:moveTo>
                  <a:pt x="700610" y="3339770"/>
                </a:moveTo>
                <a:lnTo>
                  <a:pt x="710897" y="3357588"/>
                </a:lnTo>
                <a:lnTo>
                  <a:pt x="580364" y="3432952"/>
                </a:lnTo>
                <a:cubicBezTo>
                  <a:pt x="542394" y="3454874"/>
                  <a:pt x="530291" y="3504995"/>
                  <a:pt x="553330" y="3544901"/>
                </a:cubicBezTo>
                <a:cubicBezTo>
                  <a:pt x="576370" y="3584807"/>
                  <a:pt x="625828" y="3599386"/>
                  <a:pt x="663798" y="3577464"/>
                </a:cubicBezTo>
                <a:lnTo>
                  <a:pt x="903957" y="3438808"/>
                </a:lnTo>
                <a:lnTo>
                  <a:pt x="914244" y="3456626"/>
                </a:lnTo>
                <a:lnTo>
                  <a:pt x="674085" y="3595282"/>
                </a:lnTo>
                <a:cubicBezTo>
                  <a:pt x="626752" y="3622610"/>
                  <a:pt x="565098" y="3604436"/>
                  <a:pt x="536377" y="3554689"/>
                </a:cubicBezTo>
                <a:cubicBezTo>
                  <a:pt x="507656" y="3504943"/>
                  <a:pt x="522743" y="3442462"/>
                  <a:pt x="570077" y="3415134"/>
                </a:cubicBezTo>
                <a:close/>
                <a:moveTo>
                  <a:pt x="3127203" y="3255731"/>
                </a:moveTo>
                <a:lnTo>
                  <a:pt x="3186689" y="3358292"/>
                </a:lnTo>
                <a:lnTo>
                  <a:pt x="3246174" y="3255731"/>
                </a:lnTo>
                <a:close/>
                <a:moveTo>
                  <a:pt x="2911838" y="3255731"/>
                </a:moveTo>
                <a:lnTo>
                  <a:pt x="2827844" y="3400548"/>
                </a:lnTo>
                <a:lnTo>
                  <a:pt x="2911837" y="3545365"/>
                </a:lnTo>
                <a:lnTo>
                  <a:pt x="3078187" y="3545365"/>
                </a:lnTo>
                <a:lnTo>
                  <a:pt x="3162180" y="3400548"/>
                </a:lnTo>
                <a:lnTo>
                  <a:pt x="3078187" y="3255731"/>
                </a:lnTo>
                <a:close/>
                <a:moveTo>
                  <a:pt x="2743850" y="3255731"/>
                </a:moveTo>
                <a:lnTo>
                  <a:pt x="2803335" y="3358292"/>
                </a:lnTo>
                <a:lnTo>
                  <a:pt x="2862821" y="3255731"/>
                </a:lnTo>
                <a:close/>
                <a:moveTo>
                  <a:pt x="1882603" y="3255731"/>
                </a:moveTo>
                <a:lnTo>
                  <a:pt x="1942089" y="3358293"/>
                </a:lnTo>
                <a:lnTo>
                  <a:pt x="2001574" y="3255731"/>
                </a:lnTo>
                <a:close/>
                <a:moveTo>
                  <a:pt x="1667238" y="3255731"/>
                </a:moveTo>
                <a:lnTo>
                  <a:pt x="1583244" y="3400548"/>
                </a:lnTo>
                <a:lnTo>
                  <a:pt x="1667238" y="3545365"/>
                </a:lnTo>
                <a:lnTo>
                  <a:pt x="1833587" y="3545365"/>
                </a:lnTo>
                <a:lnTo>
                  <a:pt x="1917581" y="3400548"/>
                </a:lnTo>
                <a:lnTo>
                  <a:pt x="1833587" y="3255731"/>
                </a:lnTo>
                <a:close/>
                <a:moveTo>
                  <a:pt x="1499250" y="3255731"/>
                </a:moveTo>
                <a:lnTo>
                  <a:pt x="1558735" y="3358292"/>
                </a:lnTo>
                <a:lnTo>
                  <a:pt x="1618221" y="3255731"/>
                </a:lnTo>
                <a:close/>
                <a:moveTo>
                  <a:pt x="4020018" y="3223173"/>
                </a:moveTo>
                <a:cubicBezTo>
                  <a:pt x="4032903" y="3224535"/>
                  <a:pt x="4045632" y="3228523"/>
                  <a:pt x="4057465" y="3235355"/>
                </a:cubicBezTo>
                <a:lnTo>
                  <a:pt x="4187998" y="3310719"/>
                </a:lnTo>
                <a:lnTo>
                  <a:pt x="4177711" y="3328537"/>
                </a:lnTo>
                <a:lnTo>
                  <a:pt x="4047178" y="3253173"/>
                </a:lnTo>
                <a:cubicBezTo>
                  <a:pt x="4009208" y="3231252"/>
                  <a:pt x="3959750" y="3245830"/>
                  <a:pt x="3936710" y="3285736"/>
                </a:cubicBezTo>
                <a:cubicBezTo>
                  <a:pt x="3930950" y="3295713"/>
                  <a:pt x="3927387" y="3306328"/>
                  <a:pt x="3925875" y="3316981"/>
                </a:cubicBezTo>
                <a:lnTo>
                  <a:pt x="3925973" y="3319082"/>
                </a:lnTo>
                <a:lnTo>
                  <a:pt x="3929321" y="3317353"/>
                </a:lnTo>
                <a:cubicBezTo>
                  <a:pt x="3954241" y="3310007"/>
                  <a:pt x="3981488" y="3312295"/>
                  <a:pt x="4005155" y="3325959"/>
                </a:cubicBezTo>
                <a:lnTo>
                  <a:pt x="4135688" y="3401323"/>
                </a:lnTo>
                <a:lnTo>
                  <a:pt x="4125400" y="3419141"/>
                </a:lnTo>
                <a:lnTo>
                  <a:pt x="3994867" y="3343777"/>
                </a:lnTo>
                <a:cubicBezTo>
                  <a:pt x="3975883" y="3332817"/>
                  <a:pt x="3954026" y="3330981"/>
                  <a:pt x="3934035" y="3336874"/>
                </a:cubicBezTo>
                <a:lnTo>
                  <a:pt x="3926977" y="3340519"/>
                </a:lnTo>
                <a:lnTo>
                  <a:pt x="3927348" y="3348455"/>
                </a:lnTo>
                <a:cubicBezTo>
                  <a:pt x="3932240" y="3368714"/>
                  <a:pt x="3944759" y="3386725"/>
                  <a:pt x="3963743" y="3397686"/>
                </a:cubicBezTo>
                <a:lnTo>
                  <a:pt x="4203902" y="3536341"/>
                </a:lnTo>
                <a:lnTo>
                  <a:pt x="4193615" y="3554159"/>
                </a:lnTo>
                <a:lnTo>
                  <a:pt x="3953456" y="3415504"/>
                </a:lnTo>
                <a:cubicBezTo>
                  <a:pt x="3929790" y="3401840"/>
                  <a:pt x="3914184" y="3379387"/>
                  <a:pt x="3908086" y="3354133"/>
                </a:cubicBezTo>
                <a:lnTo>
                  <a:pt x="3907910" y="3350369"/>
                </a:lnTo>
                <a:lnTo>
                  <a:pt x="3906041" y="3351334"/>
                </a:lnTo>
                <a:cubicBezTo>
                  <a:pt x="3897571" y="3357970"/>
                  <a:pt x="3890160" y="3366364"/>
                  <a:pt x="3884400" y="3376340"/>
                </a:cubicBezTo>
                <a:cubicBezTo>
                  <a:pt x="3861360" y="3416246"/>
                  <a:pt x="3873463" y="3466368"/>
                  <a:pt x="3911433" y="3488290"/>
                </a:cubicBezTo>
                <a:lnTo>
                  <a:pt x="4151592" y="3626945"/>
                </a:lnTo>
                <a:lnTo>
                  <a:pt x="4141305" y="3644763"/>
                </a:lnTo>
                <a:lnTo>
                  <a:pt x="3901146" y="3506108"/>
                </a:lnTo>
                <a:cubicBezTo>
                  <a:pt x="3853813" y="3478780"/>
                  <a:pt x="3838725" y="3416299"/>
                  <a:pt x="3867446" y="3366552"/>
                </a:cubicBezTo>
                <a:cubicBezTo>
                  <a:pt x="3874627" y="3354115"/>
                  <a:pt x="3883865" y="3343652"/>
                  <a:pt x="3894424" y="3335380"/>
                </a:cubicBezTo>
                <a:lnTo>
                  <a:pt x="3906906" y="3328932"/>
                </a:lnTo>
                <a:lnTo>
                  <a:pt x="3906249" y="3314898"/>
                </a:lnTo>
                <a:cubicBezTo>
                  <a:pt x="3908134" y="3301617"/>
                  <a:pt x="3912576" y="3288385"/>
                  <a:pt x="3919756" y="3275948"/>
                </a:cubicBezTo>
                <a:cubicBezTo>
                  <a:pt x="3941298" y="3238638"/>
                  <a:pt x="3981363" y="3219088"/>
                  <a:pt x="4020018" y="3223173"/>
                </a:cubicBezTo>
                <a:close/>
                <a:moveTo>
                  <a:pt x="2995012" y="3112327"/>
                </a:moveTo>
                <a:lnTo>
                  <a:pt x="2938170" y="3210330"/>
                </a:lnTo>
                <a:lnTo>
                  <a:pt x="3051854" y="3210330"/>
                </a:lnTo>
                <a:close/>
                <a:moveTo>
                  <a:pt x="1750412" y="3112327"/>
                </a:moveTo>
                <a:lnTo>
                  <a:pt x="1693570" y="3210330"/>
                </a:lnTo>
                <a:lnTo>
                  <a:pt x="1807254" y="3210330"/>
                </a:lnTo>
                <a:close/>
                <a:moveTo>
                  <a:pt x="643408" y="3108408"/>
                </a:moveTo>
                <a:cubicBezTo>
                  <a:pt x="682063" y="3104323"/>
                  <a:pt x="722129" y="3123873"/>
                  <a:pt x="743670" y="3161183"/>
                </a:cubicBezTo>
                <a:cubicBezTo>
                  <a:pt x="750850" y="3173620"/>
                  <a:pt x="755292" y="3186852"/>
                  <a:pt x="757177" y="3200133"/>
                </a:cubicBezTo>
                <a:lnTo>
                  <a:pt x="756520" y="3214167"/>
                </a:lnTo>
                <a:lnTo>
                  <a:pt x="769002" y="3220615"/>
                </a:lnTo>
                <a:cubicBezTo>
                  <a:pt x="779561" y="3228887"/>
                  <a:pt x="788800" y="3239351"/>
                  <a:pt x="795980" y="3251787"/>
                </a:cubicBezTo>
                <a:cubicBezTo>
                  <a:pt x="824701" y="3301534"/>
                  <a:pt x="809613" y="3364015"/>
                  <a:pt x="762280" y="3391342"/>
                </a:cubicBezTo>
                <a:lnTo>
                  <a:pt x="631747" y="3466706"/>
                </a:lnTo>
                <a:lnTo>
                  <a:pt x="621460" y="3448888"/>
                </a:lnTo>
                <a:lnTo>
                  <a:pt x="751993" y="3373524"/>
                </a:lnTo>
                <a:cubicBezTo>
                  <a:pt x="789963" y="3351603"/>
                  <a:pt x="802066" y="3301481"/>
                  <a:pt x="779026" y="3261575"/>
                </a:cubicBezTo>
                <a:cubicBezTo>
                  <a:pt x="773267" y="3251599"/>
                  <a:pt x="765855" y="3243205"/>
                  <a:pt x="757385" y="3236569"/>
                </a:cubicBezTo>
                <a:lnTo>
                  <a:pt x="755517" y="3235604"/>
                </a:lnTo>
                <a:lnTo>
                  <a:pt x="755340" y="3239368"/>
                </a:lnTo>
                <a:cubicBezTo>
                  <a:pt x="749242" y="3264622"/>
                  <a:pt x="733636" y="3287075"/>
                  <a:pt x="709970" y="3300738"/>
                </a:cubicBezTo>
                <a:lnTo>
                  <a:pt x="579437" y="3376102"/>
                </a:lnTo>
                <a:lnTo>
                  <a:pt x="569150" y="3358284"/>
                </a:lnTo>
                <a:lnTo>
                  <a:pt x="699683" y="3282920"/>
                </a:lnTo>
                <a:cubicBezTo>
                  <a:pt x="718667" y="3271960"/>
                  <a:pt x="731186" y="3253949"/>
                  <a:pt x="736078" y="3233690"/>
                </a:cubicBezTo>
                <a:lnTo>
                  <a:pt x="736449" y="3225754"/>
                </a:lnTo>
                <a:lnTo>
                  <a:pt x="729391" y="3222109"/>
                </a:lnTo>
                <a:cubicBezTo>
                  <a:pt x="709401" y="3216216"/>
                  <a:pt x="687543" y="3218051"/>
                  <a:pt x="668559" y="3229012"/>
                </a:cubicBezTo>
                <a:lnTo>
                  <a:pt x="428400" y="3367668"/>
                </a:lnTo>
                <a:lnTo>
                  <a:pt x="418113" y="3349850"/>
                </a:lnTo>
                <a:lnTo>
                  <a:pt x="658272" y="3211194"/>
                </a:lnTo>
                <a:cubicBezTo>
                  <a:pt x="681938" y="3197530"/>
                  <a:pt x="709185" y="3195242"/>
                  <a:pt x="734105" y="3202588"/>
                </a:cubicBezTo>
                <a:lnTo>
                  <a:pt x="737453" y="3204317"/>
                </a:lnTo>
                <a:lnTo>
                  <a:pt x="737551" y="3202216"/>
                </a:lnTo>
                <a:cubicBezTo>
                  <a:pt x="736039" y="3191563"/>
                  <a:pt x="732476" y="3180948"/>
                  <a:pt x="726716" y="3170971"/>
                </a:cubicBezTo>
                <a:cubicBezTo>
                  <a:pt x="703677" y="3131065"/>
                  <a:pt x="654218" y="3116486"/>
                  <a:pt x="616249" y="3138408"/>
                </a:cubicBezTo>
                <a:lnTo>
                  <a:pt x="376090" y="3277064"/>
                </a:lnTo>
                <a:lnTo>
                  <a:pt x="365803" y="3259246"/>
                </a:lnTo>
                <a:lnTo>
                  <a:pt x="605961" y="3120590"/>
                </a:lnTo>
                <a:cubicBezTo>
                  <a:pt x="617795" y="3113758"/>
                  <a:pt x="630523" y="3109770"/>
                  <a:pt x="643408" y="3108408"/>
                </a:cubicBezTo>
                <a:close/>
                <a:moveTo>
                  <a:pt x="4038020" y="3071109"/>
                </a:moveTo>
                <a:lnTo>
                  <a:pt x="4278179" y="3209765"/>
                </a:lnTo>
                <a:cubicBezTo>
                  <a:pt x="4325512" y="3237092"/>
                  <a:pt x="4340600" y="3299573"/>
                  <a:pt x="4311879" y="3349320"/>
                </a:cubicBezTo>
                <a:cubicBezTo>
                  <a:pt x="4283158" y="3399067"/>
                  <a:pt x="4221504" y="3417241"/>
                  <a:pt x="4174170" y="3389913"/>
                </a:cubicBezTo>
                <a:lnTo>
                  <a:pt x="4043637" y="3314550"/>
                </a:lnTo>
                <a:lnTo>
                  <a:pt x="4053925" y="3296732"/>
                </a:lnTo>
                <a:lnTo>
                  <a:pt x="4184458" y="3372095"/>
                </a:lnTo>
                <a:cubicBezTo>
                  <a:pt x="4222427" y="3394017"/>
                  <a:pt x="4271886" y="3379438"/>
                  <a:pt x="4294925" y="3339532"/>
                </a:cubicBezTo>
                <a:cubicBezTo>
                  <a:pt x="4317965" y="3299626"/>
                  <a:pt x="4305862" y="3249505"/>
                  <a:pt x="4267892" y="3227583"/>
                </a:cubicBezTo>
                <a:lnTo>
                  <a:pt x="4027733" y="3088927"/>
                </a:lnTo>
                <a:close/>
                <a:moveTo>
                  <a:pt x="2995012" y="3027815"/>
                </a:moveTo>
                <a:lnTo>
                  <a:pt x="3100871" y="3210330"/>
                </a:lnTo>
                <a:lnTo>
                  <a:pt x="3324044" y="3210330"/>
                </a:lnTo>
                <a:lnTo>
                  <a:pt x="3212457" y="3402721"/>
                </a:lnTo>
                <a:lnTo>
                  <a:pt x="3324044" y="3595112"/>
                </a:lnTo>
                <a:lnTo>
                  <a:pt x="3100871" y="3595112"/>
                </a:lnTo>
                <a:lnTo>
                  <a:pt x="2995012" y="3777627"/>
                </a:lnTo>
                <a:lnTo>
                  <a:pt x="2889153" y="3595112"/>
                </a:lnTo>
                <a:lnTo>
                  <a:pt x="2665980" y="3595112"/>
                </a:lnTo>
                <a:lnTo>
                  <a:pt x="2777566" y="3402721"/>
                </a:lnTo>
                <a:lnTo>
                  <a:pt x="2665980" y="3210330"/>
                </a:lnTo>
                <a:lnTo>
                  <a:pt x="2889153" y="3210330"/>
                </a:lnTo>
                <a:close/>
                <a:moveTo>
                  <a:pt x="1750412" y="3027815"/>
                </a:moveTo>
                <a:lnTo>
                  <a:pt x="1856270" y="3210330"/>
                </a:lnTo>
                <a:lnTo>
                  <a:pt x="2079444" y="3210330"/>
                </a:lnTo>
                <a:lnTo>
                  <a:pt x="1967857" y="3402721"/>
                </a:lnTo>
                <a:lnTo>
                  <a:pt x="2079444" y="3595112"/>
                </a:lnTo>
                <a:lnTo>
                  <a:pt x="1856270" y="3595112"/>
                </a:lnTo>
                <a:lnTo>
                  <a:pt x="1750412" y="3777627"/>
                </a:lnTo>
                <a:lnTo>
                  <a:pt x="1644553" y="3595112"/>
                </a:lnTo>
                <a:lnTo>
                  <a:pt x="1421380" y="3595112"/>
                </a:lnTo>
                <a:lnTo>
                  <a:pt x="1532967" y="3402721"/>
                </a:lnTo>
                <a:lnTo>
                  <a:pt x="1421380" y="3210330"/>
                </a:lnTo>
                <a:lnTo>
                  <a:pt x="1644553" y="3210330"/>
                </a:lnTo>
                <a:close/>
                <a:moveTo>
                  <a:pt x="2220544" y="2946600"/>
                </a:moveTo>
                <a:lnTo>
                  <a:pt x="2379299" y="3220315"/>
                </a:lnTo>
                <a:lnTo>
                  <a:pt x="2538053" y="2946600"/>
                </a:lnTo>
                <a:close/>
                <a:moveTo>
                  <a:pt x="504280" y="2875722"/>
                </a:moveTo>
                <a:lnTo>
                  <a:pt x="509605" y="2895596"/>
                </a:lnTo>
                <a:lnTo>
                  <a:pt x="364014" y="2934607"/>
                </a:lnTo>
                <a:cubicBezTo>
                  <a:pt x="321664" y="2945954"/>
                  <a:pt x="297001" y="2991235"/>
                  <a:pt x="308927" y="3035745"/>
                </a:cubicBezTo>
                <a:cubicBezTo>
                  <a:pt x="320853" y="3080254"/>
                  <a:pt x="364853" y="3107137"/>
                  <a:pt x="407203" y="3095789"/>
                </a:cubicBezTo>
                <a:lnTo>
                  <a:pt x="675065" y="3024016"/>
                </a:lnTo>
                <a:lnTo>
                  <a:pt x="680390" y="3043889"/>
                </a:lnTo>
                <a:lnTo>
                  <a:pt x="412528" y="3115662"/>
                </a:lnTo>
                <a:cubicBezTo>
                  <a:pt x="359735" y="3129808"/>
                  <a:pt x="304885" y="3096296"/>
                  <a:pt x="290018" y="3040811"/>
                </a:cubicBezTo>
                <a:cubicBezTo>
                  <a:pt x="275151" y="2985326"/>
                  <a:pt x="305896" y="2928879"/>
                  <a:pt x="358689" y="2914733"/>
                </a:cubicBezTo>
                <a:close/>
                <a:moveTo>
                  <a:pt x="4186479" y="2765443"/>
                </a:moveTo>
                <a:cubicBezTo>
                  <a:pt x="4199278" y="2763423"/>
                  <a:pt x="4212604" y="2763981"/>
                  <a:pt x="4225803" y="2767518"/>
                </a:cubicBezTo>
                <a:lnTo>
                  <a:pt x="4371393" y="2806529"/>
                </a:lnTo>
                <a:lnTo>
                  <a:pt x="4366068" y="2826402"/>
                </a:lnTo>
                <a:lnTo>
                  <a:pt x="4220478" y="2787391"/>
                </a:lnTo>
                <a:cubicBezTo>
                  <a:pt x="4178128" y="2776043"/>
                  <a:pt x="4134128" y="2802926"/>
                  <a:pt x="4122202" y="2847435"/>
                </a:cubicBezTo>
                <a:cubicBezTo>
                  <a:pt x="4119220" y="2858563"/>
                  <a:pt x="4118526" y="2869738"/>
                  <a:pt x="4119823" y="2880420"/>
                </a:cubicBezTo>
                <a:lnTo>
                  <a:pt x="4120461" y="2882424"/>
                </a:lnTo>
                <a:lnTo>
                  <a:pt x="4123248" y="2879887"/>
                </a:lnTo>
                <a:cubicBezTo>
                  <a:pt x="4145418" y="2866342"/>
                  <a:pt x="4172328" y="2861500"/>
                  <a:pt x="4198725" y="2868573"/>
                </a:cubicBezTo>
                <a:lnTo>
                  <a:pt x="4344316" y="2907584"/>
                </a:lnTo>
                <a:lnTo>
                  <a:pt x="4338991" y="2927458"/>
                </a:lnTo>
                <a:lnTo>
                  <a:pt x="4193400" y="2888447"/>
                </a:lnTo>
                <a:cubicBezTo>
                  <a:pt x="4172225" y="2882773"/>
                  <a:pt x="4150638" y="2886656"/>
                  <a:pt x="4132853" y="2897523"/>
                </a:cubicBezTo>
                <a:lnTo>
                  <a:pt x="4126979" y="2902871"/>
                </a:lnTo>
                <a:lnTo>
                  <a:pt x="4129392" y="2910440"/>
                </a:lnTo>
                <a:cubicBezTo>
                  <a:pt x="4139361" y="2928742"/>
                  <a:pt x="4156114" y="2942900"/>
                  <a:pt x="4177289" y="2948573"/>
                </a:cubicBezTo>
                <a:lnTo>
                  <a:pt x="4445151" y="3020347"/>
                </a:lnTo>
                <a:lnTo>
                  <a:pt x="4439826" y="3040220"/>
                </a:lnTo>
                <a:lnTo>
                  <a:pt x="4171964" y="2968447"/>
                </a:lnTo>
                <a:cubicBezTo>
                  <a:pt x="4145567" y="2961374"/>
                  <a:pt x="4124683" y="2943726"/>
                  <a:pt x="4112256" y="2920910"/>
                </a:cubicBezTo>
                <a:lnTo>
                  <a:pt x="4111111" y="2917320"/>
                </a:lnTo>
                <a:lnTo>
                  <a:pt x="4109556" y="2918736"/>
                </a:lnTo>
                <a:cubicBezTo>
                  <a:pt x="4103092" y="2927338"/>
                  <a:pt x="4098106" y="2937364"/>
                  <a:pt x="4095124" y="2948491"/>
                </a:cubicBezTo>
                <a:cubicBezTo>
                  <a:pt x="4083198" y="2993000"/>
                  <a:pt x="4107861" y="3038281"/>
                  <a:pt x="4150211" y="3049629"/>
                </a:cubicBezTo>
                <a:lnTo>
                  <a:pt x="4418073" y="3121402"/>
                </a:lnTo>
                <a:lnTo>
                  <a:pt x="4412748" y="3141276"/>
                </a:lnTo>
                <a:lnTo>
                  <a:pt x="4144886" y="3069502"/>
                </a:lnTo>
                <a:cubicBezTo>
                  <a:pt x="4092093" y="3055357"/>
                  <a:pt x="4061348" y="2998910"/>
                  <a:pt x="4076215" y="2943424"/>
                </a:cubicBezTo>
                <a:cubicBezTo>
                  <a:pt x="4079932" y="2929553"/>
                  <a:pt x="4086147" y="2917055"/>
                  <a:pt x="4094205" y="2906332"/>
                </a:cubicBezTo>
                <a:lnTo>
                  <a:pt x="4104594" y="2896873"/>
                </a:lnTo>
                <a:lnTo>
                  <a:pt x="4100327" y="2883487"/>
                </a:lnTo>
                <a:cubicBezTo>
                  <a:pt x="4098710" y="2870172"/>
                  <a:pt x="4099576" y="2856240"/>
                  <a:pt x="4103293" y="2842369"/>
                </a:cubicBezTo>
                <a:cubicBezTo>
                  <a:pt x="4114443" y="2800755"/>
                  <a:pt x="4148083" y="2771501"/>
                  <a:pt x="4186479" y="2765443"/>
                </a:cubicBezTo>
                <a:close/>
                <a:moveTo>
                  <a:pt x="508908" y="2637439"/>
                </a:moveTo>
                <a:cubicBezTo>
                  <a:pt x="547304" y="2643497"/>
                  <a:pt x="580944" y="2672751"/>
                  <a:pt x="592094" y="2714365"/>
                </a:cubicBezTo>
                <a:cubicBezTo>
                  <a:pt x="595811" y="2728236"/>
                  <a:pt x="596677" y="2742168"/>
                  <a:pt x="595061" y="2755483"/>
                </a:cubicBezTo>
                <a:lnTo>
                  <a:pt x="590794" y="2768869"/>
                </a:lnTo>
                <a:lnTo>
                  <a:pt x="601182" y="2778328"/>
                </a:lnTo>
                <a:cubicBezTo>
                  <a:pt x="609240" y="2789051"/>
                  <a:pt x="615456" y="2801550"/>
                  <a:pt x="619172" y="2815421"/>
                </a:cubicBezTo>
                <a:cubicBezTo>
                  <a:pt x="634039" y="2870906"/>
                  <a:pt x="603294" y="2927353"/>
                  <a:pt x="550501" y="2941499"/>
                </a:cubicBezTo>
                <a:lnTo>
                  <a:pt x="404910" y="2980510"/>
                </a:lnTo>
                <a:lnTo>
                  <a:pt x="399585" y="2960636"/>
                </a:lnTo>
                <a:lnTo>
                  <a:pt x="545176" y="2921625"/>
                </a:lnTo>
                <a:cubicBezTo>
                  <a:pt x="587526" y="2910278"/>
                  <a:pt x="612189" y="2864996"/>
                  <a:pt x="600263" y="2820487"/>
                </a:cubicBezTo>
                <a:cubicBezTo>
                  <a:pt x="597282" y="2809360"/>
                  <a:pt x="592295" y="2799334"/>
                  <a:pt x="585831" y="2790732"/>
                </a:cubicBezTo>
                <a:lnTo>
                  <a:pt x="584276" y="2789316"/>
                </a:lnTo>
                <a:lnTo>
                  <a:pt x="583131" y="2792906"/>
                </a:lnTo>
                <a:cubicBezTo>
                  <a:pt x="570705" y="2815722"/>
                  <a:pt x="549820" y="2833370"/>
                  <a:pt x="523423" y="2840443"/>
                </a:cubicBezTo>
                <a:lnTo>
                  <a:pt x="377833" y="2879454"/>
                </a:lnTo>
                <a:lnTo>
                  <a:pt x="372508" y="2859581"/>
                </a:lnTo>
                <a:lnTo>
                  <a:pt x="518098" y="2820570"/>
                </a:lnTo>
                <a:cubicBezTo>
                  <a:pt x="539273" y="2814896"/>
                  <a:pt x="556026" y="2800739"/>
                  <a:pt x="565995" y="2782436"/>
                </a:cubicBezTo>
                <a:lnTo>
                  <a:pt x="568408" y="2774867"/>
                </a:lnTo>
                <a:lnTo>
                  <a:pt x="562534" y="2769519"/>
                </a:lnTo>
                <a:cubicBezTo>
                  <a:pt x="544750" y="2758653"/>
                  <a:pt x="523162" y="2754769"/>
                  <a:pt x="501987" y="2760443"/>
                </a:cubicBezTo>
                <a:lnTo>
                  <a:pt x="234125" y="2832216"/>
                </a:lnTo>
                <a:lnTo>
                  <a:pt x="228800" y="2812343"/>
                </a:lnTo>
                <a:lnTo>
                  <a:pt x="496662" y="2740569"/>
                </a:lnTo>
                <a:cubicBezTo>
                  <a:pt x="523059" y="2733496"/>
                  <a:pt x="549970" y="2738338"/>
                  <a:pt x="572139" y="2751884"/>
                </a:cubicBezTo>
                <a:lnTo>
                  <a:pt x="574926" y="2754420"/>
                </a:lnTo>
                <a:lnTo>
                  <a:pt x="575565" y="2752416"/>
                </a:lnTo>
                <a:cubicBezTo>
                  <a:pt x="576861" y="2741735"/>
                  <a:pt x="576167" y="2730559"/>
                  <a:pt x="573185" y="2719432"/>
                </a:cubicBezTo>
                <a:cubicBezTo>
                  <a:pt x="561259" y="2674923"/>
                  <a:pt x="517259" y="2648040"/>
                  <a:pt x="474910" y="2659387"/>
                </a:cubicBezTo>
                <a:lnTo>
                  <a:pt x="207047" y="2731161"/>
                </a:lnTo>
                <a:lnTo>
                  <a:pt x="201722" y="2711287"/>
                </a:lnTo>
                <a:lnTo>
                  <a:pt x="469585" y="2639514"/>
                </a:lnTo>
                <a:cubicBezTo>
                  <a:pt x="482783" y="2635977"/>
                  <a:pt x="496110" y="2635419"/>
                  <a:pt x="508908" y="2637439"/>
                </a:cubicBezTo>
                <a:close/>
                <a:moveTo>
                  <a:pt x="4164511" y="2613900"/>
                </a:moveTo>
                <a:lnTo>
                  <a:pt x="4432373" y="2685674"/>
                </a:lnTo>
                <a:cubicBezTo>
                  <a:pt x="4485166" y="2699820"/>
                  <a:pt x="4515911" y="2756267"/>
                  <a:pt x="4501044" y="2811752"/>
                </a:cubicBezTo>
                <a:cubicBezTo>
                  <a:pt x="4486177" y="2867237"/>
                  <a:pt x="4431327" y="2900749"/>
                  <a:pt x="4378534" y="2886603"/>
                </a:cubicBezTo>
                <a:lnTo>
                  <a:pt x="4232943" y="2847592"/>
                </a:lnTo>
                <a:lnTo>
                  <a:pt x="4238268" y="2827719"/>
                </a:lnTo>
                <a:lnTo>
                  <a:pt x="4383859" y="2866730"/>
                </a:lnTo>
                <a:cubicBezTo>
                  <a:pt x="4426209" y="2878077"/>
                  <a:pt x="4470209" y="2851194"/>
                  <a:pt x="4482135" y="2806685"/>
                </a:cubicBezTo>
                <a:cubicBezTo>
                  <a:pt x="4494061" y="2762176"/>
                  <a:pt x="4469398" y="2716895"/>
                  <a:pt x="4427048" y="2705547"/>
                </a:cubicBezTo>
                <a:lnTo>
                  <a:pt x="4159186" y="2633774"/>
                </a:lnTo>
                <a:close/>
                <a:moveTo>
                  <a:pt x="3520426" y="2572762"/>
                </a:moveTo>
                <a:lnTo>
                  <a:pt x="3574747" y="2666420"/>
                </a:lnTo>
                <a:lnTo>
                  <a:pt x="3629068" y="2572762"/>
                </a:lnTo>
                <a:close/>
                <a:moveTo>
                  <a:pt x="1111653" y="2572762"/>
                </a:moveTo>
                <a:lnTo>
                  <a:pt x="1165974" y="2666420"/>
                </a:lnTo>
                <a:lnTo>
                  <a:pt x="1220296" y="2572762"/>
                </a:lnTo>
                <a:close/>
                <a:moveTo>
                  <a:pt x="1815441" y="2507832"/>
                </a:moveTo>
                <a:lnTo>
                  <a:pt x="1645279" y="2801215"/>
                </a:lnTo>
                <a:lnTo>
                  <a:pt x="1985603" y="2801215"/>
                </a:lnTo>
                <a:close/>
                <a:moveTo>
                  <a:pt x="2943156" y="2507830"/>
                </a:moveTo>
                <a:lnTo>
                  <a:pt x="2772993" y="2801215"/>
                </a:lnTo>
                <a:lnTo>
                  <a:pt x="3113319" y="2801215"/>
                </a:lnTo>
                <a:close/>
                <a:moveTo>
                  <a:pt x="973037" y="2422628"/>
                </a:moveTo>
                <a:lnTo>
                  <a:pt x="914812" y="2523015"/>
                </a:lnTo>
                <a:lnTo>
                  <a:pt x="1031262" y="2523015"/>
                </a:lnTo>
                <a:close/>
                <a:moveTo>
                  <a:pt x="3381810" y="2422627"/>
                </a:moveTo>
                <a:lnTo>
                  <a:pt x="3323585" y="2523015"/>
                </a:lnTo>
                <a:lnTo>
                  <a:pt x="3440035" y="2523015"/>
                </a:lnTo>
                <a:close/>
                <a:moveTo>
                  <a:pt x="3767684" y="2422627"/>
                </a:moveTo>
                <a:lnTo>
                  <a:pt x="3709459" y="2523015"/>
                </a:lnTo>
                <a:lnTo>
                  <a:pt x="3825909" y="2523015"/>
                </a:lnTo>
                <a:close/>
                <a:moveTo>
                  <a:pt x="1358911" y="2422627"/>
                </a:moveTo>
                <a:lnTo>
                  <a:pt x="1300686" y="2523015"/>
                </a:lnTo>
                <a:lnTo>
                  <a:pt x="1417136" y="2523015"/>
                </a:lnTo>
                <a:close/>
                <a:moveTo>
                  <a:pt x="284020" y="2376672"/>
                </a:moveTo>
                <a:lnTo>
                  <a:pt x="434747" y="2376672"/>
                </a:lnTo>
                <a:lnTo>
                  <a:pt x="434747" y="2397247"/>
                </a:lnTo>
                <a:lnTo>
                  <a:pt x="284020" y="2397247"/>
                </a:lnTo>
                <a:cubicBezTo>
                  <a:pt x="240176" y="2397247"/>
                  <a:pt x="204634" y="2434602"/>
                  <a:pt x="204634" y="2480681"/>
                </a:cubicBezTo>
                <a:cubicBezTo>
                  <a:pt x="204634" y="2526760"/>
                  <a:pt x="240176" y="2564115"/>
                  <a:pt x="284020" y="2564115"/>
                </a:cubicBezTo>
                <a:lnTo>
                  <a:pt x="561331" y="2564115"/>
                </a:lnTo>
                <a:lnTo>
                  <a:pt x="561331" y="2584690"/>
                </a:lnTo>
                <a:lnTo>
                  <a:pt x="284020" y="2584690"/>
                </a:lnTo>
                <a:cubicBezTo>
                  <a:pt x="229364" y="2584690"/>
                  <a:pt x="185057" y="2538123"/>
                  <a:pt x="185057" y="2480681"/>
                </a:cubicBezTo>
                <a:cubicBezTo>
                  <a:pt x="185057" y="2423239"/>
                  <a:pt x="229364" y="2376672"/>
                  <a:pt x="284020" y="2376672"/>
                </a:cubicBezTo>
                <a:close/>
                <a:moveTo>
                  <a:pt x="4267320" y="2272052"/>
                </a:moveTo>
                <a:lnTo>
                  <a:pt x="4418047" y="2272052"/>
                </a:lnTo>
                <a:lnTo>
                  <a:pt x="4418047" y="2292626"/>
                </a:lnTo>
                <a:lnTo>
                  <a:pt x="4267320" y="2292626"/>
                </a:lnTo>
                <a:cubicBezTo>
                  <a:pt x="4223476" y="2292626"/>
                  <a:pt x="4187934" y="2329981"/>
                  <a:pt x="4187934" y="2376061"/>
                </a:cubicBezTo>
                <a:cubicBezTo>
                  <a:pt x="4187934" y="2387580"/>
                  <a:pt x="4190155" y="2398555"/>
                  <a:pt x="4194173" y="2408537"/>
                </a:cubicBezTo>
                <a:lnTo>
                  <a:pt x="4195308" y="2410307"/>
                </a:lnTo>
                <a:lnTo>
                  <a:pt x="4197343" y="2407136"/>
                </a:lnTo>
                <a:cubicBezTo>
                  <a:pt x="4215252" y="2388314"/>
                  <a:pt x="4239992" y="2376672"/>
                  <a:pt x="4267320" y="2376672"/>
                </a:cubicBezTo>
                <a:lnTo>
                  <a:pt x="4418047" y="2376672"/>
                </a:lnTo>
                <a:lnTo>
                  <a:pt x="4418047" y="2397247"/>
                </a:lnTo>
                <a:lnTo>
                  <a:pt x="4267320" y="2397247"/>
                </a:lnTo>
                <a:cubicBezTo>
                  <a:pt x="4245398" y="2397247"/>
                  <a:pt x="4225552" y="2406585"/>
                  <a:pt x="4211186" y="2421684"/>
                </a:cubicBezTo>
                <a:lnTo>
                  <a:pt x="4206896" y="2428371"/>
                </a:lnTo>
                <a:lnTo>
                  <a:pt x="4211186" y="2435057"/>
                </a:lnTo>
                <a:cubicBezTo>
                  <a:pt x="4225552" y="2450156"/>
                  <a:pt x="4245398" y="2459495"/>
                  <a:pt x="4267320" y="2459495"/>
                </a:cubicBezTo>
                <a:lnTo>
                  <a:pt x="4544632" y="2459495"/>
                </a:lnTo>
                <a:lnTo>
                  <a:pt x="4544632" y="2480069"/>
                </a:lnTo>
                <a:lnTo>
                  <a:pt x="4267320" y="2480069"/>
                </a:lnTo>
                <a:cubicBezTo>
                  <a:pt x="4239992" y="2480069"/>
                  <a:pt x="4215252" y="2468428"/>
                  <a:pt x="4197343" y="2449606"/>
                </a:cubicBezTo>
                <a:lnTo>
                  <a:pt x="4195308" y="2446434"/>
                </a:lnTo>
                <a:lnTo>
                  <a:pt x="4194173" y="2448205"/>
                </a:lnTo>
                <a:cubicBezTo>
                  <a:pt x="4190155" y="2458187"/>
                  <a:pt x="4187934" y="2469161"/>
                  <a:pt x="4187934" y="2480681"/>
                </a:cubicBezTo>
                <a:cubicBezTo>
                  <a:pt x="4187934" y="2526760"/>
                  <a:pt x="4223476" y="2564115"/>
                  <a:pt x="4267320" y="2564115"/>
                </a:cubicBezTo>
                <a:lnTo>
                  <a:pt x="4544632" y="2564115"/>
                </a:lnTo>
                <a:lnTo>
                  <a:pt x="4544632" y="2584690"/>
                </a:lnTo>
                <a:lnTo>
                  <a:pt x="4267320" y="2584690"/>
                </a:lnTo>
                <a:cubicBezTo>
                  <a:pt x="4212665" y="2584690"/>
                  <a:pt x="4168358" y="2538123"/>
                  <a:pt x="4168358" y="2480681"/>
                </a:cubicBezTo>
                <a:cubicBezTo>
                  <a:pt x="4168358" y="2466320"/>
                  <a:pt x="4171127" y="2452639"/>
                  <a:pt x="4176135" y="2440196"/>
                </a:cubicBezTo>
                <a:lnTo>
                  <a:pt x="4183721" y="2428371"/>
                </a:lnTo>
                <a:lnTo>
                  <a:pt x="4176135" y="2416545"/>
                </a:lnTo>
                <a:cubicBezTo>
                  <a:pt x="4171127" y="2404102"/>
                  <a:pt x="4168358" y="2390421"/>
                  <a:pt x="4168358" y="2376061"/>
                </a:cubicBezTo>
                <a:cubicBezTo>
                  <a:pt x="4168358" y="2318618"/>
                  <a:pt x="4212665" y="2272052"/>
                  <a:pt x="4267320" y="2272052"/>
                </a:cubicBezTo>
                <a:close/>
                <a:moveTo>
                  <a:pt x="3706938" y="2233381"/>
                </a:moveTo>
                <a:lnTo>
                  <a:pt x="3766424" y="2335942"/>
                </a:lnTo>
                <a:lnTo>
                  <a:pt x="3825909" y="2233381"/>
                </a:lnTo>
                <a:close/>
                <a:moveTo>
                  <a:pt x="3491572" y="2233381"/>
                </a:moveTo>
                <a:lnTo>
                  <a:pt x="3407579" y="2378198"/>
                </a:lnTo>
                <a:lnTo>
                  <a:pt x="3491573" y="2523015"/>
                </a:lnTo>
                <a:lnTo>
                  <a:pt x="3657921" y="2523015"/>
                </a:lnTo>
                <a:lnTo>
                  <a:pt x="3741915" y="2378198"/>
                </a:lnTo>
                <a:lnTo>
                  <a:pt x="3657922" y="2233381"/>
                </a:lnTo>
                <a:close/>
                <a:moveTo>
                  <a:pt x="3323585" y="2233381"/>
                </a:moveTo>
                <a:lnTo>
                  <a:pt x="3383070" y="2335942"/>
                </a:lnTo>
                <a:lnTo>
                  <a:pt x="3442556" y="2233381"/>
                </a:lnTo>
                <a:close/>
                <a:moveTo>
                  <a:pt x="1298165" y="2233381"/>
                </a:moveTo>
                <a:lnTo>
                  <a:pt x="1357651" y="2335943"/>
                </a:lnTo>
                <a:lnTo>
                  <a:pt x="1417136" y="2233381"/>
                </a:lnTo>
                <a:close/>
                <a:moveTo>
                  <a:pt x="1082800" y="2233381"/>
                </a:moveTo>
                <a:lnTo>
                  <a:pt x="998806" y="2378198"/>
                </a:lnTo>
                <a:lnTo>
                  <a:pt x="1082800" y="2523015"/>
                </a:lnTo>
                <a:lnTo>
                  <a:pt x="1249149" y="2523015"/>
                </a:lnTo>
                <a:lnTo>
                  <a:pt x="1333143" y="2378198"/>
                </a:lnTo>
                <a:lnTo>
                  <a:pt x="1249149" y="2233381"/>
                </a:lnTo>
                <a:close/>
                <a:moveTo>
                  <a:pt x="914812" y="2233381"/>
                </a:moveTo>
                <a:lnTo>
                  <a:pt x="974297" y="2335942"/>
                </a:lnTo>
                <a:lnTo>
                  <a:pt x="1033782" y="2233381"/>
                </a:lnTo>
                <a:close/>
                <a:moveTo>
                  <a:pt x="4168358" y="2139533"/>
                </a:moveTo>
                <a:lnTo>
                  <a:pt x="4445669" y="2139533"/>
                </a:lnTo>
                <a:cubicBezTo>
                  <a:pt x="4500324" y="2139533"/>
                  <a:pt x="4544632" y="2186099"/>
                  <a:pt x="4544632" y="2243541"/>
                </a:cubicBezTo>
                <a:cubicBezTo>
                  <a:pt x="4544632" y="2300984"/>
                  <a:pt x="4500324" y="2347550"/>
                  <a:pt x="4445669" y="2347550"/>
                </a:cubicBezTo>
                <a:lnTo>
                  <a:pt x="4294942" y="2347550"/>
                </a:lnTo>
                <a:lnTo>
                  <a:pt x="4294942" y="2326975"/>
                </a:lnTo>
                <a:lnTo>
                  <a:pt x="4445669" y="2326975"/>
                </a:lnTo>
                <a:cubicBezTo>
                  <a:pt x="4489513" y="2326975"/>
                  <a:pt x="4525055" y="2289620"/>
                  <a:pt x="4525055" y="2243541"/>
                </a:cubicBezTo>
                <a:cubicBezTo>
                  <a:pt x="4525055" y="2197462"/>
                  <a:pt x="4489513" y="2160107"/>
                  <a:pt x="4445669" y="2160107"/>
                </a:cubicBezTo>
                <a:lnTo>
                  <a:pt x="4168358" y="2160107"/>
                </a:lnTo>
                <a:close/>
                <a:moveTo>
                  <a:pt x="185057" y="2139533"/>
                </a:moveTo>
                <a:lnTo>
                  <a:pt x="462369" y="2139533"/>
                </a:lnTo>
                <a:cubicBezTo>
                  <a:pt x="517024" y="2139533"/>
                  <a:pt x="561331" y="2186099"/>
                  <a:pt x="561331" y="2243541"/>
                </a:cubicBezTo>
                <a:cubicBezTo>
                  <a:pt x="561331" y="2257902"/>
                  <a:pt x="558562" y="2271583"/>
                  <a:pt x="553554" y="2284026"/>
                </a:cubicBezTo>
                <a:lnTo>
                  <a:pt x="545968" y="2295851"/>
                </a:lnTo>
                <a:lnTo>
                  <a:pt x="553554" y="2307677"/>
                </a:lnTo>
                <a:cubicBezTo>
                  <a:pt x="558562" y="2320120"/>
                  <a:pt x="561331" y="2333801"/>
                  <a:pt x="561331" y="2348162"/>
                </a:cubicBezTo>
                <a:cubicBezTo>
                  <a:pt x="561331" y="2405604"/>
                  <a:pt x="517024" y="2452170"/>
                  <a:pt x="462369" y="2452170"/>
                </a:cubicBezTo>
                <a:lnTo>
                  <a:pt x="311642" y="2452170"/>
                </a:lnTo>
                <a:lnTo>
                  <a:pt x="311642" y="2431596"/>
                </a:lnTo>
                <a:lnTo>
                  <a:pt x="462369" y="2431596"/>
                </a:lnTo>
                <a:cubicBezTo>
                  <a:pt x="506212" y="2431596"/>
                  <a:pt x="541755" y="2394241"/>
                  <a:pt x="541755" y="2348162"/>
                </a:cubicBezTo>
                <a:cubicBezTo>
                  <a:pt x="541755" y="2336642"/>
                  <a:pt x="539533" y="2325667"/>
                  <a:pt x="535516" y="2315685"/>
                </a:cubicBezTo>
                <a:lnTo>
                  <a:pt x="534381" y="2313915"/>
                </a:lnTo>
                <a:lnTo>
                  <a:pt x="532346" y="2317086"/>
                </a:lnTo>
                <a:cubicBezTo>
                  <a:pt x="514437" y="2335908"/>
                  <a:pt x="489696" y="2347550"/>
                  <a:pt x="462369" y="2347550"/>
                </a:cubicBezTo>
                <a:lnTo>
                  <a:pt x="311642" y="2347550"/>
                </a:lnTo>
                <a:lnTo>
                  <a:pt x="311642" y="2326975"/>
                </a:lnTo>
                <a:lnTo>
                  <a:pt x="462369" y="2326975"/>
                </a:lnTo>
                <a:cubicBezTo>
                  <a:pt x="484290" y="2326975"/>
                  <a:pt x="504137" y="2317637"/>
                  <a:pt x="518503" y="2302538"/>
                </a:cubicBezTo>
                <a:lnTo>
                  <a:pt x="522793" y="2295851"/>
                </a:lnTo>
                <a:lnTo>
                  <a:pt x="518503" y="2289165"/>
                </a:lnTo>
                <a:cubicBezTo>
                  <a:pt x="504137" y="2274067"/>
                  <a:pt x="484290" y="2264728"/>
                  <a:pt x="462369" y="2264728"/>
                </a:cubicBezTo>
                <a:lnTo>
                  <a:pt x="185057" y="2264728"/>
                </a:lnTo>
                <a:lnTo>
                  <a:pt x="185057" y="2244153"/>
                </a:lnTo>
                <a:lnTo>
                  <a:pt x="462369" y="2244153"/>
                </a:lnTo>
                <a:cubicBezTo>
                  <a:pt x="489696" y="2244153"/>
                  <a:pt x="514437" y="2255795"/>
                  <a:pt x="532346" y="2274617"/>
                </a:cubicBezTo>
                <a:lnTo>
                  <a:pt x="534381" y="2277788"/>
                </a:lnTo>
                <a:lnTo>
                  <a:pt x="535516" y="2276018"/>
                </a:lnTo>
                <a:cubicBezTo>
                  <a:pt x="539533" y="2266036"/>
                  <a:pt x="541755" y="2255061"/>
                  <a:pt x="541755" y="2243541"/>
                </a:cubicBezTo>
                <a:cubicBezTo>
                  <a:pt x="541755" y="2197462"/>
                  <a:pt x="506212" y="2160107"/>
                  <a:pt x="462369" y="2160107"/>
                </a:cubicBezTo>
                <a:lnTo>
                  <a:pt x="185057" y="2160107"/>
                </a:lnTo>
                <a:close/>
                <a:moveTo>
                  <a:pt x="3574747" y="2089977"/>
                </a:moveTo>
                <a:lnTo>
                  <a:pt x="3517905" y="2187980"/>
                </a:lnTo>
                <a:lnTo>
                  <a:pt x="3631589" y="2187980"/>
                </a:lnTo>
                <a:close/>
                <a:moveTo>
                  <a:pt x="1165974" y="2089977"/>
                </a:moveTo>
                <a:lnTo>
                  <a:pt x="1109132" y="2187980"/>
                </a:lnTo>
                <a:lnTo>
                  <a:pt x="1222816" y="2187980"/>
                </a:lnTo>
                <a:close/>
                <a:moveTo>
                  <a:pt x="3574747" y="2005465"/>
                </a:moveTo>
                <a:lnTo>
                  <a:pt x="3680606" y="2187980"/>
                </a:lnTo>
                <a:lnTo>
                  <a:pt x="3903779" y="2187980"/>
                </a:lnTo>
                <a:lnTo>
                  <a:pt x="3792192" y="2380371"/>
                </a:lnTo>
                <a:lnTo>
                  <a:pt x="3903779" y="2572762"/>
                </a:lnTo>
                <a:lnTo>
                  <a:pt x="3680606" y="2572762"/>
                </a:lnTo>
                <a:lnTo>
                  <a:pt x="3574747" y="2755277"/>
                </a:lnTo>
                <a:lnTo>
                  <a:pt x="3468888" y="2572762"/>
                </a:lnTo>
                <a:lnTo>
                  <a:pt x="3245715" y="2572762"/>
                </a:lnTo>
                <a:lnTo>
                  <a:pt x="3357302" y="2380371"/>
                </a:lnTo>
                <a:lnTo>
                  <a:pt x="3245715" y="2187980"/>
                </a:lnTo>
                <a:lnTo>
                  <a:pt x="3468888" y="2187980"/>
                </a:lnTo>
                <a:close/>
                <a:moveTo>
                  <a:pt x="1165974" y="2005465"/>
                </a:moveTo>
                <a:lnTo>
                  <a:pt x="1271832" y="2187980"/>
                </a:lnTo>
                <a:lnTo>
                  <a:pt x="1495006" y="2187980"/>
                </a:lnTo>
                <a:lnTo>
                  <a:pt x="1383419" y="2380371"/>
                </a:lnTo>
                <a:lnTo>
                  <a:pt x="1495006" y="2572762"/>
                </a:lnTo>
                <a:lnTo>
                  <a:pt x="1271832" y="2572762"/>
                </a:lnTo>
                <a:lnTo>
                  <a:pt x="1165974" y="2755277"/>
                </a:lnTo>
                <a:lnTo>
                  <a:pt x="1060115" y="2572762"/>
                </a:lnTo>
                <a:lnTo>
                  <a:pt x="836942" y="2572762"/>
                </a:lnTo>
                <a:lnTo>
                  <a:pt x="948528" y="2380371"/>
                </a:lnTo>
                <a:lnTo>
                  <a:pt x="836942" y="2187980"/>
                </a:lnTo>
                <a:lnTo>
                  <a:pt x="1060115" y="2187980"/>
                </a:lnTo>
                <a:close/>
                <a:moveTo>
                  <a:pt x="2765627" y="1954761"/>
                </a:moveTo>
                <a:lnTo>
                  <a:pt x="2939473" y="2254496"/>
                </a:lnTo>
                <a:lnTo>
                  <a:pt x="3113319" y="1954761"/>
                </a:lnTo>
                <a:close/>
                <a:moveTo>
                  <a:pt x="2136221" y="1954761"/>
                </a:moveTo>
                <a:lnTo>
                  <a:pt x="1890750" y="2377988"/>
                </a:lnTo>
                <a:lnTo>
                  <a:pt x="2136221" y="2801215"/>
                </a:lnTo>
                <a:lnTo>
                  <a:pt x="2622376" y="2801215"/>
                </a:lnTo>
                <a:lnTo>
                  <a:pt x="2867848" y="2377988"/>
                </a:lnTo>
                <a:lnTo>
                  <a:pt x="2622376" y="1954761"/>
                </a:lnTo>
                <a:close/>
                <a:moveTo>
                  <a:pt x="1645279" y="1954761"/>
                </a:moveTo>
                <a:lnTo>
                  <a:pt x="1819124" y="2254494"/>
                </a:lnTo>
                <a:lnTo>
                  <a:pt x="1992969" y="1954761"/>
                </a:lnTo>
                <a:close/>
                <a:moveTo>
                  <a:pt x="311829" y="1835544"/>
                </a:moveTo>
                <a:cubicBezTo>
                  <a:pt x="324628" y="1833525"/>
                  <a:pt x="337954" y="1834082"/>
                  <a:pt x="351153" y="1837619"/>
                </a:cubicBezTo>
                <a:lnTo>
                  <a:pt x="496743" y="1876630"/>
                </a:lnTo>
                <a:lnTo>
                  <a:pt x="491418" y="1896503"/>
                </a:lnTo>
                <a:lnTo>
                  <a:pt x="345828" y="1857492"/>
                </a:lnTo>
                <a:cubicBezTo>
                  <a:pt x="303478" y="1846145"/>
                  <a:pt x="259478" y="1873028"/>
                  <a:pt x="247552" y="1917537"/>
                </a:cubicBezTo>
                <a:cubicBezTo>
                  <a:pt x="235626" y="1962046"/>
                  <a:pt x="260289" y="2007327"/>
                  <a:pt x="302639" y="2018675"/>
                </a:cubicBezTo>
                <a:lnTo>
                  <a:pt x="570501" y="2090449"/>
                </a:lnTo>
                <a:lnTo>
                  <a:pt x="565176" y="2110322"/>
                </a:lnTo>
                <a:lnTo>
                  <a:pt x="297314" y="2038548"/>
                </a:lnTo>
                <a:cubicBezTo>
                  <a:pt x="244521" y="2024403"/>
                  <a:pt x="213776" y="1967955"/>
                  <a:pt x="228643" y="1912470"/>
                </a:cubicBezTo>
                <a:cubicBezTo>
                  <a:pt x="239793" y="1870856"/>
                  <a:pt x="273433" y="1841602"/>
                  <a:pt x="311829" y="1835544"/>
                </a:cubicBezTo>
                <a:close/>
                <a:moveTo>
                  <a:pt x="4324774" y="1743712"/>
                </a:moveTo>
                <a:lnTo>
                  <a:pt x="4330099" y="1763586"/>
                </a:lnTo>
                <a:lnTo>
                  <a:pt x="4184509" y="1802597"/>
                </a:lnTo>
                <a:cubicBezTo>
                  <a:pt x="4142159" y="1813944"/>
                  <a:pt x="4117496" y="1859226"/>
                  <a:pt x="4129422" y="1903735"/>
                </a:cubicBezTo>
                <a:cubicBezTo>
                  <a:pt x="4132403" y="1914862"/>
                  <a:pt x="4137390" y="1924888"/>
                  <a:pt x="4143853" y="1933490"/>
                </a:cubicBezTo>
                <a:lnTo>
                  <a:pt x="4145409" y="1934906"/>
                </a:lnTo>
                <a:lnTo>
                  <a:pt x="4146553" y="1931316"/>
                </a:lnTo>
                <a:cubicBezTo>
                  <a:pt x="4158980" y="1908500"/>
                  <a:pt x="4179865" y="1890852"/>
                  <a:pt x="4206261" y="1883779"/>
                </a:cubicBezTo>
                <a:lnTo>
                  <a:pt x="4351852" y="1844768"/>
                </a:lnTo>
                <a:lnTo>
                  <a:pt x="4357177" y="1864641"/>
                </a:lnTo>
                <a:lnTo>
                  <a:pt x="4211586" y="1903652"/>
                </a:lnTo>
                <a:cubicBezTo>
                  <a:pt x="4190412" y="1909326"/>
                  <a:pt x="4173658" y="1923483"/>
                  <a:pt x="4163690" y="1941786"/>
                </a:cubicBezTo>
                <a:lnTo>
                  <a:pt x="4161277" y="1949355"/>
                </a:lnTo>
                <a:lnTo>
                  <a:pt x="4167151" y="1954703"/>
                </a:lnTo>
                <a:cubicBezTo>
                  <a:pt x="4184935" y="1965569"/>
                  <a:pt x="4206523" y="1969453"/>
                  <a:pt x="4227697" y="1963779"/>
                </a:cubicBezTo>
                <a:lnTo>
                  <a:pt x="4495560" y="1892006"/>
                </a:lnTo>
                <a:lnTo>
                  <a:pt x="4500885" y="1911879"/>
                </a:lnTo>
                <a:lnTo>
                  <a:pt x="4233022" y="1983653"/>
                </a:lnTo>
                <a:cubicBezTo>
                  <a:pt x="4206626" y="1990726"/>
                  <a:pt x="4179715" y="1985884"/>
                  <a:pt x="4157545" y="1972338"/>
                </a:cubicBezTo>
                <a:lnTo>
                  <a:pt x="4154759" y="1969802"/>
                </a:lnTo>
                <a:lnTo>
                  <a:pt x="4154120" y="1971806"/>
                </a:lnTo>
                <a:cubicBezTo>
                  <a:pt x="4152824" y="1982487"/>
                  <a:pt x="4153518" y="1993663"/>
                  <a:pt x="4156499" y="2004790"/>
                </a:cubicBezTo>
                <a:cubicBezTo>
                  <a:pt x="4168426" y="2049300"/>
                  <a:pt x="4212425" y="2076183"/>
                  <a:pt x="4254775" y="2064835"/>
                </a:cubicBezTo>
                <a:lnTo>
                  <a:pt x="4522637" y="1993061"/>
                </a:lnTo>
                <a:lnTo>
                  <a:pt x="4527962" y="2012935"/>
                </a:lnTo>
                <a:lnTo>
                  <a:pt x="4260100" y="2084708"/>
                </a:lnTo>
                <a:cubicBezTo>
                  <a:pt x="4207307" y="2098854"/>
                  <a:pt x="4152457" y="2065342"/>
                  <a:pt x="4137590" y="2009857"/>
                </a:cubicBezTo>
                <a:cubicBezTo>
                  <a:pt x="4133873" y="1995986"/>
                  <a:pt x="4133007" y="1982054"/>
                  <a:pt x="4134624" y="1968739"/>
                </a:cubicBezTo>
                <a:lnTo>
                  <a:pt x="4138891" y="1955353"/>
                </a:lnTo>
                <a:lnTo>
                  <a:pt x="4128503" y="1945894"/>
                </a:lnTo>
                <a:cubicBezTo>
                  <a:pt x="4120445" y="1935171"/>
                  <a:pt x="4114229" y="1922672"/>
                  <a:pt x="4110512" y="1908801"/>
                </a:cubicBezTo>
                <a:cubicBezTo>
                  <a:pt x="4095645" y="1853316"/>
                  <a:pt x="4126390" y="1796869"/>
                  <a:pt x="4179184" y="1782723"/>
                </a:cubicBezTo>
                <a:close/>
                <a:moveTo>
                  <a:pt x="4356481" y="1606485"/>
                </a:moveTo>
                <a:cubicBezTo>
                  <a:pt x="4394876" y="1612543"/>
                  <a:pt x="4428517" y="1641797"/>
                  <a:pt x="4439667" y="1683411"/>
                </a:cubicBezTo>
                <a:cubicBezTo>
                  <a:pt x="4454534" y="1738896"/>
                  <a:pt x="4423789" y="1795343"/>
                  <a:pt x="4370996" y="1809489"/>
                </a:cubicBezTo>
                <a:lnTo>
                  <a:pt x="4225405" y="1848500"/>
                </a:lnTo>
                <a:lnTo>
                  <a:pt x="4220080" y="1828626"/>
                </a:lnTo>
                <a:lnTo>
                  <a:pt x="4365671" y="1789615"/>
                </a:lnTo>
                <a:cubicBezTo>
                  <a:pt x="4408020" y="1778268"/>
                  <a:pt x="4432684" y="1732987"/>
                  <a:pt x="4420758" y="1688477"/>
                </a:cubicBezTo>
                <a:cubicBezTo>
                  <a:pt x="4408831" y="1643968"/>
                  <a:pt x="4364832" y="1617085"/>
                  <a:pt x="4322482" y="1628433"/>
                </a:cubicBezTo>
                <a:lnTo>
                  <a:pt x="4054620" y="1700206"/>
                </a:lnTo>
                <a:lnTo>
                  <a:pt x="4049295" y="1680333"/>
                </a:lnTo>
                <a:lnTo>
                  <a:pt x="4317157" y="1608560"/>
                </a:lnTo>
                <a:cubicBezTo>
                  <a:pt x="4330355" y="1605023"/>
                  <a:pt x="4343682" y="1604465"/>
                  <a:pt x="4356481" y="1606485"/>
                </a:cubicBezTo>
                <a:close/>
                <a:moveTo>
                  <a:pt x="316938" y="1582946"/>
                </a:moveTo>
                <a:lnTo>
                  <a:pt x="584801" y="1654720"/>
                </a:lnTo>
                <a:cubicBezTo>
                  <a:pt x="637594" y="1668865"/>
                  <a:pt x="668339" y="1725312"/>
                  <a:pt x="653472" y="1780798"/>
                </a:cubicBezTo>
                <a:cubicBezTo>
                  <a:pt x="649755" y="1794669"/>
                  <a:pt x="643539" y="1807167"/>
                  <a:pt x="635481" y="1817890"/>
                </a:cubicBezTo>
                <a:lnTo>
                  <a:pt x="625093" y="1827349"/>
                </a:lnTo>
                <a:lnTo>
                  <a:pt x="629360" y="1840735"/>
                </a:lnTo>
                <a:cubicBezTo>
                  <a:pt x="630977" y="1854050"/>
                  <a:pt x="630111" y="1867982"/>
                  <a:pt x="626394" y="1881853"/>
                </a:cubicBezTo>
                <a:cubicBezTo>
                  <a:pt x="611527" y="1937338"/>
                  <a:pt x="556677" y="1970850"/>
                  <a:pt x="503884" y="1956704"/>
                </a:cubicBezTo>
                <a:lnTo>
                  <a:pt x="358293" y="1917693"/>
                </a:lnTo>
                <a:lnTo>
                  <a:pt x="363618" y="1897820"/>
                </a:lnTo>
                <a:lnTo>
                  <a:pt x="509209" y="1936831"/>
                </a:lnTo>
                <a:cubicBezTo>
                  <a:pt x="551559" y="1948179"/>
                  <a:pt x="595559" y="1921296"/>
                  <a:pt x="607485" y="1876787"/>
                </a:cubicBezTo>
                <a:cubicBezTo>
                  <a:pt x="610466" y="1865659"/>
                  <a:pt x="611161" y="1854484"/>
                  <a:pt x="609864" y="1843802"/>
                </a:cubicBezTo>
                <a:lnTo>
                  <a:pt x="609225" y="1841798"/>
                </a:lnTo>
                <a:lnTo>
                  <a:pt x="606439" y="1844335"/>
                </a:lnTo>
                <a:cubicBezTo>
                  <a:pt x="584269" y="1857880"/>
                  <a:pt x="557358" y="1862722"/>
                  <a:pt x="530962" y="1855649"/>
                </a:cubicBezTo>
                <a:lnTo>
                  <a:pt x="385371" y="1816638"/>
                </a:lnTo>
                <a:lnTo>
                  <a:pt x="390696" y="1796764"/>
                </a:lnTo>
                <a:lnTo>
                  <a:pt x="536287" y="1835775"/>
                </a:lnTo>
                <a:cubicBezTo>
                  <a:pt x="557462" y="1841449"/>
                  <a:pt x="579049" y="1837566"/>
                  <a:pt x="596833" y="1826699"/>
                </a:cubicBezTo>
                <a:lnTo>
                  <a:pt x="602708" y="1821351"/>
                </a:lnTo>
                <a:lnTo>
                  <a:pt x="600295" y="1813782"/>
                </a:lnTo>
                <a:cubicBezTo>
                  <a:pt x="590326" y="1795480"/>
                  <a:pt x="573573" y="1781322"/>
                  <a:pt x="552398" y="1775649"/>
                </a:cubicBezTo>
                <a:lnTo>
                  <a:pt x="284536" y="1703875"/>
                </a:lnTo>
                <a:lnTo>
                  <a:pt x="289861" y="1684002"/>
                </a:lnTo>
                <a:lnTo>
                  <a:pt x="557723" y="1755775"/>
                </a:lnTo>
                <a:cubicBezTo>
                  <a:pt x="584120" y="1762848"/>
                  <a:pt x="605004" y="1780496"/>
                  <a:pt x="617431" y="1803312"/>
                </a:cubicBezTo>
                <a:lnTo>
                  <a:pt x="618576" y="1806902"/>
                </a:lnTo>
                <a:lnTo>
                  <a:pt x="620131" y="1805486"/>
                </a:lnTo>
                <a:cubicBezTo>
                  <a:pt x="626595" y="1796884"/>
                  <a:pt x="631581" y="1786858"/>
                  <a:pt x="634563" y="1775731"/>
                </a:cubicBezTo>
                <a:cubicBezTo>
                  <a:pt x="646489" y="1731222"/>
                  <a:pt x="621825" y="1685941"/>
                  <a:pt x="579476" y="1674593"/>
                </a:cubicBezTo>
                <a:lnTo>
                  <a:pt x="311613" y="1602820"/>
                </a:lnTo>
                <a:close/>
                <a:moveTo>
                  <a:pt x="2379299" y="1535661"/>
                </a:moveTo>
                <a:lnTo>
                  <a:pt x="2213178" y="1822076"/>
                </a:lnTo>
                <a:lnTo>
                  <a:pt x="2545419" y="1822076"/>
                </a:lnTo>
                <a:close/>
                <a:moveTo>
                  <a:pt x="2940691" y="1531362"/>
                </a:moveTo>
                <a:lnTo>
                  <a:pt x="2995012" y="1625020"/>
                </a:lnTo>
                <a:lnTo>
                  <a:pt x="3049333" y="1531362"/>
                </a:lnTo>
                <a:close/>
                <a:moveTo>
                  <a:pt x="1696091" y="1531362"/>
                </a:moveTo>
                <a:lnTo>
                  <a:pt x="1750412" y="1625020"/>
                </a:lnTo>
                <a:lnTo>
                  <a:pt x="1804734" y="1531362"/>
                </a:lnTo>
                <a:close/>
                <a:moveTo>
                  <a:pt x="2802075" y="1381227"/>
                </a:moveTo>
                <a:lnTo>
                  <a:pt x="2743850" y="1481615"/>
                </a:lnTo>
                <a:lnTo>
                  <a:pt x="2860300" y="1481615"/>
                </a:lnTo>
                <a:close/>
                <a:moveTo>
                  <a:pt x="1557475" y="1381227"/>
                </a:moveTo>
                <a:lnTo>
                  <a:pt x="1499250" y="1481615"/>
                </a:lnTo>
                <a:lnTo>
                  <a:pt x="1615700" y="1481615"/>
                </a:lnTo>
                <a:close/>
                <a:moveTo>
                  <a:pt x="3187949" y="1381227"/>
                </a:moveTo>
                <a:lnTo>
                  <a:pt x="3129724" y="1481615"/>
                </a:lnTo>
                <a:lnTo>
                  <a:pt x="3246174" y="1481615"/>
                </a:lnTo>
                <a:close/>
                <a:moveTo>
                  <a:pt x="1943349" y="1381226"/>
                </a:moveTo>
                <a:lnTo>
                  <a:pt x="1885124" y="1481615"/>
                </a:lnTo>
                <a:lnTo>
                  <a:pt x="2001574" y="1481615"/>
                </a:lnTo>
                <a:close/>
                <a:moveTo>
                  <a:pt x="518070" y="1322129"/>
                </a:moveTo>
                <a:cubicBezTo>
                  <a:pt x="530955" y="1323491"/>
                  <a:pt x="543683" y="1327479"/>
                  <a:pt x="555516" y="1334311"/>
                </a:cubicBezTo>
                <a:lnTo>
                  <a:pt x="686049" y="1409672"/>
                </a:lnTo>
                <a:lnTo>
                  <a:pt x="675762" y="1427490"/>
                </a:lnTo>
                <a:lnTo>
                  <a:pt x="545229" y="1352129"/>
                </a:lnTo>
                <a:cubicBezTo>
                  <a:pt x="507259" y="1330207"/>
                  <a:pt x="457801" y="1344786"/>
                  <a:pt x="434761" y="1384690"/>
                </a:cubicBezTo>
                <a:cubicBezTo>
                  <a:pt x="411722" y="1424596"/>
                  <a:pt x="423825" y="1474717"/>
                  <a:pt x="461795" y="1496639"/>
                </a:cubicBezTo>
                <a:lnTo>
                  <a:pt x="701954" y="1635295"/>
                </a:lnTo>
                <a:lnTo>
                  <a:pt x="691666" y="1653113"/>
                </a:lnTo>
                <a:lnTo>
                  <a:pt x="451508" y="1514457"/>
                </a:lnTo>
                <a:cubicBezTo>
                  <a:pt x="404175" y="1487130"/>
                  <a:pt x="389087" y="1424649"/>
                  <a:pt x="417808" y="1374902"/>
                </a:cubicBezTo>
                <a:cubicBezTo>
                  <a:pt x="439349" y="1337594"/>
                  <a:pt x="479415" y="1318043"/>
                  <a:pt x="518070" y="1322129"/>
                </a:cubicBezTo>
                <a:close/>
                <a:moveTo>
                  <a:pt x="2379298" y="1288677"/>
                </a:moveTo>
                <a:lnTo>
                  <a:pt x="2688669" y="1822076"/>
                </a:lnTo>
                <a:lnTo>
                  <a:pt x="3340893" y="1822076"/>
                </a:lnTo>
                <a:lnTo>
                  <a:pt x="3014781" y="2384338"/>
                </a:lnTo>
                <a:lnTo>
                  <a:pt x="3340893" y="2946600"/>
                </a:lnTo>
                <a:lnTo>
                  <a:pt x="2688669" y="2946600"/>
                </a:lnTo>
                <a:lnTo>
                  <a:pt x="2379298" y="3480000"/>
                </a:lnTo>
                <a:lnTo>
                  <a:pt x="2069926" y="2946600"/>
                </a:lnTo>
                <a:lnTo>
                  <a:pt x="1417703" y="2946600"/>
                </a:lnTo>
                <a:lnTo>
                  <a:pt x="1743814" y="2384338"/>
                </a:lnTo>
                <a:lnTo>
                  <a:pt x="1417703" y="1822076"/>
                </a:lnTo>
                <a:lnTo>
                  <a:pt x="2069926" y="1822076"/>
                </a:lnTo>
                <a:close/>
                <a:moveTo>
                  <a:pt x="4097938" y="1257519"/>
                </a:moveTo>
                <a:lnTo>
                  <a:pt x="4108225" y="1275336"/>
                </a:lnTo>
                <a:lnTo>
                  <a:pt x="3977692" y="1350700"/>
                </a:lnTo>
                <a:cubicBezTo>
                  <a:pt x="3939722" y="1372619"/>
                  <a:pt x="3927619" y="1422741"/>
                  <a:pt x="3950658" y="1462647"/>
                </a:cubicBezTo>
                <a:cubicBezTo>
                  <a:pt x="3956418" y="1472623"/>
                  <a:pt x="3963830" y="1481017"/>
                  <a:pt x="3972299" y="1487653"/>
                </a:cubicBezTo>
                <a:lnTo>
                  <a:pt x="3974168" y="1488618"/>
                </a:lnTo>
                <a:lnTo>
                  <a:pt x="3974345" y="1484854"/>
                </a:lnTo>
                <a:cubicBezTo>
                  <a:pt x="3980443" y="1459600"/>
                  <a:pt x="3996048" y="1437147"/>
                  <a:pt x="4019715" y="1423484"/>
                </a:cubicBezTo>
                <a:lnTo>
                  <a:pt x="4150248" y="1348123"/>
                </a:lnTo>
                <a:lnTo>
                  <a:pt x="4160535" y="1365941"/>
                </a:lnTo>
                <a:lnTo>
                  <a:pt x="4030002" y="1441302"/>
                </a:lnTo>
                <a:cubicBezTo>
                  <a:pt x="4011017" y="1452262"/>
                  <a:pt x="3998499" y="1470273"/>
                  <a:pt x="3993607" y="1490532"/>
                </a:cubicBezTo>
                <a:lnTo>
                  <a:pt x="3993235" y="1498468"/>
                </a:lnTo>
                <a:lnTo>
                  <a:pt x="4000293" y="1502113"/>
                </a:lnTo>
                <a:cubicBezTo>
                  <a:pt x="4020284" y="1508006"/>
                  <a:pt x="4042141" y="1506171"/>
                  <a:pt x="4061126" y="1495210"/>
                </a:cubicBezTo>
                <a:lnTo>
                  <a:pt x="4301285" y="1356557"/>
                </a:lnTo>
                <a:lnTo>
                  <a:pt x="4311572" y="1374372"/>
                </a:lnTo>
                <a:lnTo>
                  <a:pt x="4071413" y="1513028"/>
                </a:lnTo>
                <a:cubicBezTo>
                  <a:pt x="4047747" y="1526692"/>
                  <a:pt x="4020500" y="1528980"/>
                  <a:pt x="3995580" y="1521634"/>
                </a:cubicBezTo>
                <a:lnTo>
                  <a:pt x="3992232" y="1519905"/>
                </a:lnTo>
                <a:lnTo>
                  <a:pt x="3992133" y="1522006"/>
                </a:lnTo>
                <a:cubicBezTo>
                  <a:pt x="3993645" y="1532659"/>
                  <a:pt x="3997209" y="1543274"/>
                  <a:pt x="4002969" y="1553251"/>
                </a:cubicBezTo>
                <a:cubicBezTo>
                  <a:pt x="4026008" y="1593157"/>
                  <a:pt x="4075466" y="1607736"/>
                  <a:pt x="4113436" y="1585814"/>
                </a:cubicBezTo>
                <a:lnTo>
                  <a:pt x="4353595" y="1447158"/>
                </a:lnTo>
                <a:lnTo>
                  <a:pt x="4363882" y="1464976"/>
                </a:lnTo>
                <a:lnTo>
                  <a:pt x="4123723" y="1603632"/>
                </a:lnTo>
                <a:cubicBezTo>
                  <a:pt x="4076390" y="1630960"/>
                  <a:pt x="4014736" y="1612786"/>
                  <a:pt x="3986015" y="1563039"/>
                </a:cubicBezTo>
                <a:cubicBezTo>
                  <a:pt x="3978835" y="1550602"/>
                  <a:pt x="3974392" y="1537370"/>
                  <a:pt x="3972508" y="1524089"/>
                </a:cubicBezTo>
                <a:lnTo>
                  <a:pt x="3973165" y="1510055"/>
                </a:lnTo>
                <a:lnTo>
                  <a:pt x="3960682" y="1503607"/>
                </a:lnTo>
                <a:cubicBezTo>
                  <a:pt x="3950124" y="1495335"/>
                  <a:pt x="3940885" y="1484871"/>
                  <a:pt x="3933705" y="1472435"/>
                </a:cubicBezTo>
                <a:cubicBezTo>
                  <a:pt x="3904984" y="1422688"/>
                  <a:pt x="3920071" y="1360210"/>
                  <a:pt x="3967405" y="1332882"/>
                </a:cubicBezTo>
                <a:close/>
                <a:moveTo>
                  <a:pt x="3127203" y="1191982"/>
                </a:moveTo>
                <a:lnTo>
                  <a:pt x="3186689" y="1294543"/>
                </a:lnTo>
                <a:lnTo>
                  <a:pt x="3246174" y="1191982"/>
                </a:lnTo>
                <a:close/>
                <a:moveTo>
                  <a:pt x="2911838" y="1191982"/>
                </a:moveTo>
                <a:lnTo>
                  <a:pt x="2827844" y="1336799"/>
                </a:lnTo>
                <a:lnTo>
                  <a:pt x="2911838" y="1481615"/>
                </a:lnTo>
                <a:lnTo>
                  <a:pt x="3078187" y="1481615"/>
                </a:lnTo>
                <a:lnTo>
                  <a:pt x="3162180" y="1336799"/>
                </a:lnTo>
                <a:lnTo>
                  <a:pt x="3078187" y="1191982"/>
                </a:lnTo>
                <a:close/>
                <a:moveTo>
                  <a:pt x="2743850" y="1191982"/>
                </a:moveTo>
                <a:lnTo>
                  <a:pt x="2803335" y="1294543"/>
                </a:lnTo>
                <a:lnTo>
                  <a:pt x="2862821" y="1191982"/>
                </a:lnTo>
                <a:close/>
                <a:moveTo>
                  <a:pt x="1882603" y="1191982"/>
                </a:moveTo>
                <a:lnTo>
                  <a:pt x="1942089" y="1294543"/>
                </a:lnTo>
                <a:lnTo>
                  <a:pt x="2001574" y="1191982"/>
                </a:lnTo>
                <a:close/>
                <a:moveTo>
                  <a:pt x="1667238" y="1191982"/>
                </a:moveTo>
                <a:lnTo>
                  <a:pt x="1583244" y="1336799"/>
                </a:lnTo>
                <a:lnTo>
                  <a:pt x="1667238" y="1481615"/>
                </a:lnTo>
                <a:lnTo>
                  <a:pt x="1833587" y="1481615"/>
                </a:lnTo>
                <a:lnTo>
                  <a:pt x="1917581" y="1336799"/>
                </a:lnTo>
                <a:lnTo>
                  <a:pt x="1833587" y="1191982"/>
                </a:lnTo>
                <a:close/>
                <a:moveTo>
                  <a:pt x="1499250" y="1191982"/>
                </a:moveTo>
                <a:lnTo>
                  <a:pt x="1558735" y="1294543"/>
                </a:lnTo>
                <a:lnTo>
                  <a:pt x="1618220" y="1191982"/>
                </a:lnTo>
                <a:close/>
                <a:moveTo>
                  <a:pt x="4093047" y="1116761"/>
                </a:moveTo>
                <a:cubicBezTo>
                  <a:pt x="4131702" y="1112675"/>
                  <a:pt x="4171767" y="1132225"/>
                  <a:pt x="4193308" y="1169535"/>
                </a:cubicBezTo>
                <a:cubicBezTo>
                  <a:pt x="4222029" y="1219282"/>
                  <a:pt x="4206941" y="1281763"/>
                  <a:pt x="4159608" y="1309091"/>
                </a:cubicBezTo>
                <a:lnTo>
                  <a:pt x="4029075" y="1384452"/>
                </a:lnTo>
                <a:lnTo>
                  <a:pt x="4018788" y="1366636"/>
                </a:lnTo>
                <a:lnTo>
                  <a:pt x="4149321" y="1291273"/>
                </a:lnTo>
                <a:cubicBezTo>
                  <a:pt x="4187291" y="1269351"/>
                  <a:pt x="4199394" y="1219229"/>
                  <a:pt x="4176354" y="1179324"/>
                </a:cubicBezTo>
                <a:cubicBezTo>
                  <a:pt x="4153315" y="1139418"/>
                  <a:pt x="4103857" y="1124839"/>
                  <a:pt x="4065887" y="1146761"/>
                </a:cubicBezTo>
                <a:lnTo>
                  <a:pt x="3825728" y="1285416"/>
                </a:lnTo>
                <a:lnTo>
                  <a:pt x="3815441" y="1267598"/>
                </a:lnTo>
                <a:lnTo>
                  <a:pt x="4055600" y="1128942"/>
                </a:lnTo>
                <a:cubicBezTo>
                  <a:pt x="4067433" y="1122111"/>
                  <a:pt x="4080162" y="1118122"/>
                  <a:pt x="4093047" y="1116761"/>
                </a:cubicBezTo>
                <a:close/>
                <a:moveTo>
                  <a:pt x="588382" y="1079460"/>
                </a:moveTo>
                <a:lnTo>
                  <a:pt x="828541" y="1218116"/>
                </a:lnTo>
                <a:cubicBezTo>
                  <a:pt x="875874" y="1245444"/>
                  <a:pt x="890962" y="1307925"/>
                  <a:pt x="862241" y="1357672"/>
                </a:cubicBezTo>
                <a:cubicBezTo>
                  <a:pt x="855060" y="1370109"/>
                  <a:pt x="845822" y="1380570"/>
                  <a:pt x="835263" y="1388842"/>
                </a:cubicBezTo>
                <a:lnTo>
                  <a:pt x="822781" y="1395290"/>
                </a:lnTo>
                <a:lnTo>
                  <a:pt x="823438" y="1409324"/>
                </a:lnTo>
                <a:cubicBezTo>
                  <a:pt x="821553" y="1422605"/>
                  <a:pt x="817111" y="1435837"/>
                  <a:pt x="809930" y="1448274"/>
                </a:cubicBezTo>
                <a:cubicBezTo>
                  <a:pt x="781209" y="1498020"/>
                  <a:pt x="719555" y="1516194"/>
                  <a:pt x="672222" y="1488867"/>
                </a:cubicBezTo>
                <a:lnTo>
                  <a:pt x="541689" y="1413503"/>
                </a:lnTo>
                <a:lnTo>
                  <a:pt x="551976" y="1395685"/>
                </a:lnTo>
                <a:lnTo>
                  <a:pt x="682509" y="1471049"/>
                </a:lnTo>
                <a:cubicBezTo>
                  <a:pt x="720479" y="1492970"/>
                  <a:pt x="769937" y="1478392"/>
                  <a:pt x="792977" y="1438486"/>
                </a:cubicBezTo>
                <a:cubicBezTo>
                  <a:pt x="798737" y="1428509"/>
                  <a:pt x="802300" y="1417894"/>
                  <a:pt x="803812" y="1407241"/>
                </a:cubicBezTo>
                <a:lnTo>
                  <a:pt x="803714" y="1405140"/>
                </a:lnTo>
                <a:lnTo>
                  <a:pt x="800366" y="1406869"/>
                </a:lnTo>
                <a:cubicBezTo>
                  <a:pt x="775446" y="1414215"/>
                  <a:pt x="748199" y="1411927"/>
                  <a:pt x="724532" y="1398263"/>
                </a:cubicBezTo>
                <a:lnTo>
                  <a:pt x="593999" y="1322901"/>
                </a:lnTo>
                <a:lnTo>
                  <a:pt x="604286" y="1305083"/>
                </a:lnTo>
                <a:lnTo>
                  <a:pt x="734819" y="1380445"/>
                </a:lnTo>
                <a:cubicBezTo>
                  <a:pt x="753804" y="1391405"/>
                  <a:pt x="775661" y="1393241"/>
                  <a:pt x="795652" y="1387348"/>
                </a:cubicBezTo>
                <a:lnTo>
                  <a:pt x="802710" y="1383703"/>
                </a:lnTo>
                <a:lnTo>
                  <a:pt x="802338" y="1375767"/>
                </a:lnTo>
                <a:cubicBezTo>
                  <a:pt x="797446" y="1355510"/>
                  <a:pt x="784928" y="1337499"/>
                  <a:pt x="765943" y="1326538"/>
                </a:cubicBezTo>
                <a:lnTo>
                  <a:pt x="525785" y="1187883"/>
                </a:lnTo>
                <a:lnTo>
                  <a:pt x="536072" y="1170065"/>
                </a:lnTo>
                <a:lnTo>
                  <a:pt x="776231" y="1308720"/>
                </a:lnTo>
                <a:cubicBezTo>
                  <a:pt x="799897" y="1322384"/>
                  <a:pt x="815503" y="1344836"/>
                  <a:pt x="821601" y="1370091"/>
                </a:cubicBezTo>
                <a:lnTo>
                  <a:pt x="821777" y="1373853"/>
                </a:lnTo>
                <a:lnTo>
                  <a:pt x="823646" y="1372888"/>
                </a:lnTo>
                <a:cubicBezTo>
                  <a:pt x="832116" y="1366253"/>
                  <a:pt x="839527" y="1357860"/>
                  <a:pt x="845287" y="1347884"/>
                </a:cubicBezTo>
                <a:cubicBezTo>
                  <a:pt x="868327" y="1307978"/>
                  <a:pt x="856223" y="1257856"/>
                  <a:pt x="818254" y="1235934"/>
                </a:cubicBezTo>
                <a:lnTo>
                  <a:pt x="578095" y="1097279"/>
                </a:lnTo>
                <a:close/>
                <a:moveTo>
                  <a:pt x="1750412" y="1048577"/>
                </a:moveTo>
                <a:lnTo>
                  <a:pt x="1693570" y="1146581"/>
                </a:lnTo>
                <a:lnTo>
                  <a:pt x="1807254" y="1146581"/>
                </a:lnTo>
                <a:close/>
                <a:moveTo>
                  <a:pt x="2995012" y="1048577"/>
                </a:moveTo>
                <a:lnTo>
                  <a:pt x="2938170" y="1146581"/>
                </a:lnTo>
                <a:lnTo>
                  <a:pt x="3051854" y="1146581"/>
                </a:lnTo>
                <a:close/>
                <a:moveTo>
                  <a:pt x="2995012" y="964066"/>
                </a:moveTo>
                <a:lnTo>
                  <a:pt x="3100871" y="1146581"/>
                </a:lnTo>
                <a:lnTo>
                  <a:pt x="3324044" y="1146581"/>
                </a:lnTo>
                <a:lnTo>
                  <a:pt x="3212457" y="1338972"/>
                </a:lnTo>
                <a:lnTo>
                  <a:pt x="3324044" y="1531362"/>
                </a:lnTo>
                <a:lnTo>
                  <a:pt x="3100871" y="1531362"/>
                </a:lnTo>
                <a:lnTo>
                  <a:pt x="2995012" y="1713877"/>
                </a:lnTo>
                <a:lnTo>
                  <a:pt x="2889153" y="1531362"/>
                </a:lnTo>
                <a:lnTo>
                  <a:pt x="2665980" y="1531362"/>
                </a:lnTo>
                <a:lnTo>
                  <a:pt x="2777566" y="1338972"/>
                </a:lnTo>
                <a:lnTo>
                  <a:pt x="2665980" y="1146581"/>
                </a:lnTo>
                <a:lnTo>
                  <a:pt x="2889153" y="1146581"/>
                </a:lnTo>
                <a:close/>
                <a:moveTo>
                  <a:pt x="1750412" y="964066"/>
                </a:moveTo>
                <a:lnTo>
                  <a:pt x="1856271" y="1146581"/>
                </a:lnTo>
                <a:lnTo>
                  <a:pt x="2079444" y="1146581"/>
                </a:lnTo>
                <a:lnTo>
                  <a:pt x="1967857" y="1338972"/>
                </a:lnTo>
                <a:lnTo>
                  <a:pt x="2079444" y="1531362"/>
                </a:lnTo>
                <a:lnTo>
                  <a:pt x="1856271" y="1531362"/>
                </a:lnTo>
                <a:lnTo>
                  <a:pt x="1750412" y="1713877"/>
                </a:lnTo>
                <a:lnTo>
                  <a:pt x="1644553" y="1531362"/>
                </a:lnTo>
                <a:lnTo>
                  <a:pt x="1421380" y="1531362"/>
                </a:lnTo>
                <a:lnTo>
                  <a:pt x="1532966" y="1338972"/>
                </a:lnTo>
                <a:lnTo>
                  <a:pt x="1421380" y="1146581"/>
                </a:lnTo>
                <a:lnTo>
                  <a:pt x="1644553" y="1146581"/>
                </a:lnTo>
                <a:close/>
                <a:moveTo>
                  <a:pt x="812160" y="873105"/>
                </a:moveTo>
                <a:cubicBezTo>
                  <a:pt x="838132" y="872459"/>
                  <a:pt x="863859" y="881721"/>
                  <a:pt x="883182" y="901045"/>
                </a:cubicBezTo>
                <a:lnTo>
                  <a:pt x="989762" y="1007625"/>
                </a:lnTo>
                <a:lnTo>
                  <a:pt x="975214" y="1022174"/>
                </a:lnTo>
                <a:lnTo>
                  <a:pt x="868634" y="915594"/>
                </a:lnTo>
                <a:cubicBezTo>
                  <a:pt x="837632" y="884591"/>
                  <a:pt x="786085" y="885873"/>
                  <a:pt x="753502" y="918456"/>
                </a:cubicBezTo>
                <a:cubicBezTo>
                  <a:pt x="720919" y="951039"/>
                  <a:pt x="719638" y="1002585"/>
                  <a:pt x="750640" y="1033587"/>
                </a:cubicBezTo>
                <a:lnTo>
                  <a:pt x="946729" y="1229676"/>
                </a:lnTo>
                <a:lnTo>
                  <a:pt x="932180" y="1244225"/>
                </a:lnTo>
                <a:lnTo>
                  <a:pt x="736092" y="1048136"/>
                </a:lnTo>
                <a:cubicBezTo>
                  <a:pt x="697444" y="1009489"/>
                  <a:pt x="699042" y="945232"/>
                  <a:pt x="739660" y="904613"/>
                </a:cubicBezTo>
                <a:cubicBezTo>
                  <a:pt x="759969" y="884304"/>
                  <a:pt x="786188" y="873751"/>
                  <a:pt x="812160" y="873105"/>
                </a:cubicBezTo>
                <a:close/>
                <a:moveTo>
                  <a:pt x="3752995" y="846599"/>
                </a:moveTo>
                <a:lnTo>
                  <a:pt x="3767543" y="861148"/>
                </a:lnTo>
                <a:lnTo>
                  <a:pt x="3660964" y="967728"/>
                </a:lnTo>
                <a:cubicBezTo>
                  <a:pt x="3629961" y="998730"/>
                  <a:pt x="3631243" y="1050276"/>
                  <a:pt x="3663826" y="1082859"/>
                </a:cubicBezTo>
                <a:cubicBezTo>
                  <a:pt x="3671971" y="1091005"/>
                  <a:pt x="3681303" y="1097195"/>
                  <a:pt x="3691201" y="1101412"/>
                </a:cubicBezTo>
                <a:lnTo>
                  <a:pt x="3693257" y="1101861"/>
                </a:lnTo>
                <a:lnTo>
                  <a:pt x="3692453" y="1098179"/>
                </a:lnTo>
                <a:cubicBezTo>
                  <a:pt x="3691807" y="1072206"/>
                  <a:pt x="3701069" y="1046481"/>
                  <a:pt x="3720393" y="1027157"/>
                </a:cubicBezTo>
                <a:lnTo>
                  <a:pt x="3826973" y="920578"/>
                </a:lnTo>
                <a:lnTo>
                  <a:pt x="3841521" y="935126"/>
                </a:lnTo>
                <a:lnTo>
                  <a:pt x="3734941" y="1041706"/>
                </a:lnTo>
                <a:cubicBezTo>
                  <a:pt x="3719440" y="1057207"/>
                  <a:pt x="3712010" y="1077843"/>
                  <a:pt x="3712528" y="1098679"/>
                </a:cubicBezTo>
                <a:lnTo>
                  <a:pt x="3714223" y="1106440"/>
                </a:lnTo>
                <a:lnTo>
                  <a:pt x="3721984" y="1108135"/>
                </a:lnTo>
                <a:cubicBezTo>
                  <a:pt x="3742819" y="1108653"/>
                  <a:pt x="3763456" y="1101223"/>
                  <a:pt x="3778957" y="1085721"/>
                </a:cubicBezTo>
                <a:lnTo>
                  <a:pt x="3975046" y="889632"/>
                </a:lnTo>
                <a:lnTo>
                  <a:pt x="3989594" y="904181"/>
                </a:lnTo>
                <a:lnTo>
                  <a:pt x="3793506" y="1100270"/>
                </a:lnTo>
                <a:cubicBezTo>
                  <a:pt x="3774182" y="1119593"/>
                  <a:pt x="3748456" y="1128856"/>
                  <a:pt x="3722483" y="1128210"/>
                </a:cubicBezTo>
                <a:lnTo>
                  <a:pt x="3718802" y="1127406"/>
                </a:lnTo>
                <a:lnTo>
                  <a:pt x="3719251" y="1129461"/>
                </a:lnTo>
                <a:cubicBezTo>
                  <a:pt x="3723469" y="1139360"/>
                  <a:pt x="3729658" y="1148692"/>
                  <a:pt x="3737804" y="1156837"/>
                </a:cubicBezTo>
                <a:cubicBezTo>
                  <a:pt x="3770387" y="1189420"/>
                  <a:pt x="3821933" y="1190701"/>
                  <a:pt x="3852935" y="1159700"/>
                </a:cubicBezTo>
                <a:lnTo>
                  <a:pt x="4049024" y="963610"/>
                </a:lnTo>
                <a:lnTo>
                  <a:pt x="4063572" y="978159"/>
                </a:lnTo>
                <a:lnTo>
                  <a:pt x="3867483" y="1174248"/>
                </a:lnTo>
                <a:cubicBezTo>
                  <a:pt x="3828836" y="1212895"/>
                  <a:pt x="3764579" y="1211297"/>
                  <a:pt x="3723961" y="1170680"/>
                </a:cubicBezTo>
                <a:cubicBezTo>
                  <a:pt x="3713806" y="1160525"/>
                  <a:pt x="3706091" y="1148893"/>
                  <a:pt x="3700833" y="1136553"/>
                </a:cubicBezTo>
                <a:lnTo>
                  <a:pt x="3697836" y="1122827"/>
                </a:lnTo>
                <a:lnTo>
                  <a:pt x="3684110" y="1119830"/>
                </a:lnTo>
                <a:cubicBezTo>
                  <a:pt x="3671770" y="1114572"/>
                  <a:pt x="3660138" y="1106856"/>
                  <a:pt x="3649983" y="1096702"/>
                </a:cubicBezTo>
                <a:cubicBezTo>
                  <a:pt x="3609365" y="1056084"/>
                  <a:pt x="3607768" y="991827"/>
                  <a:pt x="3646415" y="953180"/>
                </a:cubicBezTo>
                <a:close/>
                <a:moveTo>
                  <a:pt x="2364844" y="720528"/>
                </a:moveTo>
                <a:cubicBezTo>
                  <a:pt x="1456715" y="720528"/>
                  <a:pt x="720531" y="1456711"/>
                  <a:pt x="720531" y="2364839"/>
                </a:cubicBezTo>
                <a:cubicBezTo>
                  <a:pt x="720531" y="3272967"/>
                  <a:pt x="1456715" y="4009151"/>
                  <a:pt x="2364844" y="4009151"/>
                </a:cubicBezTo>
                <a:cubicBezTo>
                  <a:pt x="3272973" y="4009151"/>
                  <a:pt x="4009157" y="3272967"/>
                  <a:pt x="4009157" y="2364839"/>
                </a:cubicBezTo>
                <a:cubicBezTo>
                  <a:pt x="4009157" y="1456711"/>
                  <a:pt x="3272973" y="720528"/>
                  <a:pt x="2364844" y="720528"/>
                </a:cubicBezTo>
                <a:close/>
                <a:moveTo>
                  <a:pt x="3749844" y="705422"/>
                </a:moveTo>
                <a:cubicBezTo>
                  <a:pt x="3775816" y="706068"/>
                  <a:pt x="3802035" y="716622"/>
                  <a:pt x="3822344" y="736931"/>
                </a:cubicBezTo>
                <a:cubicBezTo>
                  <a:pt x="3862962" y="777549"/>
                  <a:pt x="3864559" y="841806"/>
                  <a:pt x="3825912" y="880453"/>
                </a:cubicBezTo>
                <a:lnTo>
                  <a:pt x="3719332" y="987033"/>
                </a:lnTo>
                <a:lnTo>
                  <a:pt x="3704784" y="972484"/>
                </a:lnTo>
                <a:lnTo>
                  <a:pt x="3811364" y="865904"/>
                </a:lnTo>
                <a:cubicBezTo>
                  <a:pt x="3842366" y="834902"/>
                  <a:pt x="3841084" y="783356"/>
                  <a:pt x="3808501" y="750773"/>
                </a:cubicBezTo>
                <a:cubicBezTo>
                  <a:pt x="3775918" y="718190"/>
                  <a:pt x="3724372" y="716909"/>
                  <a:pt x="3693370" y="747911"/>
                </a:cubicBezTo>
                <a:lnTo>
                  <a:pt x="3497281" y="943999"/>
                </a:lnTo>
                <a:lnTo>
                  <a:pt x="3482733" y="929451"/>
                </a:lnTo>
                <a:lnTo>
                  <a:pt x="3678822" y="733363"/>
                </a:lnTo>
                <a:cubicBezTo>
                  <a:pt x="3698145" y="714039"/>
                  <a:pt x="3723871" y="704777"/>
                  <a:pt x="3749844" y="705422"/>
                </a:cubicBezTo>
                <a:close/>
                <a:moveTo>
                  <a:pt x="980888" y="663385"/>
                </a:moveTo>
                <a:lnTo>
                  <a:pt x="1176977" y="859474"/>
                </a:lnTo>
                <a:cubicBezTo>
                  <a:pt x="1215624" y="898121"/>
                  <a:pt x="1214027" y="962378"/>
                  <a:pt x="1173409" y="1002996"/>
                </a:cubicBezTo>
                <a:cubicBezTo>
                  <a:pt x="1163254" y="1013151"/>
                  <a:pt x="1151622" y="1020866"/>
                  <a:pt x="1139282" y="1026124"/>
                </a:cubicBezTo>
                <a:lnTo>
                  <a:pt x="1125556" y="1029121"/>
                </a:lnTo>
                <a:lnTo>
                  <a:pt x="1122559" y="1042848"/>
                </a:lnTo>
                <a:cubicBezTo>
                  <a:pt x="1117301" y="1055187"/>
                  <a:pt x="1109585" y="1066819"/>
                  <a:pt x="1099431" y="1076974"/>
                </a:cubicBezTo>
                <a:cubicBezTo>
                  <a:pt x="1058813" y="1117592"/>
                  <a:pt x="994556" y="1119190"/>
                  <a:pt x="955909" y="1080542"/>
                </a:cubicBezTo>
                <a:lnTo>
                  <a:pt x="849329" y="973962"/>
                </a:lnTo>
                <a:lnTo>
                  <a:pt x="863877" y="959414"/>
                </a:lnTo>
                <a:lnTo>
                  <a:pt x="970457" y="1065993"/>
                </a:lnTo>
                <a:cubicBezTo>
                  <a:pt x="1001459" y="1096996"/>
                  <a:pt x="1053005" y="1095714"/>
                  <a:pt x="1085588" y="1063131"/>
                </a:cubicBezTo>
                <a:cubicBezTo>
                  <a:pt x="1093734" y="1054986"/>
                  <a:pt x="1099923" y="1045655"/>
                  <a:pt x="1104141" y="1035755"/>
                </a:cubicBezTo>
                <a:lnTo>
                  <a:pt x="1104590" y="1033701"/>
                </a:lnTo>
                <a:lnTo>
                  <a:pt x="1100909" y="1034504"/>
                </a:lnTo>
                <a:cubicBezTo>
                  <a:pt x="1074936" y="1035150"/>
                  <a:pt x="1049210" y="1025888"/>
                  <a:pt x="1029886" y="1006564"/>
                </a:cubicBezTo>
                <a:lnTo>
                  <a:pt x="923307" y="899984"/>
                </a:lnTo>
                <a:lnTo>
                  <a:pt x="937855" y="885436"/>
                </a:lnTo>
                <a:lnTo>
                  <a:pt x="1044435" y="992016"/>
                </a:lnTo>
                <a:cubicBezTo>
                  <a:pt x="1059936" y="1007517"/>
                  <a:pt x="1080573" y="1014947"/>
                  <a:pt x="1101408" y="1014429"/>
                </a:cubicBezTo>
                <a:lnTo>
                  <a:pt x="1109169" y="1012734"/>
                </a:lnTo>
                <a:lnTo>
                  <a:pt x="1110864" y="1004973"/>
                </a:lnTo>
                <a:cubicBezTo>
                  <a:pt x="1111382" y="984138"/>
                  <a:pt x="1103952" y="963501"/>
                  <a:pt x="1088451" y="948000"/>
                </a:cubicBezTo>
                <a:lnTo>
                  <a:pt x="892362" y="751912"/>
                </a:lnTo>
                <a:lnTo>
                  <a:pt x="906910" y="737363"/>
                </a:lnTo>
                <a:lnTo>
                  <a:pt x="1102999" y="933451"/>
                </a:lnTo>
                <a:cubicBezTo>
                  <a:pt x="1122323" y="952775"/>
                  <a:pt x="1131585" y="978501"/>
                  <a:pt x="1130939" y="1004474"/>
                </a:cubicBezTo>
                <a:lnTo>
                  <a:pt x="1130135" y="1008155"/>
                </a:lnTo>
                <a:lnTo>
                  <a:pt x="1132191" y="1007706"/>
                </a:lnTo>
                <a:cubicBezTo>
                  <a:pt x="1142089" y="1003489"/>
                  <a:pt x="1151421" y="997300"/>
                  <a:pt x="1159566" y="989154"/>
                </a:cubicBezTo>
                <a:cubicBezTo>
                  <a:pt x="1192149" y="956571"/>
                  <a:pt x="1193431" y="905024"/>
                  <a:pt x="1162429" y="874022"/>
                </a:cubicBezTo>
                <a:lnTo>
                  <a:pt x="966340" y="677934"/>
                </a:lnTo>
                <a:close/>
                <a:moveTo>
                  <a:pt x="2364844" y="649478"/>
                </a:moveTo>
                <a:cubicBezTo>
                  <a:pt x="3312213" y="649478"/>
                  <a:pt x="4080207" y="1417471"/>
                  <a:pt x="4080207" y="2364839"/>
                </a:cubicBezTo>
                <a:cubicBezTo>
                  <a:pt x="4080207" y="3312207"/>
                  <a:pt x="3312213" y="4080201"/>
                  <a:pt x="2364844" y="4080201"/>
                </a:cubicBezTo>
                <a:cubicBezTo>
                  <a:pt x="1417475" y="4080201"/>
                  <a:pt x="649481" y="3312207"/>
                  <a:pt x="649481" y="2364839"/>
                </a:cubicBezTo>
                <a:cubicBezTo>
                  <a:pt x="649481" y="1417471"/>
                  <a:pt x="1417475" y="649478"/>
                  <a:pt x="2364844" y="649478"/>
                </a:cubicBezTo>
                <a:close/>
                <a:moveTo>
                  <a:pt x="3539074" y="523055"/>
                </a:moveTo>
                <a:lnTo>
                  <a:pt x="3556892" y="533342"/>
                </a:lnTo>
                <a:lnTo>
                  <a:pt x="3418236" y="773500"/>
                </a:lnTo>
                <a:cubicBezTo>
                  <a:pt x="3404572" y="797167"/>
                  <a:pt x="3382120" y="812772"/>
                  <a:pt x="3356865" y="818871"/>
                </a:cubicBezTo>
                <a:lnTo>
                  <a:pt x="3353101" y="819047"/>
                </a:lnTo>
                <a:lnTo>
                  <a:pt x="3354067" y="820916"/>
                </a:lnTo>
                <a:cubicBezTo>
                  <a:pt x="3360703" y="829386"/>
                  <a:pt x="3369096" y="836797"/>
                  <a:pt x="3379073" y="842557"/>
                </a:cubicBezTo>
                <a:cubicBezTo>
                  <a:pt x="3418978" y="865596"/>
                  <a:pt x="3469100" y="853493"/>
                  <a:pt x="3491022" y="815523"/>
                </a:cubicBezTo>
                <a:lnTo>
                  <a:pt x="3629678" y="575365"/>
                </a:lnTo>
                <a:lnTo>
                  <a:pt x="3647496" y="585652"/>
                </a:lnTo>
                <a:lnTo>
                  <a:pt x="3508840" y="825810"/>
                </a:lnTo>
                <a:cubicBezTo>
                  <a:pt x="3481512" y="873143"/>
                  <a:pt x="3419031" y="888232"/>
                  <a:pt x="3369285" y="859510"/>
                </a:cubicBezTo>
                <a:cubicBezTo>
                  <a:pt x="3356848" y="852330"/>
                  <a:pt x="3346384" y="843092"/>
                  <a:pt x="3338112" y="832533"/>
                </a:cubicBezTo>
                <a:lnTo>
                  <a:pt x="3331664" y="820050"/>
                </a:lnTo>
                <a:lnTo>
                  <a:pt x="3317630" y="820707"/>
                </a:lnTo>
                <a:cubicBezTo>
                  <a:pt x="3304350" y="818823"/>
                  <a:pt x="3291117" y="814380"/>
                  <a:pt x="3278681" y="807200"/>
                </a:cubicBezTo>
                <a:cubicBezTo>
                  <a:pt x="3228934" y="778479"/>
                  <a:pt x="3210760" y="716825"/>
                  <a:pt x="3238088" y="669492"/>
                </a:cubicBezTo>
                <a:lnTo>
                  <a:pt x="3313451" y="538959"/>
                </a:lnTo>
                <a:lnTo>
                  <a:pt x="3331269" y="549246"/>
                </a:lnTo>
                <a:lnTo>
                  <a:pt x="3255906" y="679779"/>
                </a:lnTo>
                <a:cubicBezTo>
                  <a:pt x="3233984" y="717749"/>
                  <a:pt x="3248563" y="767207"/>
                  <a:pt x="3288469" y="790247"/>
                </a:cubicBezTo>
                <a:cubicBezTo>
                  <a:pt x="3298445" y="796006"/>
                  <a:pt x="3309060" y="799570"/>
                  <a:pt x="3319713" y="801082"/>
                </a:cubicBezTo>
                <a:lnTo>
                  <a:pt x="3321815" y="800984"/>
                </a:lnTo>
                <a:lnTo>
                  <a:pt x="3320085" y="797636"/>
                </a:lnTo>
                <a:cubicBezTo>
                  <a:pt x="3312739" y="772715"/>
                  <a:pt x="3315028" y="745469"/>
                  <a:pt x="3328692" y="721802"/>
                </a:cubicBezTo>
                <a:lnTo>
                  <a:pt x="3404055" y="591269"/>
                </a:lnTo>
                <a:lnTo>
                  <a:pt x="3421873" y="601556"/>
                </a:lnTo>
                <a:lnTo>
                  <a:pt x="3346510" y="732090"/>
                </a:lnTo>
                <a:cubicBezTo>
                  <a:pt x="3335549" y="751074"/>
                  <a:pt x="3333713" y="772931"/>
                  <a:pt x="3339606" y="792922"/>
                </a:cubicBezTo>
                <a:lnTo>
                  <a:pt x="3343252" y="799980"/>
                </a:lnTo>
                <a:lnTo>
                  <a:pt x="3351187" y="799608"/>
                </a:lnTo>
                <a:cubicBezTo>
                  <a:pt x="3371446" y="794716"/>
                  <a:pt x="3389457" y="782198"/>
                  <a:pt x="3400418" y="763213"/>
                </a:cubicBezTo>
                <a:close/>
                <a:moveTo>
                  <a:pt x="1240859" y="520139"/>
                </a:moveTo>
                <a:cubicBezTo>
                  <a:pt x="1269953" y="524301"/>
                  <a:pt x="1296448" y="540723"/>
                  <a:pt x="1311820" y="567348"/>
                </a:cubicBezTo>
                <a:lnTo>
                  <a:pt x="1387183" y="697881"/>
                </a:lnTo>
                <a:lnTo>
                  <a:pt x="1369365" y="708168"/>
                </a:lnTo>
                <a:lnTo>
                  <a:pt x="1294002" y="577635"/>
                </a:lnTo>
                <a:cubicBezTo>
                  <a:pt x="1272080" y="539665"/>
                  <a:pt x="1221958" y="527562"/>
                  <a:pt x="1182052" y="550602"/>
                </a:cubicBezTo>
                <a:cubicBezTo>
                  <a:pt x="1142147" y="573641"/>
                  <a:pt x="1127568" y="623099"/>
                  <a:pt x="1149489" y="661069"/>
                </a:cubicBezTo>
                <a:lnTo>
                  <a:pt x="1288145" y="901227"/>
                </a:lnTo>
                <a:lnTo>
                  <a:pt x="1270327" y="911514"/>
                </a:lnTo>
                <a:lnTo>
                  <a:pt x="1131671" y="671356"/>
                </a:lnTo>
                <a:cubicBezTo>
                  <a:pt x="1104344" y="624023"/>
                  <a:pt x="1122518" y="562369"/>
                  <a:pt x="1172264" y="533648"/>
                </a:cubicBezTo>
                <a:cubicBezTo>
                  <a:pt x="1184701" y="526468"/>
                  <a:pt x="1197933" y="522026"/>
                  <a:pt x="1211214" y="520141"/>
                </a:cubicBezTo>
                <a:cubicBezTo>
                  <a:pt x="1221174" y="518727"/>
                  <a:pt x="1231161" y="518752"/>
                  <a:pt x="1240859" y="520139"/>
                </a:cubicBezTo>
                <a:close/>
                <a:moveTo>
                  <a:pt x="3283458" y="401569"/>
                </a:moveTo>
                <a:cubicBezTo>
                  <a:pt x="3293156" y="400182"/>
                  <a:pt x="3303143" y="400157"/>
                  <a:pt x="3313103" y="401570"/>
                </a:cubicBezTo>
                <a:cubicBezTo>
                  <a:pt x="3326383" y="403455"/>
                  <a:pt x="3339616" y="407898"/>
                  <a:pt x="3352052" y="415078"/>
                </a:cubicBezTo>
                <a:cubicBezTo>
                  <a:pt x="3401799" y="443799"/>
                  <a:pt x="3419973" y="505453"/>
                  <a:pt x="3392645" y="552787"/>
                </a:cubicBezTo>
                <a:lnTo>
                  <a:pt x="3317282" y="683319"/>
                </a:lnTo>
                <a:lnTo>
                  <a:pt x="3299464" y="673032"/>
                </a:lnTo>
                <a:lnTo>
                  <a:pt x="3374827" y="542499"/>
                </a:lnTo>
                <a:cubicBezTo>
                  <a:pt x="3396749" y="504529"/>
                  <a:pt x="3382170" y="455071"/>
                  <a:pt x="3342264" y="432031"/>
                </a:cubicBezTo>
                <a:cubicBezTo>
                  <a:pt x="3302359" y="408992"/>
                  <a:pt x="3252237" y="421095"/>
                  <a:pt x="3230315" y="459065"/>
                </a:cubicBezTo>
                <a:lnTo>
                  <a:pt x="3091659" y="699224"/>
                </a:lnTo>
                <a:lnTo>
                  <a:pt x="3073841" y="688936"/>
                </a:lnTo>
                <a:lnTo>
                  <a:pt x="3212497" y="448778"/>
                </a:lnTo>
                <a:cubicBezTo>
                  <a:pt x="3227869" y="422153"/>
                  <a:pt x="3254364" y="405731"/>
                  <a:pt x="3283458" y="401569"/>
                </a:cubicBezTo>
                <a:close/>
                <a:moveTo>
                  <a:pt x="1467707" y="363074"/>
                </a:moveTo>
                <a:lnTo>
                  <a:pt x="1606363" y="603233"/>
                </a:lnTo>
                <a:cubicBezTo>
                  <a:pt x="1633691" y="650565"/>
                  <a:pt x="1615517" y="712220"/>
                  <a:pt x="1565770" y="740941"/>
                </a:cubicBezTo>
                <a:cubicBezTo>
                  <a:pt x="1553333" y="748121"/>
                  <a:pt x="1540101" y="752563"/>
                  <a:pt x="1526821" y="754448"/>
                </a:cubicBezTo>
                <a:lnTo>
                  <a:pt x="1512787" y="753791"/>
                </a:lnTo>
                <a:lnTo>
                  <a:pt x="1506339" y="766273"/>
                </a:lnTo>
                <a:cubicBezTo>
                  <a:pt x="1498066" y="776832"/>
                  <a:pt x="1487603" y="786071"/>
                  <a:pt x="1475166" y="793251"/>
                </a:cubicBezTo>
                <a:cubicBezTo>
                  <a:pt x="1425420" y="821972"/>
                  <a:pt x="1362939" y="806884"/>
                  <a:pt x="1335611" y="759551"/>
                </a:cubicBezTo>
                <a:lnTo>
                  <a:pt x="1260248" y="629018"/>
                </a:lnTo>
                <a:lnTo>
                  <a:pt x="1278066" y="618731"/>
                </a:lnTo>
                <a:lnTo>
                  <a:pt x="1353429" y="749264"/>
                </a:lnTo>
                <a:cubicBezTo>
                  <a:pt x="1375351" y="787234"/>
                  <a:pt x="1425472" y="799337"/>
                  <a:pt x="1465378" y="776297"/>
                </a:cubicBezTo>
                <a:cubicBezTo>
                  <a:pt x="1475354" y="770538"/>
                  <a:pt x="1483748" y="763126"/>
                  <a:pt x="1490384" y="754656"/>
                </a:cubicBezTo>
                <a:lnTo>
                  <a:pt x="1491350" y="752788"/>
                </a:lnTo>
                <a:lnTo>
                  <a:pt x="1487586" y="752611"/>
                </a:lnTo>
                <a:cubicBezTo>
                  <a:pt x="1462331" y="746513"/>
                  <a:pt x="1439879" y="730907"/>
                  <a:pt x="1426215" y="707241"/>
                </a:cubicBezTo>
                <a:lnTo>
                  <a:pt x="1350852" y="576708"/>
                </a:lnTo>
                <a:lnTo>
                  <a:pt x="1368670" y="566421"/>
                </a:lnTo>
                <a:lnTo>
                  <a:pt x="1444033" y="696954"/>
                </a:lnTo>
                <a:cubicBezTo>
                  <a:pt x="1454994" y="715938"/>
                  <a:pt x="1473004" y="728457"/>
                  <a:pt x="1493264" y="733349"/>
                </a:cubicBezTo>
                <a:lnTo>
                  <a:pt x="1501199" y="733720"/>
                </a:lnTo>
                <a:lnTo>
                  <a:pt x="1504845" y="726663"/>
                </a:lnTo>
                <a:cubicBezTo>
                  <a:pt x="1510737" y="706672"/>
                  <a:pt x="1508902" y="684815"/>
                  <a:pt x="1497941" y="665830"/>
                </a:cubicBezTo>
                <a:lnTo>
                  <a:pt x="1359285" y="425671"/>
                </a:lnTo>
                <a:lnTo>
                  <a:pt x="1377103" y="415384"/>
                </a:lnTo>
                <a:lnTo>
                  <a:pt x="1515759" y="655543"/>
                </a:lnTo>
                <a:cubicBezTo>
                  <a:pt x="1529423" y="679209"/>
                  <a:pt x="1531712" y="706456"/>
                  <a:pt x="1524365" y="731376"/>
                </a:cubicBezTo>
                <a:lnTo>
                  <a:pt x="1522636" y="734724"/>
                </a:lnTo>
                <a:lnTo>
                  <a:pt x="1524737" y="734822"/>
                </a:lnTo>
                <a:cubicBezTo>
                  <a:pt x="1535391" y="733310"/>
                  <a:pt x="1546006" y="729747"/>
                  <a:pt x="1555982" y="723987"/>
                </a:cubicBezTo>
                <a:cubicBezTo>
                  <a:pt x="1595888" y="700948"/>
                  <a:pt x="1610467" y="651489"/>
                  <a:pt x="1588545" y="613520"/>
                </a:cubicBezTo>
                <a:lnTo>
                  <a:pt x="1449889" y="373361"/>
                </a:lnTo>
                <a:close/>
                <a:moveTo>
                  <a:pt x="1727260" y="284322"/>
                </a:moveTo>
                <a:cubicBezTo>
                  <a:pt x="1767207" y="289171"/>
                  <a:pt x="1801611" y="316364"/>
                  <a:pt x="1812220" y="355960"/>
                </a:cubicBezTo>
                <a:lnTo>
                  <a:pt x="1851231" y="501550"/>
                </a:lnTo>
                <a:lnTo>
                  <a:pt x="1831358" y="506875"/>
                </a:lnTo>
                <a:lnTo>
                  <a:pt x="1792347" y="361284"/>
                </a:lnTo>
                <a:cubicBezTo>
                  <a:pt x="1780999" y="318934"/>
                  <a:pt x="1735718" y="294271"/>
                  <a:pt x="1691209" y="306197"/>
                </a:cubicBezTo>
                <a:cubicBezTo>
                  <a:pt x="1646700" y="318123"/>
                  <a:pt x="1619817" y="362124"/>
                  <a:pt x="1631164" y="404473"/>
                </a:cubicBezTo>
                <a:lnTo>
                  <a:pt x="1702938" y="672335"/>
                </a:lnTo>
                <a:lnTo>
                  <a:pt x="1683064" y="677660"/>
                </a:lnTo>
                <a:lnTo>
                  <a:pt x="1611291" y="409798"/>
                </a:lnTo>
                <a:cubicBezTo>
                  <a:pt x="1597145" y="357005"/>
                  <a:pt x="1630657" y="302155"/>
                  <a:pt x="1686142" y="287288"/>
                </a:cubicBezTo>
                <a:cubicBezTo>
                  <a:pt x="1700014" y="283571"/>
                  <a:pt x="1713945" y="282705"/>
                  <a:pt x="1727260" y="284322"/>
                </a:cubicBezTo>
                <a:close/>
                <a:moveTo>
                  <a:pt x="3023079" y="281806"/>
                </a:moveTo>
                <a:lnTo>
                  <a:pt x="3042953" y="287131"/>
                </a:lnTo>
                <a:lnTo>
                  <a:pt x="2971179" y="554994"/>
                </a:lnTo>
                <a:cubicBezTo>
                  <a:pt x="2964106" y="581391"/>
                  <a:pt x="2946458" y="602275"/>
                  <a:pt x="2923642" y="614702"/>
                </a:cubicBezTo>
                <a:lnTo>
                  <a:pt x="2920052" y="615846"/>
                </a:lnTo>
                <a:lnTo>
                  <a:pt x="2921469" y="617402"/>
                </a:lnTo>
                <a:cubicBezTo>
                  <a:pt x="2930071" y="623866"/>
                  <a:pt x="2940096" y="628852"/>
                  <a:pt x="2951223" y="631833"/>
                </a:cubicBezTo>
                <a:cubicBezTo>
                  <a:pt x="2995733" y="643760"/>
                  <a:pt x="3041014" y="619096"/>
                  <a:pt x="3052361" y="576747"/>
                </a:cubicBezTo>
                <a:lnTo>
                  <a:pt x="3124135" y="308884"/>
                </a:lnTo>
                <a:lnTo>
                  <a:pt x="3144008" y="314209"/>
                </a:lnTo>
                <a:lnTo>
                  <a:pt x="3072235" y="582072"/>
                </a:lnTo>
                <a:cubicBezTo>
                  <a:pt x="3058089" y="634865"/>
                  <a:pt x="3001642" y="665610"/>
                  <a:pt x="2946157" y="650743"/>
                </a:cubicBezTo>
                <a:cubicBezTo>
                  <a:pt x="2932285" y="647026"/>
                  <a:pt x="2919787" y="640810"/>
                  <a:pt x="2909064" y="632752"/>
                </a:cubicBezTo>
                <a:lnTo>
                  <a:pt x="2899605" y="622364"/>
                </a:lnTo>
                <a:lnTo>
                  <a:pt x="2886219" y="626631"/>
                </a:lnTo>
                <a:cubicBezTo>
                  <a:pt x="2872904" y="628248"/>
                  <a:pt x="2858972" y="627382"/>
                  <a:pt x="2845101" y="623665"/>
                </a:cubicBezTo>
                <a:cubicBezTo>
                  <a:pt x="2789616" y="608798"/>
                  <a:pt x="2756104" y="553948"/>
                  <a:pt x="2770250" y="501155"/>
                </a:cubicBezTo>
                <a:lnTo>
                  <a:pt x="2809261" y="355564"/>
                </a:lnTo>
                <a:lnTo>
                  <a:pt x="2829134" y="360889"/>
                </a:lnTo>
                <a:lnTo>
                  <a:pt x="2790123" y="506480"/>
                </a:lnTo>
                <a:cubicBezTo>
                  <a:pt x="2778776" y="548830"/>
                  <a:pt x="2805658" y="592830"/>
                  <a:pt x="2850168" y="604756"/>
                </a:cubicBezTo>
                <a:cubicBezTo>
                  <a:pt x="2861295" y="607737"/>
                  <a:pt x="2872471" y="608432"/>
                  <a:pt x="2883152" y="607135"/>
                </a:cubicBezTo>
                <a:lnTo>
                  <a:pt x="2885157" y="606496"/>
                </a:lnTo>
                <a:lnTo>
                  <a:pt x="2882620" y="603710"/>
                </a:lnTo>
                <a:cubicBezTo>
                  <a:pt x="2869074" y="581540"/>
                  <a:pt x="2864233" y="554630"/>
                  <a:pt x="2871306" y="528233"/>
                </a:cubicBezTo>
                <a:lnTo>
                  <a:pt x="2910317" y="382642"/>
                </a:lnTo>
                <a:lnTo>
                  <a:pt x="2930190" y="387967"/>
                </a:lnTo>
                <a:lnTo>
                  <a:pt x="2891179" y="533558"/>
                </a:lnTo>
                <a:cubicBezTo>
                  <a:pt x="2885505" y="554733"/>
                  <a:pt x="2889389" y="576320"/>
                  <a:pt x="2900255" y="594105"/>
                </a:cubicBezTo>
                <a:lnTo>
                  <a:pt x="2905603" y="599978"/>
                </a:lnTo>
                <a:lnTo>
                  <a:pt x="2913172" y="597566"/>
                </a:lnTo>
                <a:cubicBezTo>
                  <a:pt x="2931475" y="587597"/>
                  <a:pt x="2945632" y="570844"/>
                  <a:pt x="2951306" y="549669"/>
                </a:cubicBezTo>
                <a:close/>
                <a:moveTo>
                  <a:pt x="2773366" y="222947"/>
                </a:moveTo>
                <a:cubicBezTo>
                  <a:pt x="2786681" y="221330"/>
                  <a:pt x="2800613" y="222196"/>
                  <a:pt x="2814484" y="225913"/>
                </a:cubicBezTo>
                <a:cubicBezTo>
                  <a:pt x="2869969" y="240780"/>
                  <a:pt x="2903481" y="295630"/>
                  <a:pt x="2889335" y="348424"/>
                </a:cubicBezTo>
                <a:lnTo>
                  <a:pt x="2850324" y="494015"/>
                </a:lnTo>
                <a:lnTo>
                  <a:pt x="2830451" y="488690"/>
                </a:lnTo>
                <a:lnTo>
                  <a:pt x="2869462" y="343098"/>
                </a:lnTo>
                <a:cubicBezTo>
                  <a:pt x="2880810" y="300748"/>
                  <a:pt x="2853927" y="256749"/>
                  <a:pt x="2809417" y="244822"/>
                </a:cubicBezTo>
                <a:cubicBezTo>
                  <a:pt x="2764908" y="232896"/>
                  <a:pt x="2719627" y="257560"/>
                  <a:pt x="2708279" y="299910"/>
                </a:cubicBezTo>
                <a:lnTo>
                  <a:pt x="2636506" y="567772"/>
                </a:lnTo>
                <a:lnTo>
                  <a:pt x="2616632" y="562447"/>
                </a:lnTo>
                <a:lnTo>
                  <a:pt x="2688406" y="294584"/>
                </a:lnTo>
                <a:cubicBezTo>
                  <a:pt x="2699015" y="254989"/>
                  <a:pt x="2733419" y="227797"/>
                  <a:pt x="2773366" y="222947"/>
                </a:cubicBezTo>
                <a:close/>
                <a:moveTo>
                  <a:pt x="2015666" y="198992"/>
                </a:moveTo>
                <a:lnTo>
                  <a:pt x="2087440" y="466855"/>
                </a:lnTo>
                <a:cubicBezTo>
                  <a:pt x="2101586" y="519648"/>
                  <a:pt x="2068074" y="574498"/>
                  <a:pt x="2012588" y="589365"/>
                </a:cubicBezTo>
                <a:cubicBezTo>
                  <a:pt x="1998717" y="593082"/>
                  <a:pt x="1984786" y="593948"/>
                  <a:pt x="1971470" y="592331"/>
                </a:cubicBezTo>
                <a:lnTo>
                  <a:pt x="1958084" y="588064"/>
                </a:lnTo>
                <a:lnTo>
                  <a:pt x="1948625" y="598452"/>
                </a:lnTo>
                <a:cubicBezTo>
                  <a:pt x="1937902" y="606510"/>
                  <a:pt x="1925404" y="612726"/>
                  <a:pt x="1911533" y="616443"/>
                </a:cubicBezTo>
                <a:cubicBezTo>
                  <a:pt x="1856048" y="631310"/>
                  <a:pt x="1799601" y="600565"/>
                  <a:pt x="1785455" y="547772"/>
                </a:cubicBezTo>
                <a:lnTo>
                  <a:pt x="1746444" y="402181"/>
                </a:lnTo>
                <a:lnTo>
                  <a:pt x="1766317" y="396856"/>
                </a:lnTo>
                <a:lnTo>
                  <a:pt x="1805328" y="542447"/>
                </a:lnTo>
                <a:cubicBezTo>
                  <a:pt x="1816676" y="584796"/>
                  <a:pt x="1861957" y="609460"/>
                  <a:pt x="1906466" y="597533"/>
                </a:cubicBezTo>
                <a:cubicBezTo>
                  <a:pt x="1917593" y="594552"/>
                  <a:pt x="1927619" y="589565"/>
                  <a:pt x="1936221" y="583102"/>
                </a:cubicBezTo>
                <a:lnTo>
                  <a:pt x="1937637" y="581547"/>
                </a:lnTo>
                <a:lnTo>
                  <a:pt x="1934047" y="580402"/>
                </a:lnTo>
                <a:cubicBezTo>
                  <a:pt x="1911232" y="567975"/>
                  <a:pt x="1893583" y="547090"/>
                  <a:pt x="1886510" y="520694"/>
                </a:cubicBezTo>
                <a:lnTo>
                  <a:pt x="1847499" y="375103"/>
                </a:lnTo>
                <a:lnTo>
                  <a:pt x="1867373" y="369778"/>
                </a:lnTo>
                <a:lnTo>
                  <a:pt x="1906384" y="515369"/>
                </a:lnTo>
                <a:cubicBezTo>
                  <a:pt x="1912058" y="536543"/>
                  <a:pt x="1926215" y="553297"/>
                  <a:pt x="1944517" y="563265"/>
                </a:cubicBezTo>
                <a:lnTo>
                  <a:pt x="1952086" y="565678"/>
                </a:lnTo>
                <a:lnTo>
                  <a:pt x="1957434" y="559804"/>
                </a:lnTo>
                <a:cubicBezTo>
                  <a:pt x="1968300" y="542020"/>
                  <a:pt x="1972184" y="520432"/>
                  <a:pt x="1966511" y="499258"/>
                </a:cubicBezTo>
                <a:lnTo>
                  <a:pt x="1894737" y="231395"/>
                </a:lnTo>
                <a:lnTo>
                  <a:pt x="1914610" y="226070"/>
                </a:lnTo>
                <a:lnTo>
                  <a:pt x="1986384" y="493933"/>
                </a:lnTo>
                <a:cubicBezTo>
                  <a:pt x="1993457" y="520329"/>
                  <a:pt x="1988616" y="547240"/>
                  <a:pt x="1975070" y="569410"/>
                </a:cubicBezTo>
                <a:lnTo>
                  <a:pt x="1972533" y="572196"/>
                </a:lnTo>
                <a:lnTo>
                  <a:pt x="1974537" y="572835"/>
                </a:lnTo>
                <a:cubicBezTo>
                  <a:pt x="1985219" y="574131"/>
                  <a:pt x="1996395" y="573437"/>
                  <a:pt x="2007522" y="570456"/>
                </a:cubicBezTo>
                <a:cubicBezTo>
                  <a:pt x="2052031" y="558530"/>
                  <a:pt x="2078914" y="514530"/>
                  <a:pt x="2067566" y="472180"/>
                </a:cubicBezTo>
                <a:lnTo>
                  <a:pt x="1995793" y="204317"/>
                </a:lnTo>
                <a:close/>
                <a:moveTo>
                  <a:pt x="2462228" y="182327"/>
                </a:moveTo>
                <a:lnTo>
                  <a:pt x="2482802" y="182327"/>
                </a:lnTo>
                <a:lnTo>
                  <a:pt x="2482802" y="459640"/>
                </a:lnTo>
                <a:cubicBezTo>
                  <a:pt x="2482802" y="486968"/>
                  <a:pt x="2471161" y="511708"/>
                  <a:pt x="2452339" y="529617"/>
                </a:cubicBezTo>
                <a:lnTo>
                  <a:pt x="2449167" y="531652"/>
                </a:lnTo>
                <a:lnTo>
                  <a:pt x="2450938" y="532787"/>
                </a:lnTo>
                <a:cubicBezTo>
                  <a:pt x="2460920" y="536804"/>
                  <a:pt x="2471894" y="539026"/>
                  <a:pt x="2483414" y="539026"/>
                </a:cubicBezTo>
                <a:cubicBezTo>
                  <a:pt x="2529493" y="539026"/>
                  <a:pt x="2566848" y="503484"/>
                  <a:pt x="2566848" y="459640"/>
                </a:cubicBezTo>
                <a:lnTo>
                  <a:pt x="2566848" y="182327"/>
                </a:lnTo>
                <a:lnTo>
                  <a:pt x="2587423" y="182327"/>
                </a:lnTo>
                <a:lnTo>
                  <a:pt x="2587423" y="459640"/>
                </a:lnTo>
                <a:cubicBezTo>
                  <a:pt x="2587423" y="514296"/>
                  <a:pt x="2540857" y="558602"/>
                  <a:pt x="2483414" y="558602"/>
                </a:cubicBezTo>
                <a:cubicBezTo>
                  <a:pt x="2469053" y="558602"/>
                  <a:pt x="2455373" y="555833"/>
                  <a:pt x="2442929" y="550825"/>
                </a:cubicBezTo>
                <a:lnTo>
                  <a:pt x="2431104" y="543239"/>
                </a:lnTo>
                <a:lnTo>
                  <a:pt x="2419278" y="550825"/>
                </a:lnTo>
                <a:cubicBezTo>
                  <a:pt x="2406835" y="555833"/>
                  <a:pt x="2393154" y="558602"/>
                  <a:pt x="2378794" y="558602"/>
                </a:cubicBezTo>
                <a:cubicBezTo>
                  <a:pt x="2321351" y="558602"/>
                  <a:pt x="2274785" y="514296"/>
                  <a:pt x="2274785" y="459640"/>
                </a:cubicBezTo>
                <a:lnTo>
                  <a:pt x="2274785" y="308912"/>
                </a:lnTo>
                <a:lnTo>
                  <a:pt x="2295360" y="308912"/>
                </a:lnTo>
                <a:lnTo>
                  <a:pt x="2295360" y="459640"/>
                </a:lnTo>
                <a:cubicBezTo>
                  <a:pt x="2295360" y="503484"/>
                  <a:pt x="2332714" y="539026"/>
                  <a:pt x="2378794" y="539026"/>
                </a:cubicBezTo>
                <a:cubicBezTo>
                  <a:pt x="2390313" y="539026"/>
                  <a:pt x="2401288" y="536804"/>
                  <a:pt x="2411270" y="532787"/>
                </a:cubicBezTo>
                <a:lnTo>
                  <a:pt x="2413041" y="531652"/>
                </a:lnTo>
                <a:lnTo>
                  <a:pt x="2409869" y="529617"/>
                </a:lnTo>
                <a:cubicBezTo>
                  <a:pt x="2391047" y="511708"/>
                  <a:pt x="2379406" y="486968"/>
                  <a:pt x="2379406" y="459640"/>
                </a:cubicBezTo>
                <a:lnTo>
                  <a:pt x="2379406" y="308912"/>
                </a:lnTo>
                <a:lnTo>
                  <a:pt x="2399980" y="308912"/>
                </a:lnTo>
                <a:lnTo>
                  <a:pt x="2399980" y="459640"/>
                </a:lnTo>
                <a:cubicBezTo>
                  <a:pt x="2399980" y="481561"/>
                  <a:pt x="2409318" y="501408"/>
                  <a:pt x="2424418" y="515774"/>
                </a:cubicBezTo>
                <a:lnTo>
                  <a:pt x="2431104" y="520064"/>
                </a:lnTo>
                <a:lnTo>
                  <a:pt x="2437790" y="515774"/>
                </a:lnTo>
                <a:cubicBezTo>
                  <a:pt x="2452889" y="501408"/>
                  <a:pt x="2462228" y="481561"/>
                  <a:pt x="2462228" y="459640"/>
                </a:cubicBezTo>
                <a:close/>
                <a:moveTo>
                  <a:pt x="2246274" y="182327"/>
                </a:moveTo>
                <a:cubicBezTo>
                  <a:pt x="2303717" y="182327"/>
                  <a:pt x="2350283" y="226634"/>
                  <a:pt x="2350283" y="281290"/>
                </a:cubicBezTo>
                <a:lnTo>
                  <a:pt x="2350283" y="432018"/>
                </a:lnTo>
                <a:lnTo>
                  <a:pt x="2329709" y="432018"/>
                </a:lnTo>
                <a:lnTo>
                  <a:pt x="2329709" y="281290"/>
                </a:lnTo>
                <a:cubicBezTo>
                  <a:pt x="2329709" y="237446"/>
                  <a:pt x="2292354" y="201904"/>
                  <a:pt x="2246274" y="201904"/>
                </a:cubicBezTo>
                <a:cubicBezTo>
                  <a:pt x="2200195" y="201904"/>
                  <a:pt x="2162840" y="237446"/>
                  <a:pt x="2162840" y="281290"/>
                </a:cubicBezTo>
                <a:lnTo>
                  <a:pt x="2162840" y="558602"/>
                </a:lnTo>
                <a:lnTo>
                  <a:pt x="2142266" y="558602"/>
                </a:lnTo>
                <a:lnTo>
                  <a:pt x="2142266" y="281290"/>
                </a:lnTo>
                <a:cubicBezTo>
                  <a:pt x="2142266" y="226634"/>
                  <a:pt x="2188832" y="182327"/>
                  <a:pt x="2246274" y="182327"/>
                </a:cubicBezTo>
                <a:close/>
                <a:moveTo>
                  <a:pt x="2364844" y="97952"/>
                </a:moveTo>
                <a:cubicBezTo>
                  <a:pt x="1112874" y="97952"/>
                  <a:pt x="97952" y="1112874"/>
                  <a:pt x="97952" y="2364839"/>
                </a:cubicBezTo>
                <a:cubicBezTo>
                  <a:pt x="97952" y="3616808"/>
                  <a:pt x="1112874" y="4631729"/>
                  <a:pt x="2364844" y="4631729"/>
                </a:cubicBezTo>
                <a:cubicBezTo>
                  <a:pt x="3616814" y="4631729"/>
                  <a:pt x="4631736" y="3616808"/>
                  <a:pt x="4631736" y="2364839"/>
                </a:cubicBezTo>
                <a:cubicBezTo>
                  <a:pt x="4631736" y="1112874"/>
                  <a:pt x="3616814" y="97952"/>
                  <a:pt x="2364844" y="97952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39"/>
                </a:cubicBezTo>
                <a:cubicBezTo>
                  <a:pt x="4729688" y="3670905"/>
                  <a:pt x="3670911" y="4729681"/>
                  <a:pt x="2364844" y="4729681"/>
                </a:cubicBezTo>
                <a:cubicBezTo>
                  <a:pt x="1058777" y="4729681"/>
                  <a:pt x="0" y="3670905"/>
                  <a:pt x="0" y="2364839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58E9709E-9969-4A6D-8B3D-D57AF3702F9C}"/>
              </a:ext>
            </a:extLst>
          </p:cNvPr>
          <p:cNvSpPr/>
          <p:nvPr/>
        </p:nvSpPr>
        <p:spPr>
          <a:xfrm>
            <a:off x="6592324" y="878796"/>
            <a:ext cx="2645459" cy="2645455"/>
          </a:xfrm>
          <a:custGeom>
            <a:avLst/>
            <a:gdLst>
              <a:gd name="connsiteX0" fmla="*/ 2566848 w 4729688"/>
              <a:gd name="connsiteY0" fmla="*/ 4165624 h 4729681"/>
              <a:gd name="connsiteX1" fmla="*/ 2587423 w 4729688"/>
              <a:gd name="connsiteY1" fmla="*/ 4165624 h 4729681"/>
              <a:gd name="connsiteX2" fmla="*/ 2587423 w 4729688"/>
              <a:gd name="connsiteY2" fmla="*/ 4442936 h 4729681"/>
              <a:gd name="connsiteX3" fmla="*/ 2483414 w 4729688"/>
              <a:gd name="connsiteY3" fmla="*/ 4541898 h 4729681"/>
              <a:gd name="connsiteX4" fmla="*/ 2379406 w 4729688"/>
              <a:gd name="connsiteY4" fmla="*/ 4442936 h 4729681"/>
              <a:gd name="connsiteX5" fmla="*/ 2379406 w 4729688"/>
              <a:gd name="connsiteY5" fmla="*/ 4292209 h 4729681"/>
              <a:gd name="connsiteX6" fmla="*/ 2399980 w 4729688"/>
              <a:gd name="connsiteY6" fmla="*/ 4292209 h 4729681"/>
              <a:gd name="connsiteX7" fmla="*/ 2399980 w 4729688"/>
              <a:gd name="connsiteY7" fmla="*/ 4442936 h 4729681"/>
              <a:gd name="connsiteX8" fmla="*/ 2483414 w 4729688"/>
              <a:gd name="connsiteY8" fmla="*/ 4522322 h 4729681"/>
              <a:gd name="connsiteX9" fmla="*/ 2566848 w 4729688"/>
              <a:gd name="connsiteY9" fmla="*/ 4442936 h 4729681"/>
              <a:gd name="connsiteX10" fmla="*/ 2246274 w 4729688"/>
              <a:gd name="connsiteY10" fmla="*/ 4165624 h 4729681"/>
              <a:gd name="connsiteX11" fmla="*/ 2286759 w 4729688"/>
              <a:gd name="connsiteY11" fmla="*/ 4173401 h 4729681"/>
              <a:gd name="connsiteX12" fmla="*/ 2298585 w 4729688"/>
              <a:gd name="connsiteY12" fmla="*/ 4180987 h 4729681"/>
              <a:gd name="connsiteX13" fmla="*/ 2310410 w 4729688"/>
              <a:gd name="connsiteY13" fmla="*/ 4173401 h 4729681"/>
              <a:gd name="connsiteX14" fmla="*/ 2350895 w 4729688"/>
              <a:gd name="connsiteY14" fmla="*/ 4165624 h 4729681"/>
              <a:gd name="connsiteX15" fmla="*/ 2454903 w 4729688"/>
              <a:gd name="connsiteY15" fmla="*/ 4264587 h 4729681"/>
              <a:gd name="connsiteX16" fmla="*/ 2454903 w 4729688"/>
              <a:gd name="connsiteY16" fmla="*/ 4415314 h 4729681"/>
              <a:gd name="connsiteX17" fmla="*/ 2434329 w 4729688"/>
              <a:gd name="connsiteY17" fmla="*/ 4415314 h 4729681"/>
              <a:gd name="connsiteX18" fmla="*/ 2434329 w 4729688"/>
              <a:gd name="connsiteY18" fmla="*/ 4264587 h 4729681"/>
              <a:gd name="connsiteX19" fmla="*/ 2350895 w 4729688"/>
              <a:gd name="connsiteY19" fmla="*/ 4185201 h 4729681"/>
              <a:gd name="connsiteX20" fmla="*/ 2318419 w 4729688"/>
              <a:gd name="connsiteY20" fmla="*/ 4191439 h 4729681"/>
              <a:gd name="connsiteX21" fmla="*/ 2316648 w 4729688"/>
              <a:gd name="connsiteY21" fmla="*/ 4192575 h 4729681"/>
              <a:gd name="connsiteX22" fmla="*/ 2319819 w 4729688"/>
              <a:gd name="connsiteY22" fmla="*/ 4194610 h 4729681"/>
              <a:gd name="connsiteX23" fmla="*/ 2350283 w 4729688"/>
              <a:gd name="connsiteY23" fmla="*/ 4264587 h 4729681"/>
              <a:gd name="connsiteX24" fmla="*/ 2350283 w 4729688"/>
              <a:gd name="connsiteY24" fmla="*/ 4415314 h 4729681"/>
              <a:gd name="connsiteX25" fmla="*/ 2329709 w 4729688"/>
              <a:gd name="connsiteY25" fmla="*/ 4415314 h 4729681"/>
              <a:gd name="connsiteX26" fmla="*/ 2329709 w 4729688"/>
              <a:gd name="connsiteY26" fmla="*/ 4264587 h 4729681"/>
              <a:gd name="connsiteX27" fmla="*/ 2305271 w 4729688"/>
              <a:gd name="connsiteY27" fmla="*/ 4208452 h 4729681"/>
              <a:gd name="connsiteX28" fmla="*/ 2298585 w 4729688"/>
              <a:gd name="connsiteY28" fmla="*/ 4204163 h 4729681"/>
              <a:gd name="connsiteX29" fmla="*/ 2291898 w 4729688"/>
              <a:gd name="connsiteY29" fmla="*/ 4208452 h 4729681"/>
              <a:gd name="connsiteX30" fmla="*/ 2267461 w 4729688"/>
              <a:gd name="connsiteY30" fmla="*/ 4264587 h 4729681"/>
              <a:gd name="connsiteX31" fmla="*/ 2267461 w 4729688"/>
              <a:gd name="connsiteY31" fmla="*/ 4541898 h 4729681"/>
              <a:gd name="connsiteX32" fmla="*/ 2246886 w 4729688"/>
              <a:gd name="connsiteY32" fmla="*/ 4541898 h 4729681"/>
              <a:gd name="connsiteX33" fmla="*/ 2246886 w 4729688"/>
              <a:gd name="connsiteY33" fmla="*/ 4264587 h 4729681"/>
              <a:gd name="connsiteX34" fmla="*/ 2277350 w 4729688"/>
              <a:gd name="connsiteY34" fmla="*/ 4194610 h 4729681"/>
              <a:gd name="connsiteX35" fmla="*/ 2280521 w 4729688"/>
              <a:gd name="connsiteY35" fmla="*/ 4192575 h 4729681"/>
              <a:gd name="connsiteX36" fmla="*/ 2278751 w 4729688"/>
              <a:gd name="connsiteY36" fmla="*/ 4191439 h 4729681"/>
              <a:gd name="connsiteX37" fmla="*/ 2246274 w 4729688"/>
              <a:gd name="connsiteY37" fmla="*/ 4185201 h 4729681"/>
              <a:gd name="connsiteX38" fmla="*/ 2162840 w 4729688"/>
              <a:gd name="connsiteY38" fmla="*/ 4264587 h 4729681"/>
              <a:gd name="connsiteX39" fmla="*/ 2162840 w 4729688"/>
              <a:gd name="connsiteY39" fmla="*/ 4541898 h 4729681"/>
              <a:gd name="connsiteX40" fmla="*/ 2142266 w 4729688"/>
              <a:gd name="connsiteY40" fmla="*/ 4541898 h 4729681"/>
              <a:gd name="connsiteX41" fmla="*/ 2142266 w 4729688"/>
              <a:gd name="connsiteY41" fmla="*/ 4264587 h 4729681"/>
              <a:gd name="connsiteX42" fmla="*/ 2246274 w 4729688"/>
              <a:gd name="connsiteY42" fmla="*/ 4165624 h 4729681"/>
              <a:gd name="connsiteX43" fmla="*/ 2093181 w 4729688"/>
              <a:gd name="connsiteY43" fmla="*/ 4156453 h 4729681"/>
              <a:gd name="connsiteX44" fmla="*/ 2113054 w 4729688"/>
              <a:gd name="connsiteY44" fmla="*/ 4161778 h 4729681"/>
              <a:gd name="connsiteX45" fmla="*/ 2041281 w 4729688"/>
              <a:gd name="connsiteY45" fmla="*/ 4429641 h 4729681"/>
              <a:gd name="connsiteX46" fmla="*/ 1915203 w 4729688"/>
              <a:gd name="connsiteY46" fmla="*/ 4498312 h 4729681"/>
              <a:gd name="connsiteX47" fmla="*/ 1840351 w 4729688"/>
              <a:gd name="connsiteY47" fmla="*/ 4375802 h 4729681"/>
              <a:gd name="connsiteX48" fmla="*/ 1879362 w 4729688"/>
              <a:gd name="connsiteY48" fmla="*/ 4230211 h 4729681"/>
              <a:gd name="connsiteX49" fmla="*/ 1899236 w 4729688"/>
              <a:gd name="connsiteY49" fmla="*/ 4235536 h 4729681"/>
              <a:gd name="connsiteX50" fmla="*/ 1860225 w 4729688"/>
              <a:gd name="connsiteY50" fmla="*/ 4381127 h 4729681"/>
              <a:gd name="connsiteX51" fmla="*/ 1920269 w 4729688"/>
              <a:gd name="connsiteY51" fmla="*/ 4479403 h 4729681"/>
              <a:gd name="connsiteX52" fmla="*/ 2021407 w 4729688"/>
              <a:gd name="connsiteY52" fmla="*/ 4424316 h 4729681"/>
              <a:gd name="connsiteX53" fmla="*/ 2859270 w 4729688"/>
              <a:gd name="connsiteY53" fmla="*/ 4104815 h 4729681"/>
              <a:gd name="connsiteX54" fmla="*/ 2944230 w 4729688"/>
              <a:gd name="connsiteY54" fmla="*/ 4176452 h 4729681"/>
              <a:gd name="connsiteX55" fmla="*/ 2983241 w 4729688"/>
              <a:gd name="connsiteY55" fmla="*/ 4322043 h 4729681"/>
              <a:gd name="connsiteX56" fmla="*/ 2963368 w 4729688"/>
              <a:gd name="connsiteY56" fmla="*/ 4327368 h 4729681"/>
              <a:gd name="connsiteX57" fmla="*/ 2924357 w 4729688"/>
              <a:gd name="connsiteY57" fmla="*/ 4181777 h 4729681"/>
              <a:gd name="connsiteX58" fmla="*/ 2823218 w 4729688"/>
              <a:gd name="connsiteY58" fmla="*/ 4126690 h 4729681"/>
              <a:gd name="connsiteX59" fmla="*/ 2793463 w 4729688"/>
              <a:gd name="connsiteY59" fmla="*/ 4141122 h 4729681"/>
              <a:gd name="connsiteX60" fmla="*/ 2792047 w 4729688"/>
              <a:gd name="connsiteY60" fmla="*/ 4142677 h 4729681"/>
              <a:gd name="connsiteX61" fmla="*/ 2795637 w 4729688"/>
              <a:gd name="connsiteY61" fmla="*/ 4143822 h 4729681"/>
              <a:gd name="connsiteX62" fmla="*/ 2843174 w 4729688"/>
              <a:gd name="connsiteY62" fmla="*/ 4203530 h 4729681"/>
              <a:gd name="connsiteX63" fmla="*/ 2882185 w 4729688"/>
              <a:gd name="connsiteY63" fmla="*/ 4349121 h 4729681"/>
              <a:gd name="connsiteX64" fmla="*/ 2862312 w 4729688"/>
              <a:gd name="connsiteY64" fmla="*/ 4354446 h 4729681"/>
              <a:gd name="connsiteX65" fmla="*/ 2823301 w 4729688"/>
              <a:gd name="connsiteY65" fmla="*/ 4208855 h 4729681"/>
              <a:gd name="connsiteX66" fmla="*/ 2785167 w 4729688"/>
              <a:gd name="connsiteY66" fmla="*/ 4160958 h 4729681"/>
              <a:gd name="connsiteX67" fmla="*/ 2777598 w 4729688"/>
              <a:gd name="connsiteY67" fmla="*/ 4158545 h 4729681"/>
              <a:gd name="connsiteX68" fmla="*/ 2772250 w 4729688"/>
              <a:gd name="connsiteY68" fmla="*/ 4164420 h 4729681"/>
              <a:gd name="connsiteX69" fmla="*/ 2763174 w 4729688"/>
              <a:gd name="connsiteY69" fmla="*/ 4224966 h 4729681"/>
              <a:gd name="connsiteX70" fmla="*/ 2834947 w 4729688"/>
              <a:gd name="connsiteY70" fmla="*/ 4492828 h 4729681"/>
              <a:gd name="connsiteX71" fmla="*/ 2815074 w 4729688"/>
              <a:gd name="connsiteY71" fmla="*/ 4498153 h 4729681"/>
              <a:gd name="connsiteX72" fmla="*/ 2743301 w 4729688"/>
              <a:gd name="connsiteY72" fmla="*/ 4230291 h 4729681"/>
              <a:gd name="connsiteX73" fmla="*/ 2754615 w 4729688"/>
              <a:gd name="connsiteY73" fmla="*/ 4154814 h 4729681"/>
              <a:gd name="connsiteX74" fmla="*/ 2757151 w 4729688"/>
              <a:gd name="connsiteY74" fmla="*/ 4152028 h 4729681"/>
              <a:gd name="connsiteX75" fmla="*/ 2755147 w 4729688"/>
              <a:gd name="connsiteY75" fmla="*/ 4151389 h 4729681"/>
              <a:gd name="connsiteX76" fmla="*/ 2722163 w 4729688"/>
              <a:gd name="connsiteY76" fmla="*/ 4153768 h 4729681"/>
              <a:gd name="connsiteX77" fmla="*/ 2662118 w 4729688"/>
              <a:gd name="connsiteY77" fmla="*/ 4252044 h 4729681"/>
              <a:gd name="connsiteX78" fmla="*/ 2733892 w 4729688"/>
              <a:gd name="connsiteY78" fmla="*/ 4519906 h 4729681"/>
              <a:gd name="connsiteX79" fmla="*/ 2714018 w 4729688"/>
              <a:gd name="connsiteY79" fmla="*/ 4525231 h 4729681"/>
              <a:gd name="connsiteX80" fmla="*/ 2642245 w 4729688"/>
              <a:gd name="connsiteY80" fmla="*/ 4257369 h 4729681"/>
              <a:gd name="connsiteX81" fmla="*/ 2717096 w 4729688"/>
              <a:gd name="connsiteY81" fmla="*/ 4134859 h 4729681"/>
              <a:gd name="connsiteX82" fmla="*/ 2758214 w 4729688"/>
              <a:gd name="connsiteY82" fmla="*/ 4131893 h 4729681"/>
              <a:gd name="connsiteX83" fmla="*/ 2771600 w 4729688"/>
              <a:gd name="connsiteY83" fmla="*/ 4136160 h 4729681"/>
              <a:gd name="connsiteX84" fmla="*/ 2781059 w 4729688"/>
              <a:gd name="connsiteY84" fmla="*/ 4125772 h 4729681"/>
              <a:gd name="connsiteX85" fmla="*/ 2818152 w 4729688"/>
              <a:gd name="connsiteY85" fmla="*/ 4107781 h 4729681"/>
              <a:gd name="connsiteX86" fmla="*/ 2859270 w 4729688"/>
              <a:gd name="connsiteY86" fmla="*/ 4104815 h 4729681"/>
              <a:gd name="connsiteX87" fmla="*/ 1742412 w 4729688"/>
              <a:gd name="connsiteY87" fmla="*/ 4070517 h 4729681"/>
              <a:gd name="connsiteX88" fmla="*/ 1783530 w 4729688"/>
              <a:gd name="connsiteY88" fmla="*/ 4073483 h 4729681"/>
              <a:gd name="connsiteX89" fmla="*/ 1820622 w 4729688"/>
              <a:gd name="connsiteY89" fmla="*/ 4091473 h 4729681"/>
              <a:gd name="connsiteX90" fmla="*/ 1830081 w 4729688"/>
              <a:gd name="connsiteY90" fmla="*/ 4101861 h 4729681"/>
              <a:gd name="connsiteX91" fmla="*/ 1843467 w 4729688"/>
              <a:gd name="connsiteY91" fmla="*/ 4097594 h 4729681"/>
              <a:gd name="connsiteX92" fmla="*/ 1884586 w 4729688"/>
              <a:gd name="connsiteY92" fmla="*/ 4100560 h 4729681"/>
              <a:gd name="connsiteX93" fmla="*/ 1959437 w 4729688"/>
              <a:gd name="connsiteY93" fmla="*/ 4223070 h 4729681"/>
              <a:gd name="connsiteX94" fmla="*/ 1920426 w 4729688"/>
              <a:gd name="connsiteY94" fmla="*/ 4368661 h 4729681"/>
              <a:gd name="connsiteX95" fmla="*/ 1900552 w 4729688"/>
              <a:gd name="connsiteY95" fmla="*/ 4363336 h 4729681"/>
              <a:gd name="connsiteX96" fmla="*/ 1939563 w 4729688"/>
              <a:gd name="connsiteY96" fmla="*/ 4217745 h 4729681"/>
              <a:gd name="connsiteX97" fmla="*/ 1879519 w 4729688"/>
              <a:gd name="connsiteY97" fmla="*/ 4119470 h 4729681"/>
              <a:gd name="connsiteX98" fmla="*/ 1846535 w 4729688"/>
              <a:gd name="connsiteY98" fmla="*/ 4117090 h 4729681"/>
              <a:gd name="connsiteX99" fmla="*/ 1844530 w 4729688"/>
              <a:gd name="connsiteY99" fmla="*/ 4117729 h 4729681"/>
              <a:gd name="connsiteX100" fmla="*/ 1847067 w 4729688"/>
              <a:gd name="connsiteY100" fmla="*/ 4120515 h 4729681"/>
              <a:gd name="connsiteX101" fmla="*/ 1858381 w 4729688"/>
              <a:gd name="connsiteY101" fmla="*/ 4195993 h 4729681"/>
              <a:gd name="connsiteX102" fmla="*/ 1819370 w 4729688"/>
              <a:gd name="connsiteY102" fmla="*/ 4341583 h 4729681"/>
              <a:gd name="connsiteX103" fmla="*/ 1799497 w 4729688"/>
              <a:gd name="connsiteY103" fmla="*/ 4336258 h 4729681"/>
              <a:gd name="connsiteX104" fmla="*/ 1838508 w 4729688"/>
              <a:gd name="connsiteY104" fmla="*/ 4190668 h 4729681"/>
              <a:gd name="connsiteX105" fmla="*/ 1829432 w 4729688"/>
              <a:gd name="connsiteY105" fmla="*/ 4130121 h 4729681"/>
              <a:gd name="connsiteX106" fmla="*/ 1824083 w 4729688"/>
              <a:gd name="connsiteY106" fmla="*/ 4124247 h 4729681"/>
              <a:gd name="connsiteX107" fmla="*/ 1816514 w 4729688"/>
              <a:gd name="connsiteY107" fmla="*/ 4126660 h 4729681"/>
              <a:gd name="connsiteX108" fmla="*/ 1778381 w 4729688"/>
              <a:gd name="connsiteY108" fmla="*/ 4174557 h 4729681"/>
              <a:gd name="connsiteX109" fmla="*/ 1706608 w 4729688"/>
              <a:gd name="connsiteY109" fmla="*/ 4442419 h 4729681"/>
              <a:gd name="connsiteX110" fmla="*/ 1686734 w 4729688"/>
              <a:gd name="connsiteY110" fmla="*/ 4437094 h 4729681"/>
              <a:gd name="connsiteX111" fmla="*/ 1758508 w 4729688"/>
              <a:gd name="connsiteY111" fmla="*/ 4169232 h 4729681"/>
              <a:gd name="connsiteX112" fmla="*/ 1806044 w 4729688"/>
              <a:gd name="connsiteY112" fmla="*/ 4109524 h 4729681"/>
              <a:gd name="connsiteX113" fmla="*/ 1809635 w 4729688"/>
              <a:gd name="connsiteY113" fmla="*/ 4108379 h 4729681"/>
              <a:gd name="connsiteX114" fmla="*/ 1808218 w 4729688"/>
              <a:gd name="connsiteY114" fmla="*/ 4106824 h 4729681"/>
              <a:gd name="connsiteX115" fmla="*/ 1778463 w 4729688"/>
              <a:gd name="connsiteY115" fmla="*/ 4092392 h 4729681"/>
              <a:gd name="connsiteX116" fmla="*/ 1677325 w 4729688"/>
              <a:gd name="connsiteY116" fmla="*/ 4147479 h 4729681"/>
              <a:gd name="connsiteX117" fmla="*/ 1605552 w 4729688"/>
              <a:gd name="connsiteY117" fmla="*/ 4415341 h 4729681"/>
              <a:gd name="connsiteX118" fmla="*/ 1585678 w 4729688"/>
              <a:gd name="connsiteY118" fmla="*/ 4410016 h 4729681"/>
              <a:gd name="connsiteX119" fmla="*/ 1657452 w 4729688"/>
              <a:gd name="connsiteY119" fmla="*/ 4142154 h 4729681"/>
              <a:gd name="connsiteX120" fmla="*/ 1742412 w 4729688"/>
              <a:gd name="connsiteY120" fmla="*/ 4070517 h 4729681"/>
              <a:gd name="connsiteX121" fmla="*/ 3046620 w 4729688"/>
              <a:gd name="connsiteY121" fmla="*/ 4046563 h 4729681"/>
              <a:gd name="connsiteX122" fmla="*/ 3118394 w 4729688"/>
              <a:gd name="connsiteY122" fmla="*/ 4314426 h 4729681"/>
              <a:gd name="connsiteX123" fmla="*/ 3043543 w 4729688"/>
              <a:gd name="connsiteY123" fmla="*/ 4436935 h 4729681"/>
              <a:gd name="connsiteX124" fmla="*/ 2917465 w 4729688"/>
              <a:gd name="connsiteY124" fmla="*/ 4368264 h 4729681"/>
              <a:gd name="connsiteX125" fmla="*/ 2878454 w 4729688"/>
              <a:gd name="connsiteY125" fmla="*/ 4222674 h 4729681"/>
              <a:gd name="connsiteX126" fmla="*/ 2898327 w 4729688"/>
              <a:gd name="connsiteY126" fmla="*/ 4217349 h 4729681"/>
              <a:gd name="connsiteX127" fmla="*/ 2937338 w 4729688"/>
              <a:gd name="connsiteY127" fmla="*/ 4362939 h 4729681"/>
              <a:gd name="connsiteX128" fmla="*/ 3038476 w 4729688"/>
              <a:gd name="connsiteY128" fmla="*/ 4418026 h 4729681"/>
              <a:gd name="connsiteX129" fmla="*/ 3098520 w 4729688"/>
              <a:gd name="connsiteY129" fmla="*/ 4319751 h 4729681"/>
              <a:gd name="connsiteX130" fmla="*/ 3026747 w 4729688"/>
              <a:gd name="connsiteY130" fmla="*/ 4051888 h 4729681"/>
              <a:gd name="connsiteX131" fmla="*/ 1638027 w 4729688"/>
              <a:gd name="connsiteY131" fmla="*/ 4025001 h 4729681"/>
              <a:gd name="connsiteX132" fmla="*/ 1655845 w 4729688"/>
              <a:gd name="connsiteY132" fmla="*/ 4035288 h 4729681"/>
              <a:gd name="connsiteX133" fmla="*/ 1517190 w 4729688"/>
              <a:gd name="connsiteY133" fmla="*/ 4275447 h 4729681"/>
              <a:gd name="connsiteX134" fmla="*/ 1377634 w 4729688"/>
              <a:gd name="connsiteY134" fmla="*/ 4309147 h 4729681"/>
              <a:gd name="connsiteX135" fmla="*/ 1337041 w 4729688"/>
              <a:gd name="connsiteY135" fmla="*/ 4171438 h 4729681"/>
              <a:gd name="connsiteX136" fmla="*/ 1412405 w 4729688"/>
              <a:gd name="connsiteY136" fmla="*/ 4040905 h 4729681"/>
              <a:gd name="connsiteX137" fmla="*/ 1430223 w 4729688"/>
              <a:gd name="connsiteY137" fmla="*/ 4051192 h 4729681"/>
              <a:gd name="connsiteX138" fmla="*/ 1354859 w 4729688"/>
              <a:gd name="connsiteY138" fmla="*/ 4181725 h 4729681"/>
              <a:gd name="connsiteX139" fmla="*/ 1387422 w 4729688"/>
              <a:gd name="connsiteY139" fmla="*/ 4292193 h 4729681"/>
              <a:gd name="connsiteX140" fmla="*/ 1499372 w 4729688"/>
              <a:gd name="connsiteY140" fmla="*/ 4265160 h 4729681"/>
              <a:gd name="connsiteX141" fmla="*/ 3323113 w 4729688"/>
              <a:gd name="connsiteY141" fmla="*/ 3917465 h 4729681"/>
              <a:gd name="connsiteX142" fmla="*/ 3394074 w 4729688"/>
              <a:gd name="connsiteY142" fmla="*/ 3964673 h 4729681"/>
              <a:gd name="connsiteX143" fmla="*/ 3469437 w 4729688"/>
              <a:gd name="connsiteY143" fmla="*/ 4095206 h 4729681"/>
              <a:gd name="connsiteX144" fmla="*/ 3451619 w 4729688"/>
              <a:gd name="connsiteY144" fmla="*/ 4105494 h 4729681"/>
              <a:gd name="connsiteX145" fmla="*/ 3376256 w 4729688"/>
              <a:gd name="connsiteY145" fmla="*/ 3974961 h 4729681"/>
              <a:gd name="connsiteX146" fmla="*/ 3264307 w 4729688"/>
              <a:gd name="connsiteY146" fmla="*/ 3947927 h 4729681"/>
              <a:gd name="connsiteX147" fmla="*/ 3239301 w 4729688"/>
              <a:gd name="connsiteY147" fmla="*/ 3969568 h 4729681"/>
              <a:gd name="connsiteX148" fmla="*/ 3238335 w 4729688"/>
              <a:gd name="connsiteY148" fmla="*/ 3971437 h 4729681"/>
              <a:gd name="connsiteX149" fmla="*/ 3242099 w 4729688"/>
              <a:gd name="connsiteY149" fmla="*/ 3971613 h 4729681"/>
              <a:gd name="connsiteX150" fmla="*/ 3303470 w 4729688"/>
              <a:gd name="connsiteY150" fmla="*/ 4016984 h 4729681"/>
              <a:gd name="connsiteX151" fmla="*/ 3378833 w 4729688"/>
              <a:gd name="connsiteY151" fmla="*/ 4147517 h 4729681"/>
              <a:gd name="connsiteX152" fmla="*/ 3361015 w 4729688"/>
              <a:gd name="connsiteY152" fmla="*/ 4157804 h 4729681"/>
              <a:gd name="connsiteX153" fmla="*/ 3285652 w 4729688"/>
              <a:gd name="connsiteY153" fmla="*/ 4027271 h 4729681"/>
              <a:gd name="connsiteX154" fmla="*/ 3236421 w 4729688"/>
              <a:gd name="connsiteY154" fmla="*/ 3990876 h 4729681"/>
              <a:gd name="connsiteX155" fmla="*/ 3228486 w 4729688"/>
              <a:gd name="connsiteY155" fmla="*/ 3990504 h 4729681"/>
              <a:gd name="connsiteX156" fmla="*/ 3224840 w 4729688"/>
              <a:gd name="connsiteY156" fmla="*/ 3997562 h 4729681"/>
              <a:gd name="connsiteX157" fmla="*/ 3231744 w 4729688"/>
              <a:gd name="connsiteY157" fmla="*/ 4058395 h 4729681"/>
              <a:gd name="connsiteX158" fmla="*/ 3370399 w 4729688"/>
              <a:gd name="connsiteY158" fmla="*/ 4298553 h 4729681"/>
              <a:gd name="connsiteX159" fmla="*/ 3352581 w 4729688"/>
              <a:gd name="connsiteY159" fmla="*/ 4308841 h 4729681"/>
              <a:gd name="connsiteX160" fmla="*/ 3213926 w 4729688"/>
              <a:gd name="connsiteY160" fmla="*/ 4068682 h 4729681"/>
              <a:gd name="connsiteX161" fmla="*/ 3205319 w 4729688"/>
              <a:gd name="connsiteY161" fmla="*/ 3992848 h 4729681"/>
              <a:gd name="connsiteX162" fmla="*/ 3207049 w 4729688"/>
              <a:gd name="connsiteY162" fmla="*/ 3989500 h 4729681"/>
              <a:gd name="connsiteX163" fmla="*/ 3204947 w 4729688"/>
              <a:gd name="connsiteY163" fmla="*/ 3989402 h 4729681"/>
              <a:gd name="connsiteX164" fmla="*/ 3173703 w 4729688"/>
              <a:gd name="connsiteY164" fmla="*/ 4000237 h 4729681"/>
              <a:gd name="connsiteX165" fmla="*/ 3141140 w 4729688"/>
              <a:gd name="connsiteY165" fmla="*/ 4110705 h 4729681"/>
              <a:gd name="connsiteX166" fmla="*/ 3279795 w 4729688"/>
              <a:gd name="connsiteY166" fmla="*/ 4350864 h 4729681"/>
              <a:gd name="connsiteX167" fmla="*/ 3261977 w 4729688"/>
              <a:gd name="connsiteY167" fmla="*/ 4361151 h 4729681"/>
              <a:gd name="connsiteX168" fmla="*/ 3123322 w 4729688"/>
              <a:gd name="connsiteY168" fmla="*/ 4120992 h 4729681"/>
              <a:gd name="connsiteX169" fmla="*/ 3163914 w 4729688"/>
              <a:gd name="connsiteY169" fmla="*/ 3983284 h 4729681"/>
              <a:gd name="connsiteX170" fmla="*/ 3202864 w 4729688"/>
              <a:gd name="connsiteY170" fmla="*/ 3969777 h 4729681"/>
              <a:gd name="connsiteX171" fmla="*/ 3216898 w 4729688"/>
              <a:gd name="connsiteY171" fmla="*/ 3970434 h 4729681"/>
              <a:gd name="connsiteX172" fmla="*/ 3223346 w 4729688"/>
              <a:gd name="connsiteY172" fmla="*/ 3957951 h 4729681"/>
              <a:gd name="connsiteX173" fmla="*/ 3254518 w 4729688"/>
              <a:gd name="connsiteY173" fmla="*/ 3930974 h 4729681"/>
              <a:gd name="connsiteX174" fmla="*/ 3293468 w 4729688"/>
              <a:gd name="connsiteY174" fmla="*/ 3917466 h 4729681"/>
              <a:gd name="connsiteX175" fmla="*/ 3323113 w 4729688"/>
              <a:gd name="connsiteY175" fmla="*/ 3917465 h 4729681"/>
              <a:gd name="connsiteX176" fmla="*/ 1291808 w 4729688"/>
              <a:gd name="connsiteY176" fmla="*/ 3851205 h 4729681"/>
              <a:gd name="connsiteX177" fmla="*/ 1321453 w 4729688"/>
              <a:gd name="connsiteY177" fmla="*/ 3851207 h 4729681"/>
              <a:gd name="connsiteX178" fmla="*/ 1360402 w 4729688"/>
              <a:gd name="connsiteY178" fmla="*/ 3864714 h 4729681"/>
              <a:gd name="connsiteX179" fmla="*/ 1391574 w 4729688"/>
              <a:gd name="connsiteY179" fmla="*/ 3891692 h 4729681"/>
              <a:gd name="connsiteX180" fmla="*/ 1398023 w 4729688"/>
              <a:gd name="connsiteY180" fmla="*/ 3904174 h 4729681"/>
              <a:gd name="connsiteX181" fmla="*/ 1412057 w 4729688"/>
              <a:gd name="connsiteY181" fmla="*/ 3903517 h 4729681"/>
              <a:gd name="connsiteX182" fmla="*/ 1451006 w 4729688"/>
              <a:gd name="connsiteY182" fmla="*/ 3917024 h 4729681"/>
              <a:gd name="connsiteX183" fmla="*/ 1491599 w 4729688"/>
              <a:gd name="connsiteY183" fmla="*/ 4054733 h 4729681"/>
              <a:gd name="connsiteX184" fmla="*/ 1416236 w 4729688"/>
              <a:gd name="connsiteY184" fmla="*/ 4185266 h 4729681"/>
              <a:gd name="connsiteX185" fmla="*/ 1398418 w 4729688"/>
              <a:gd name="connsiteY185" fmla="*/ 4174978 h 4729681"/>
              <a:gd name="connsiteX186" fmla="*/ 1473781 w 4729688"/>
              <a:gd name="connsiteY186" fmla="*/ 4044445 h 4729681"/>
              <a:gd name="connsiteX187" fmla="*/ 1441218 w 4729688"/>
              <a:gd name="connsiteY187" fmla="*/ 3933978 h 4729681"/>
              <a:gd name="connsiteX188" fmla="*/ 1409973 w 4729688"/>
              <a:gd name="connsiteY188" fmla="*/ 3923142 h 4729681"/>
              <a:gd name="connsiteX189" fmla="*/ 1407872 w 4729688"/>
              <a:gd name="connsiteY189" fmla="*/ 3923241 h 4729681"/>
              <a:gd name="connsiteX190" fmla="*/ 1409601 w 4729688"/>
              <a:gd name="connsiteY190" fmla="*/ 3926589 h 4729681"/>
              <a:gd name="connsiteX191" fmla="*/ 1400995 w 4729688"/>
              <a:gd name="connsiteY191" fmla="*/ 4002422 h 4729681"/>
              <a:gd name="connsiteX192" fmla="*/ 1325632 w 4729688"/>
              <a:gd name="connsiteY192" fmla="*/ 4132955 h 4729681"/>
              <a:gd name="connsiteX193" fmla="*/ 1307814 w 4729688"/>
              <a:gd name="connsiteY193" fmla="*/ 4122668 h 4729681"/>
              <a:gd name="connsiteX194" fmla="*/ 1383177 w 4729688"/>
              <a:gd name="connsiteY194" fmla="*/ 3992135 h 4729681"/>
              <a:gd name="connsiteX195" fmla="*/ 1390081 w 4729688"/>
              <a:gd name="connsiteY195" fmla="*/ 3931303 h 4729681"/>
              <a:gd name="connsiteX196" fmla="*/ 1386435 w 4729688"/>
              <a:gd name="connsiteY196" fmla="*/ 3924244 h 4729681"/>
              <a:gd name="connsiteX197" fmla="*/ 1378500 w 4729688"/>
              <a:gd name="connsiteY197" fmla="*/ 3924616 h 4729681"/>
              <a:gd name="connsiteX198" fmla="*/ 1329269 w 4729688"/>
              <a:gd name="connsiteY198" fmla="*/ 3961011 h 4729681"/>
              <a:gd name="connsiteX199" fmla="*/ 1190613 w 4729688"/>
              <a:gd name="connsiteY199" fmla="*/ 4201170 h 4729681"/>
              <a:gd name="connsiteX200" fmla="*/ 1172795 w 4729688"/>
              <a:gd name="connsiteY200" fmla="*/ 4190883 h 4729681"/>
              <a:gd name="connsiteX201" fmla="*/ 1311451 w 4729688"/>
              <a:gd name="connsiteY201" fmla="*/ 3950724 h 4729681"/>
              <a:gd name="connsiteX202" fmla="*/ 1372822 w 4729688"/>
              <a:gd name="connsiteY202" fmla="*/ 3905354 h 4729681"/>
              <a:gd name="connsiteX203" fmla="*/ 1376586 w 4729688"/>
              <a:gd name="connsiteY203" fmla="*/ 3905177 h 4729681"/>
              <a:gd name="connsiteX204" fmla="*/ 1375620 w 4729688"/>
              <a:gd name="connsiteY204" fmla="*/ 3903308 h 4729681"/>
              <a:gd name="connsiteX205" fmla="*/ 1350614 w 4729688"/>
              <a:gd name="connsiteY205" fmla="*/ 3881667 h 4729681"/>
              <a:gd name="connsiteX206" fmla="*/ 1238665 w 4729688"/>
              <a:gd name="connsiteY206" fmla="*/ 3908701 h 4729681"/>
              <a:gd name="connsiteX207" fmla="*/ 1100009 w 4729688"/>
              <a:gd name="connsiteY207" fmla="*/ 4148860 h 4729681"/>
              <a:gd name="connsiteX208" fmla="*/ 1082191 w 4729688"/>
              <a:gd name="connsiteY208" fmla="*/ 4138572 h 4729681"/>
              <a:gd name="connsiteX209" fmla="*/ 1220847 w 4729688"/>
              <a:gd name="connsiteY209" fmla="*/ 3898414 h 4729681"/>
              <a:gd name="connsiteX210" fmla="*/ 1291808 w 4729688"/>
              <a:gd name="connsiteY210" fmla="*/ 3851205 h 4729681"/>
              <a:gd name="connsiteX211" fmla="*/ 3459358 w 4729688"/>
              <a:gd name="connsiteY211" fmla="*/ 3812710 h 4729681"/>
              <a:gd name="connsiteX212" fmla="*/ 3598013 w 4729688"/>
              <a:gd name="connsiteY212" fmla="*/ 4052868 h 4729681"/>
              <a:gd name="connsiteX213" fmla="*/ 3557421 w 4729688"/>
              <a:gd name="connsiteY213" fmla="*/ 4190577 h 4729681"/>
              <a:gd name="connsiteX214" fmla="*/ 3417865 w 4729688"/>
              <a:gd name="connsiteY214" fmla="*/ 4156877 h 4729681"/>
              <a:gd name="connsiteX215" fmla="*/ 3342502 w 4729688"/>
              <a:gd name="connsiteY215" fmla="*/ 4026344 h 4729681"/>
              <a:gd name="connsiteX216" fmla="*/ 3360320 w 4729688"/>
              <a:gd name="connsiteY216" fmla="*/ 4016057 h 4729681"/>
              <a:gd name="connsiteX217" fmla="*/ 3435683 w 4729688"/>
              <a:gd name="connsiteY217" fmla="*/ 4146590 h 4729681"/>
              <a:gd name="connsiteX218" fmla="*/ 3547632 w 4729688"/>
              <a:gd name="connsiteY218" fmla="*/ 4173623 h 4729681"/>
              <a:gd name="connsiteX219" fmla="*/ 3580195 w 4729688"/>
              <a:gd name="connsiteY219" fmla="*/ 4063156 h 4729681"/>
              <a:gd name="connsiteX220" fmla="*/ 3441540 w 4729688"/>
              <a:gd name="connsiteY220" fmla="*/ 3822997 h 4729681"/>
              <a:gd name="connsiteX221" fmla="*/ 1010355 w 4729688"/>
              <a:gd name="connsiteY221" fmla="*/ 3737193 h 4729681"/>
              <a:gd name="connsiteX222" fmla="*/ 1024903 w 4729688"/>
              <a:gd name="connsiteY222" fmla="*/ 3751741 h 4729681"/>
              <a:gd name="connsiteX223" fmla="*/ 918323 w 4729688"/>
              <a:gd name="connsiteY223" fmla="*/ 3858321 h 4729681"/>
              <a:gd name="connsiteX224" fmla="*/ 921185 w 4729688"/>
              <a:gd name="connsiteY224" fmla="*/ 3973452 h 4729681"/>
              <a:gd name="connsiteX225" fmla="*/ 1036317 w 4729688"/>
              <a:gd name="connsiteY225" fmla="*/ 3976315 h 4729681"/>
              <a:gd name="connsiteX226" fmla="*/ 1232406 w 4729688"/>
              <a:gd name="connsiteY226" fmla="*/ 3780226 h 4729681"/>
              <a:gd name="connsiteX227" fmla="*/ 1246954 w 4729688"/>
              <a:gd name="connsiteY227" fmla="*/ 3794774 h 4729681"/>
              <a:gd name="connsiteX228" fmla="*/ 1050865 w 4729688"/>
              <a:gd name="connsiteY228" fmla="*/ 3990863 h 4729681"/>
              <a:gd name="connsiteX229" fmla="*/ 907343 w 4729688"/>
              <a:gd name="connsiteY229" fmla="*/ 3987295 h 4729681"/>
              <a:gd name="connsiteX230" fmla="*/ 903775 w 4729688"/>
              <a:gd name="connsiteY230" fmla="*/ 3843772 h 4729681"/>
              <a:gd name="connsiteX231" fmla="*/ 3702756 w 4729688"/>
              <a:gd name="connsiteY231" fmla="*/ 3615743 h 4729681"/>
              <a:gd name="connsiteX232" fmla="*/ 3773778 w 4729688"/>
              <a:gd name="connsiteY232" fmla="*/ 3643683 h 4729681"/>
              <a:gd name="connsiteX233" fmla="*/ 3880358 w 4729688"/>
              <a:gd name="connsiteY233" fmla="*/ 3750263 h 4729681"/>
              <a:gd name="connsiteX234" fmla="*/ 3865810 w 4729688"/>
              <a:gd name="connsiteY234" fmla="*/ 3764811 h 4729681"/>
              <a:gd name="connsiteX235" fmla="*/ 3759230 w 4729688"/>
              <a:gd name="connsiteY235" fmla="*/ 3658231 h 4729681"/>
              <a:gd name="connsiteX236" fmla="*/ 3644098 w 4729688"/>
              <a:gd name="connsiteY236" fmla="*/ 3661094 h 4729681"/>
              <a:gd name="connsiteX237" fmla="*/ 3625546 w 4729688"/>
              <a:gd name="connsiteY237" fmla="*/ 3688469 h 4729681"/>
              <a:gd name="connsiteX238" fmla="*/ 3625097 w 4729688"/>
              <a:gd name="connsiteY238" fmla="*/ 3690524 h 4729681"/>
              <a:gd name="connsiteX239" fmla="*/ 3628778 w 4729688"/>
              <a:gd name="connsiteY239" fmla="*/ 3689721 h 4729681"/>
              <a:gd name="connsiteX240" fmla="*/ 3699800 w 4729688"/>
              <a:gd name="connsiteY240" fmla="*/ 3717661 h 4729681"/>
              <a:gd name="connsiteX241" fmla="*/ 3806380 w 4729688"/>
              <a:gd name="connsiteY241" fmla="*/ 3824241 h 4729681"/>
              <a:gd name="connsiteX242" fmla="*/ 3791832 w 4729688"/>
              <a:gd name="connsiteY242" fmla="*/ 3838789 h 4729681"/>
              <a:gd name="connsiteX243" fmla="*/ 3685252 w 4729688"/>
              <a:gd name="connsiteY243" fmla="*/ 3732209 h 4729681"/>
              <a:gd name="connsiteX244" fmla="*/ 3628279 w 4729688"/>
              <a:gd name="connsiteY244" fmla="*/ 3709796 h 4729681"/>
              <a:gd name="connsiteX245" fmla="*/ 3620518 w 4729688"/>
              <a:gd name="connsiteY245" fmla="*/ 3711491 h 4729681"/>
              <a:gd name="connsiteX246" fmla="*/ 3618823 w 4729688"/>
              <a:gd name="connsiteY246" fmla="*/ 3719252 h 4729681"/>
              <a:gd name="connsiteX247" fmla="*/ 3641236 w 4729688"/>
              <a:gd name="connsiteY247" fmla="*/ 3776225 h 4729681"/>
              <a:gd name="connsiteX248" fmla="*/ 3837325 w 4729688"/>
              <a:gd name="connsiteY248" fmla="*/ 3972314 h 4729681"/>
              <a:gd name="connsiteX249" fmla="*/ 3822777 w 4729688"/>
              <a:gd name="connsiteY249" fmla="*/ 3986862 h 4729681"/>
              <a:gd name="connsiteX250" fmla="*/ 3626688 w 4729688"/>
              <a:gd name="connsiteY250" fmla="*/ 3790773 h 4729681"/>
              <a:gd name="connsiteX251" fmla="*/ 3598747 w 4729688"/>
              <a:gd name="connsiteY251" fmla="*/ 3719751 h 4729681"/>
              <a:gd name="connsiteX252" fmla="*/ 3599551 w 4729688"/>
              <a:gd name="connsiteY252" fmla="*/ 3716070 h 4729681"/>
              <a:gd name="connsiteX253" fmla="*/ 3597496 w 4729688"/>
              <a:gd name="connsiteY253" fmla="*/ 3716519 h 4729681"/>
              <a:gd name="connsiteX254" fmla="*/ 3570120 w 4729688"/>
              <a:gd name="connsiteY254" fmla="*/ 3735071 h 4729681"/>
              <a:gd name="connsiteX255" fmla="*/ 3567258 w 4729688"/>
              <a:gd name="connsiteY255" fmla="*/ 3850203 h 4729681"/>
              <a:gd name="connsiteX256" fmla="*/ 3763347 w 4729688"/>
              <a:gd name="connsiteY256" fmla="*/ 4046292 h 4729681"/>
              <a:gd name="connsiteX257" fmla="*/ 3748799 w 4729688"/>
              <a:gd name="connsiteY257" fmla="*/ 4060840 h 4729681"/>
              <a:gd name="connsiteX258" fmla="*/ 3552710 w 4729688"/>
              <a:gd name="connsiteY258" fmla="*/ 3864751 h 4729681"/>
              <a:gd name="connsiteX259" fmla="*/ 3556278 w 4729688"/>
              <a:gd name="connsiteY259" fmla="*/ 3721229 h 4729681"/>
              <a:gd name="connsiteX260" fmla="*/ 3590404 w 4729688"/>
              <a:gd name="connsiteY260" fmla="*/ 3698101 h 4729681"/>
              <a:gd name="connsiteX261" fmla="*/ 3604130 w 4729688"/>
              <a:gd name="connsiteY261" fmla="*/ 3695103 h 4729681"/>
              <a:gd name="connsiteX262" fmla="*/ 3607128 w 4729688"/>
              <a:gd name="connsiteY262" fmla="*/ 3681377 h 4729681"/>
              <a:gd name="connsiteX263" fmla="*/ 3630256 w 4729688"/>
              <a:gd name="connsiteY263" fmla="*/ 3647251 h 4729681"/>
              <a:gd name="connsiteX264" fmla="*/ 3702756 w 4729688"/>
              <a:gd name="connsiteY264" fmla="*/ 3615743 h 4729681"/>
              <a:gd name="connsiteX265" fmla="*/ 2940691 w 4729688"/>
              <a:gd name="connsiteY265" fmla="*/ 3595112 h 4729681"/>
              <a:gd name="connsiteX266" fmla="*/ 2995012 w 4729688"/>
              <a:gd name="connsiteY266" fmla="*/ 3688770 h 4729681"/>
              <a:gd name="connsiteX267" fmla="*/ 3049334 w 4729688"/>
              <a:gd name="connsiteY267" fmla="*/ 3595112 h 4729681"/>
              <a:gd name="connsiteX268" fmla="*/ 1696091 w 4729688"/>
              <a:gd name="connsiteY268" fmla="*/ 3595112 h 4729681"/>
              <a:gd name="connsiteX269" fmla="*/ 1750412 w 4729688"/>
              <a:gd name="connsiteY269" fmla="*/ 3688770 h 4729681"/>
              <a:gd name="connsiteX270" fmla="*/ 1804734 w 4729688"/>
              <a:gd name="connsiteY270" fmla="*/ 3595112 h 4729681"/>
              <a:gd name="connsiteX271" fmla="*/ 933226 w 4729688"/>
              <a:gd name="connsiteY271" fmla="*/ 3522037 h 4729681"/>
              <a:gd name="connsiteX272" fmla="*/ 1005726 w 4729688"/>
              <a:gd name="connsiteY272" fmla="*/ 3553546 h 4729681"/>
              <a:gd name="connsiteX273" fmla="*/ 1028853 w 4729688"/>
              <a:gd name="connsiteY273" fmla="*/ 3587672 h 4729681"/>
              <a:gd name="connsiteX274" fmla="*/ 1031851 w 4729688"/>
              <a:gd name="connsiteY274" fmla="*/ 3601398 h 4729681"/>
              <a:gd name="connsiteX275" fmla="*/ 1045577 w 4729688"/>
              <a:gd name="connsiteY275" fmla="*/ 3604396 h 4729681"/>
              <a:gd name="connsiteX276" fmla="*/ 1079703 w 4729688"/>
              <a:gd name="connsiteY276" fmla="*/ 3627524 h 4729681"/>
              <a:gd name="connsiteX277" fmla="*/ 1083272 w 4729688"/>
              <a:gd name="connsiteY277" fmla="*/ 3771046 h 4729681"/>
              <a:gd name="connsiteX278" fmla="*/ 976692 w 4729688"/>
              <a:gd name="connsiteY278" fmla="*/ 3877626 h 4729681"/>
              <a:gd name="connsiteX279" fmla="*/ 962143 w 4729688"/>
              <a:gd name="connsiteY279" fmla="*/ 3863077 h 4729681"/>
              <a:gd name="connsiteX280" fmla="*/ 1068723 w 4729688"/>
              <a:gd name="connsiteY280" fmla="*/ 3756498 h 4729681"/>
              <a:gd name="connsiteX281" fmla="*/ 1065861 w 4729688"/>
              <a:gd name="connsiteY281" fmla="*/ 3641366 h 4729681"/>
              <a:gd name="connsiteX282" fmla="*/ 1038485 w 4729688"/>
              <a:gd name="connsiteY282" fmla="*/ 3622813 h 4729681"/>
              <a:gd name="connsiteX283" fmla="*/ 1036430 w 4729688"/>
              <a:gd name="connsiteY283" fmla="*/ 3622364 h 4729681"/>
              <a:gd name="connsiteX284" fmla="*/ 1037234 w 4729688"/>
              <a:gd name="connsiteY284" fmla="*/ 3626046 h 4729681"/>
              <a:gd name="connsiteX285" fmla="*/ 1009294 w 4729688"/>
              <a:gd name="connsiteY285" fmla="*/ 3697068 h 4729681"/>
              <a:gd name="connsiteX286" fmla="*/ 902714 w 4729688"/>
              <a:gd name="connsiteY286" fmla="*/ 3803648 h 4729681"/>
              <a:gd name="connsiteX287" fmla="*/ 888165 w 4729688"/>
              <a:gd name="connsiteY287" fmla="*/ 3789100 h 4729681"/>
              <a:gd name="connsiteX288" fmla="*/ 994745 w 4729688"/>
              <a:gd name="connsiteY288" fmla="*/ 3682520 h 4729681"/>
              <a:gd name="connsiteX289" fmla="*/ 1017158 w 4729688"/>
              <a:gd name="connsiteY289" fmla="*/ 3625547 h 4729681"/>
              <a:gd name="connsiteX290" fmla="*/ 1015464 w 4729688"/>
              <a:gd name="connsiteY290" fmla="*/ 3617786 h 4729681"/>
              <a:gd name="connsiteX291" fmla="*/ 1007702 w 4729688"/>
              <a:gd name="connsiteY291" fmla="*/ 3616091 h 4729681"/>
              <a:gd name="connsiteX292" fmla="*/ 950730 w 4729688"/>
              <a:gd name="connsiteY292" fmla="*/ 3638504 h 4729681"/>
              <a:gd name="connsiteX293" fmla="*/ 754641 w 4729688"/>
              <a:gd name="connsiteY293" fmla="*/ 3834593 h 4729681"/>
              <a:gd name="connsiteX294" fmla="*/ 740092 w 4729688"/>
              <a:gd name="connsiteY294" fmla="*/ 3820044 h 4729681"/>
              <a:gd name="connsiteX295" fmla="*/ 936181 w 4729688"/>
              <a:gd name="connsiteY295" fmla="*/ 3623955 h 4729681"/>
              <a:gd name="connsiteX296" fmla="*/ 1007203 w 4729688"/>
              <a:gd name="connsiteY296" fmla="*/ 3596015 h 4729681"/>
              <a:gd name="connsiteX297" fmla="*/ 1010885 w 4729688"/>
              <a:gd name="connsiteY297" fmla="*/ 3596819 h 4729681"/>
              <a:gd name="connsiteX298" fmla="*/ 1010436 w 4729688"/>
              <a:gd name="connsiteY298" fmla="*/ 3594764 h 4729681"/>
              <a:gd name="connsiteX299" fmla="*/ 991883 w 4729688"/>
              <a:gd name="connsiteY299" fmla="*/ 3567388 h 4729681"/>
              <a:gd name="connsiteX300" fmla="*/ 876752 w 4729688"/>
              <a:gd name="connsiteY300" fmla="*/ 3564526 h 4729681"/>
              <a:gd name="connsiteX301" fmla="*/ 680663 w 4729688"/>
              <a:gd name="connsiteY301" fmla="*/ 3760615 h 4729681"/>
              <a:gd name="connsiteX302" fmla="*/ 666115 w 4729688"/>
              <a:gd name="connsiteY302" fmla="*/ 3746066 h 4729681"/>
              <a:gd name="connsiteX303" fmla="*/ 862203 w 4729688"/>
              <a:gd name="connsiteY303" fmla="*/ 3549978 h 4729681"/>
              <a:gd name="connsiteX304" fmla="*/ 933226 w 4729688"/>
              <a:gd name="connsiteY304" fmla="*/ 3522037 h 4729681"/>
              <a:gd name="connsiteX305" fmla="*/ 3797506 w 4729688"/>
              <a:gd name="connsiteY305" fmla="*/ 3480001 h 4729681"/>
              <a:gd name="connsiteX306" fmla="*/ 3993595 w 4729688"/>
              <a:gd name="connsiteY306" fmla="*/ 3676089 h 4729681"/>
              <a:gd name="connsiteX307" fmla="*/ 3990027 w 4729688"/>
              <a:gd name="connsiteY307" fmla="*/ 3819612 h 4729681"/>
              <a:gd name="connsiteX308" fmla="*/ 3846505 w 4729688"/>
              <a:gd name="connsiteY308" fmla="*/ 3823180 h 4729681"/>
              <a:gd name="connsiteX309" fmla="*/ 3739925 w 4729688"/>
              <a:gd name="connsiteY309" fmla="*/ 3716600 h 4729681"/>
              <a:gd name="connsiteX310" fmla="*/ 3754473 w 4729688"/>
              <a:gd name="connsiteY310" fmla="*/ 3702051 h 4729681"/>
              <a:gd name="connsiteX311" fmla="*/ 3861053 w 4729688"/>
              <a:gd name="connsiteY311" fmla="*/ 3808631 h 4729681"/>
              <a:gd name="connsiteX312" fmla="*/ 3976185 w 4729688"/>
              <a:gd name="connsiteY312" fmla="*/ 3805769 h 4729681"/>
              <a:gd name="connsiteX313" fmla="*/ 3979047 w 4729688"/>
              <a:gd name="connsiteY313" fmla="*/ 3690638 h 4729681"/>
              <a:gd name="connsiteX314" fmla="*/ 3782958 w 4729688"/>
              <a:gd name="connsiteY314" fmla="*/ 3494549 h 4729681"/>
              <a:gd name="connsiteX315" fmla="*/ 2802075 w 4729688"/>
              <a:gd name="connsiteY315" fmla="*/ 3444977 h 4729681"/>
              <a:gd name="connsiteX316" fmla="*/ 2743850 w 4729688"/>
              <a:gd name="connsiteY316" fmla="*/ 3545365 h 4729681"/>
              <a:gd name="connsiteX317" fmla="*/ 2860300 w 4729688"/>
              <a:gd name="connsiteY317" fmla="*/ 3545365 h 4729681"/>
              <a:gd name="connsiteX318" fmla="*/ 1557475 w 4729688"/>
              <a:gd name="connsiteY318" fmla="*/ 3444977 h 4729681"/>
              <a:gd name="connsiteX319" fmla="*/ 1499250 w 4729688"/>
              <a:gd name="connsiteY319" fmla="*/ 3545365 h 4729681"/>
              <a:gd name="connsiteX320" fmla="*/ 1615700 w 4729688"/>
              <a:gd name="connsiteY320" fmla="*/ 3545365 h 4729681"/>
              <a:gd name="connsiteX321" fmla="*/ 3187949 w 4729688"/>
              <a:gd name="connsiteY321" fmla="*/ 3444977 h 4729681"/>
              <a:gd name="connsiteX322" fmla="*/ 3129724 w 4729688"/>
              <a:gd name="connsiteY322" fmla="*/ 3545365 h 4729681"/>
              <a:gd name="connsiteX323" fmla="*/ 3246174 w 4729688"/>
              <a:gd name="connsiteY323" fmla="*/ 3545365 h 4729681"/>
              <a:gd name="connsiteX324" fmla="*/ 1943349 w 4729688"/>
              <a:gd name="connsiteY324" fmla="*/ 3444977 h 4729681"/>
              <a:gd name="connsiteX325" fmla="*/ 1885124 w 4729688"/>
              <a:gd name="connsiteY325" fmla="*/ 3545365 h 4729681"/>
              <a:gd name="connsiteX326" fmla="*/ 2001574 w 4729688"/>
              <a:gd name="connsiteY326" fmla="*/ 3545365 h 4729681"/>
              <a:gd name="connsiteX327" fmla="*/ 700610 w 4729688"/>
              <a:gd name="connsiteY327" fmla="*/ 3339770 h 4729681"/>
              <a:gd name="connsiteX328" fmla="*/ 710897 w 4729688"/>
              <a:gd name="connsiteY328" fmla="*/ 3357588 h 4729681"/>
              <a:gd name="connsiteX329" fmla="*/ 580364 w 4729688"/>
              <a:gd name="connsiteY329" fmla="*/ 3432952 h 4729681"/>
              <a:gd name="connsiteX330" fmla="*/ 553330 w 4729688"/>
              <a:gd name="connsiteY330" fmla="*/ 3544901 h 4729681"/>
              <a:gd name="connsiteX331" fmla="*/ 663798 w 4729688"/>
              <a:gd name="connsiteY331" fmla="*/ 3577464 h 4729681"/>
              <a:gd name="connsiteX332" fmla="*/ 903957 w 4729688"/>
              <a:gd name="connsiteY332" fmla="*/ 3438808 h 4729681"/>
              <a:gd name="connsiteX333" fmla="*/ 914244 w 4729688"/>
              <a:gd name="connsiteY333" fmla="*/ 3456626 h 4729681"/>
              <a:gd name="connsiteX334" fmla="*/ 674085 w 4729688"/>
              <a:gd name="connsiteY334" fmla="*/ 3595282 h 4729681"/>
              <a:gd name="connsiteX335" fmla="*/ 536377 w 4729688"/>
              <a:gd name="connsiteY335" fmla="*/ 3554689 h 4729681"/>
              <a:gd name="connsiteX336" fmla="*/ 570077 w 4729688"/>
              <a:gd name="connsiteY336" fmla="*/ 3415134 h 4729681"/>
              <a:gd name="connsiteX337" fmla="*/ 3127203 w 4729688"/>
              <a:gd name="connsiteY337" fmla="*/ 3255731 h 4729681"/>
              <a:gd name="connsiteX338" fmla="*/ 3186689 w 4729688"/>
              <a:gd name="connsiteY338" fmla="*/ 3358292 h 4729681"/>
              <a:gd name="connsiteX339" fmla="*/ 3246174 w 4729688"/>
              <a:gd name="connsiteY339" fmla="*/ 3255731 h 4729681"/>
              <a:gd name="connsiteX340" fmla="*/ 2911838 w 4729688"/>
              <a:gd name="connsiteY340" fmla="*/ 3255731 h 4729681"/>
              <a:gd name="connsiteX341" fmla="*/ 2827844 w 4729688"/>
              <a:gd name="connsiteY341" fmla="*/ 3400548 h 4729681"/>
              <a:gd name="connsiteX342" fmla="*/ 2911837 w 4729688"/>
              <a:gd name="connsiteY342" fmla="*/ 3545365 h 4729681"/>
              <a:gd name="connsiteX343" fmla="*/ 3078187 w 4729688"/>
              <a:gd name="connsiteY343" fmla="*/ 3545365 h 4729681"/>
              <a:gd name="connsiteX344" fmla="*/ 3162180 w 4729688"/>
              <a:gd name="connsiteY344" fmla="*/ 3400548 h 4729681"/>
              <a:gd name="connsiteX345" fmla="*/ 3078187 w 4729688"/>
              <a:gd name="connsiteY345" fmla="*/ 3255731 h 4729681"/>
              <a:gd name="connsiteX346" fmla="*/ 2743850 w 4729688"/>
              <a:gd name="connsiteY346" fmla="*/ 3255731 h 4729681"/>
              <a:gd name="connsiteX347" fmla="*/ 2803335 w 4729688"/>
              <a:gd name="connsiteY347" fmla="*/ 3358292 h 4729681"/>
              <a:gd name="connsiteX348" fmla="*/ 2862821 w 4729688"/>
              <a:gd name="connsiteY348" fmla="*/ 3255731 h 4729681"/>
              <a:gd name="connsiteX349" fmla="*/ 1882603 w 4729688"/>
              <a:gd name="connsiteY349" fmla="*/ 3255731 h 4729681"/>
              <a:gd name="connsiteX350" fmla="*/ 1942089 w 4729688"/>
              <a:gd name="connsiteY350" fmla="*/ 3358293 h 4729681"/>
              <a:gd name="connsiteX351" fmla="*/ 2001574 w 4729688"/>
              <a:gd name="connsiteY351" fmla="*/ 3255731 h 4729681"/>
              <a:gd name="connsiteX352" fmla="*/ 1667238 w 4729688"/>
              <a:gd name="connsiteY352" fmla="*/ 3255731 h 4729681"/>
              <a:gd name="connsiteX353" fmla="*/ 1583244 w 4729688"/>
              <a:gd name="connsiteY353" fmla="*/ 3400548 h 4729681"/>
              <a:gd name="connsiteX354" fmla="*/ 1667238 w 4729688"/>
              <a:gd name="connsiteY354" fmla="*/ 3545365 h 4729681"/>
              <a:gd name="connsiteX355" fmla="*/ 1833587 w 4729688"/>
              <a:gd name="connsiteY355" fmla="*/ 3545365 h 4729681"/>
              <a:gd name="connsiteX356" fmla="*/ 1917581 w 4729688"/>
              <a:gd name="connsiteY356" fmla="*/ 3400548 h 4729681"/>
              <a:gd name="connsiteX357" fmla="*/ 1833587 w 4729688"/>
              <a:gd name="connsiteY357" fmla="*/ 3255731 h 4729681"/>
              <a:gd name="connsiteX358" fmla="*/ 1499250 w 4729688"/>
              <a:gd name="connsiteY358" fmla="*/ 3255731 h 4729681"/>
              <a:gd name="connsiteX359" fmla="*/ 1558735 w 4729688"/>
              <a:gd name="connsiteY359" fmla="*/ 3358292 h 4729681"/>
              <a:gd name="connsiteX360" fmla="*/ 1618221 w 4729688"/>
              <a:gd name="connsiteY360" fmla="*/ 3255731 h 4729681"/>
              <a:gd name="connsiteX361" fmla="*/ 4020018 w 4729688"/>
              <a:gd name="connsiteY361" fmla="*/ 3223173 h 4729681"/>
              <a:gd name="connsiteX362" fmla="*/ 4057465 w 4729688"/>
              <a:gd name="connsiteY362" fmla="*/ 3235355 h 4729681"/>
              <a:gd name="connsiteX363" fmla="*/ 4187998 w 4729688"/>
              <a:gd name="connsiteY363" fmla="*/ 3310719 h 4729681"/>
              <a:gd name="connsiteX364" fmla="*/ 4177711 w 4729688"/>
              <a:gd name="connsiteY364" fmla="*/ 3328537 h 4729681"/>
              <a:gd name="connsiteX365" fmla="*/ 4047178 w 4729688"/>
              <a:gd name="connsiteY365" fmla="*/ 3253173 h 4729681"/>
              <a:gd name="connsiteX366" fmla="*/ 3936710 w 4729688"/>
              <a:gd name="connsiteY366" fmla="*/ 3285736 h 4729681"/>
              <a:gd name="connsiteX367" fmla="*/ 3925875 w 4729688"/>
              <a:gd name="connsiteY367" fmla="*/ 3316981 h 4729681"/>
              <a:gd name="connsiteX368" fmla="*/ 3925973 w 4729688"/>
              <a:gd name="connsiteY368" fmla="*/ 3319082 h 4729681"/>
              <a:gd name="connsiteX369" fmla="*/ 3929321 w 4729688"/>
              <a:gd name="connsiteY369" fmla="*/ 3317353 h 4729681"/>
              <a:gd name="connsiteX370" fmla="*/ 4005155 w 4729688"/>
              <a:gd name="connsiteY370" fmla="*/ 3325959 h 4729681"/>
              <a:gd name="connsiteX371" fmla="*/ 4135688 w 4729688"/>
              <a:gd name="connsiteY371" fmla="*/ 3401323 h 4729681"/>
              <a:gd name="connsiteX372" fmla="*/ 4125400 w 4729688"/>
              <a:gd name="connsiteY372" fmla="*/ 3419141 h 4729681"/>
              <a:gd name="connsiteX373" fmla="*/ 3994867 w 4729688"/>
              <a:gd name="connsiteY373" fmla="*/ 3343777 h 4729681"/>
              <a:gd name="connsiteX374" fmla="*/ 3934035 w 4729688"/>
              <a:gd name="connsiteY374" fmla="*/ 3336874 h 4729681"/>
              <a:gd name="connsiteX375" fmla="*/ 3926977 w 4729688"/>
              <a:gd name="connsiteY375" fmla="*/ 3340519 h 4729681"/>
              <a:gd name="connsiteX376" fmla="*/ 3927348 w 4729688"/>
              <a:gd name="connsiteY376" fmla="*/ 3348455 h 4729681"/>
              <a:gd name="connsiteX377" fmla="*/ 3963743 w 4729688"/>
              <a:gd name="connsiteY377" fmla="*/ 3397686 h 4729681"/>
              <a:gd name="connsiteX378" fmla="*/ 4203902 w 4729688"/>
              <a:gd name="connsiteY378" fmla="*/ 3536341 h 4729681"/>
              <a:gd name="connsiteX379" fmla="*/ 4193615 w 4729688"/>
              <a:gd name="connsiteY379" fmla="*/ 3554159 h 4729681"/>
              <a:gd name="connsiteX380" fmla="*/ 3953456 w 4729688"/>
              <a:gd name="connsiteY380" fmla="*/ 3415504 h 4729681"/>
              <a:gd name="connsiteX381" fmla="*/ 3908086 w 4729688"/>
              <a:gd name="connsiteY381" fmla="*/ 3354133 h 4729681"/>
              <a:gd name="connsiteX382" fmla="*/ 3907910 w 4729688"/>
              <a:gd name="connsiteY382" fmla="*/ 3350369 h 4729681"/>
              <a:gd name="connsiteX383" fmla="*/ 3906041 w 4729688"/>
              <a:gd name="connsiteY383" fmla="*/ 3351334 h 4729681"/>
              <a:gd name="connsiteX384" fmla="*/ 3884400 w 4729688"/>
              <a:gd name="connsiteY384" fmla="*/ 3376340 h 4729681"/>
              <a:gd name="connsiteX385" fmla="*/ 3911433 w 4729688"/>
              <a:gd name="connsiteY385" fmla="*/ 3488290 h 4729681"/>
              <a:gd name="connsiteX386" fmla="*/ 4151592 w 4729688"/>
              <a:gd name="connsiteY386" fmla="*/ 3626945 h 4729681"/>
              <a:gd name="connsiteX387" fmla="*/ 4141305 w 4729688"/>
              <a:gd name="connsiteY387" fmla="*/ 3644763 h 4729681"/>
              <a:gd name="connsiteX388" fmla="*/ 3901146 w 4729688"/>
              <a:gd name="connsiteY388" fmla="*/ 3506108 h 4729681"/>
              <a:gd name="connsiteX389" fmla="*/ 3867446 w 4729688"/>
              <a:gd name="connsiteY389" fmla="*/ 3366552 h 4729681"/>
              <a:gd name="connsiteX390" fmla="*/ 3894424 w 4729688"/>
              <a:gd name="connsiteY390" fmla="*/ 3335380 h 4729681"/>
              <a:gd name="connsiteX391" fmla="*/ 3906906 w 4729688"/>
              <a:gd name="connsiteY391" fmla="*/ 3328932 h 4729681"/>
              <a:gd name="connsiteX392" fmla="*/ 3906249 w 4729688"/>
              <a:gd name="connsiteY392" fmla="*/ 3314898 h 4729681"/>
              <a:gd name="connsiteX393" fmla="*/ 3919756 w 4729688"/>
              <a:gd name="connsiteY393" fmla="*/ 3275948 h 4729681"/>
              <a:gd name="connsiteX394" fmla="*/ 4020018 w 4729688"/>
              <a:gd name="connsiteY394" fmla="*/ 3223173 h 4729681"/>
              <a:gd name="connsiteX395" fmla="*/ 2995012 w 4729688"/>
              <a:gd name="connsiteY395" fmla="*/ 3112327 h 4729681"/>
              <a:gd name="connsiteX396" fmla="*/ 2938170 w 4729688"/>
              <a:gd name="connsiteY396" fmla="*/ 3210330 h 4729681"/>
              <a:gd name="connsiteX397" fmla="*/ 3051854 w 4729688"/>
              <a:gd name="connsiteY397" fmla="*/ 3210330 h 4729681"/>
              <a:gd name="connsiteX398" fmla="*/ 1750412 w 4729688"/>
              <a:gd name="connsiteY398" fmla="*/ 3112327 h 4729681"/>
              <a:gd name="connsiteX399" fmla="*/ 1693570 w 4729688"/>
              <a:gd name="connsiteY399" fmla="*/ 3210330 h 4729681"/>
              <a:gd name="connsiteX400" fmla="*/ 1807254 w 4729688"/>
              <a:gd name="connsiteY400" fmla="*/ 3210330 h 4729681"/>
              <a:gd name="connsiteX401" fmla="*/ 643408 w 4729688"/>
              <a:gd name="connsiteY401" fmla="*/ 3108408 h 4729681"/>
              <a:gd name="connsiteX402" fmla="*/ 743670 w 4729688"/>
              <a:gd name="connsiteY402" fmla="*/ 3161183 h 4729681"/>
              <a:gd name="connsiteX403" fmla="*/ 757177 w 4729688"/>
              <a:gd name="connsiteY403" fmla="*/ 3200133 h 4729681"/>
              <a:gd name="connsiteX404" fmla="*/ 756520 w 4729688"/>
              <a:gd name="connsiteY404" fmla="*/ 3214167 h 4729681"/>
              <a:gd name="connsiteX405" fmla="*/ 769002 w 4729688"/>
              <a:gd name="connsiteY405" fmla="*/ 3220615 h 4729681"/>
              <a:gd name="connsiteX406" fmla="*/ 795980 w 4729688"/>
              <a:gd name="connsiteY406" fmla="*/ 3251787 h 4729681"/>
              <a:gd name="connsiteX407" fmla="*/ 762280 w 4729688"/>
              <a:gd name="connsiteY407" fmla="*/ 3391342 h 4729681"/>
              <a:gd name="connsiteX408" fmla="*/ 631747 w 4729688"/>
              <a:gd name="connsiteY408" fmla="*/ 3466706 h 4729681"/>
              <a:gd name="connsiteX409" fmla="*/ 621460 w 4729688"/>
              <a:gd name="connsiteY409" fmla="*/ 3448888 h 4729681"/>
              <a:gd name="connsiteX410" fmla="*/ 751993 w 4729688"/>
              <a:gd name="connsiteY410" fmla="*/ 3373524 h 4729681"/>
              <a:gd name="connsiteX411" fmla="*/ 779026 w 4729688"/>
              <a:gd name="connsiteY411" fmla="*/ 3261575 h 4729681"/>
              <a:gd name="connsiteX412" fmla="*/ 757385 w 4729688"/>
              <a:gd name="connsiteY412" fmla="*/ 3236569 h 4729681"/>
              <a:gd name="connsiteX413" fmla="*/ 755517 w 4729688"/>
              <a:gd name="connsiteY413" fmla="*/ 3235604 h 4729681"/>
              <a:gd name="connsiteX414" fmla="*/ 755340 w 4729688"/>
              <a:gd name="connsiteY414" fmla="*/ 3239368 h 4729681"/>
              <a:gd name="connsiteX415" fmla="*/ 709970 w 4729688"/>
              <a:gd name="connsiteY415" fmla="*/ 3300738 h 4729681"/>
              <a:gd name="connsiteX416" fmla="*/ 579437 w 4729688"/>
              <a:gd name="connsiteY416" fmla="*/ 3376102 h 4729681"/>
              <a:gd name="connsiteX417" fmla="*/ 569150 w 4729688"/>
              <a:gd name="connsiteY417" fmla="*/ 3358284 h 4729681"/>
              <a:gd name="connsiteX418" fmla="*/ 699683 w 4729688"/>
              <a:gd name="connsiteY418" fmla="*/ 3282920 h 4729681"/>
              <a:gd name="connsiteX419" fmla="*/ 736078 w 4729688"/>
              <a:gd name="connsiteY419" fmla="*/ 3233690 h 4729681"/>
              <a:gd name="connsiteX420" fmla="*/ 736449 w 4729688"/>
              <a:gd name="connsiteY420" fmla="*/ 3225754 h 4729681"/>
              <a:gd name="connsiteX421" fmla="*/ 729391 w 4729688"/>
              <a:gd name="connsiteY421" fmla="*/ 3222109 h 4729681"/>
              <a:gd name="connsiteX422" fmla="*/ 668559 w 4729688"/>
              <a:gd name="connsiteY422" fmla="*/ 3229012 h 4729681"/>
              <a:gd name="connsiteX423" fmla="*/ 428400 w 4729688"/>
              <a:gd name="connsiteY423" fmla="*/ 3367668 h 4729681"/>
              <a:gd name="connsiteX424" fmla="*/ 418113 w 4729688"/>
              <a:gd name="connsiteY424" fmla="*/ 3349850 h 4729681"/>
              <a:gd name="connsiteX425" fmla="*/ 658272 w 4729688"/>
              <a:gd name="connsiteY425" fmla="*/ 3211194 h 4729681"/>
              <a:gd name="connsiteX426" fmla="*/ 734105 w 4729688"/>
              <a:gd name="connsiteY426" fmla="*/ 3202588 h 4729681"/>
              <a:gd name="connsiteX427" fmla="*/ 737453 w 4729688"/>
              <a:gd name="connsiteY427" fmla="*/ 3204317 h 4729681"/>
              <a:gd name="connsiteX428" fmla="*/ 737551 w 4729688"/>
              <a:gd name="connsiteY428" fmla="*/ 3202216 h 4729681"/>
              <a:gd name="connsiteX429" fmla="*/ 726716 w 4729688"/>
              <a:gd name="connsiteY429" fmla="*/ 3170971 h 4729681"/>
              <a:gd name="connsiteX430" fmla="*/ 616249 w 4729688"/>
              <a:gd name="connsiteY430" fmla="*/ 3138408 h 4729681"/>
              <a:gd name="connsiteX431" fmla="*/ 376090 w 4729688"/>
              <a:gd name="connsiteY431" fmla="*/ 3277064 h 4729681"/>
              <a:gd name="connsiteX432" fmla="*/ 365803 w 4729688"/>
              <a:gd name="connsiteY432" fmla="*/ 3259246 h 4729681"/>
              <a:gd name="connsiteX433" fmla="*/ 605961 w 4729688"/>
              <a:gd name="connsiteY433" fmla="*/ 3120590 h 4729681"/>
              <a:gd name="connsiteX434" fmla="*/ 643408 w 4729688"/>
              <a:gd name="connsiteY434" fmla="*/ 3108408 h 4729681"/>
              <a:gd name="connsiteX435" fmla="*/ 4038020 w 4729688"/>
              <a:gd name="connsiteY435" fmla="*/ 3071109 h 4729681"/>
              <a:gd name="connsiteX436" fmla="*/ 4278179 w 4729688"/>
              <a:gd name="connsiteY436" fmla="*/ 3209765 h 4729681"/>
              <a:gd name="connsiteX437" fmla="*/ 4311879 w 4729688"/>
              <a:gd name="connsiteY437" fmla="*/ 3349320 h 4729681"/>
              <a:gd name="connsiteX438" fmla="*/ 4174170 w 4729688"/>
              <a:gd name="connsiteY438" fmla="*/ 3389913 h 4729681"/>
              <a:gd name="connsiteX439" fmla="*/ 4043637 w 4729688"/>
              <a:gd name="connsiteY439" fmla="*/ 3314550 h 4729681"/>
              <a:gd name="connsiteX440" fmla="*/ 4053925 w 4729688"/>
              <a:gd name="connsiteY440" fmla="*/ 3296732 h 4729681"/>
              <a:gd name="connsiteX441" fmla="*/ 4184458 w 4729688"/>
              <a:gd name="connsiteY441" fmla="*/ 3372095 h 4729681"/>
              <a:gd name="connsiteX442" fmla="*/ 4294925 w 4729688"/>
              <a:gd name="connsiteY442" fmla="*/ 3339532 h 4729681"/>
              <a:gd name="connsiteX443" fmla="*/ 4267892 w 4729688"/>
              <a:gd name="connsiteY443" fmla="*/ 3227583 h 4729681"/>
              <a:gd name="connsiteX444" fmla="*/ 4027733 w 4729688"/>
              <a:gd name="connsiteY444" fmla="*/ 3088927 h 4729681"/>
              <a:gd name="connsiteX445" fmla="*/ 2995012 w 4729688"/>
              <a:gd name="connsiteY445" fmla="*/ 3027815 h 4729681"/>
              <a:gd name="connsiteX446" fmla="*/ 3100871 w 4729688"/>
              <a:gd name="connsiteY446" fmla="*/ 3210330 h 4729681"/>
              <a:gd name="connsiteX447" fmla="*/ 3324044 w 4729688"/>
              <a:gd name="connsiteY447" fmla="*/ 3210330 h 4729681"/>
              <a:gd name="connsiteX448" fmla="*/ 3212457 w 4729688"/>
              <a:gd name="connsiteY448" fmla="*/ 3402721 h 4729681"/>
              <a:gd name="connsiteX449" fmla="*/ 3324044 w 4729688"/>
              <a:gd name="connsiteY449" fmla="*/ 3595112 h 4729681"/>
              <a:gd name="connsiteX450" fmla="*/ 3100871 w 4729688"/>
              <a:gd name="connsiteY450" fmla="*/ 3595112 h 4729681"/>
              <a:gd name="connsiteX451" fmla="*/ 2995012 w 4729688"/>
              <a:gd name="connsiteY451" fmla="*/ 3777627 h 4729681"/>
              <a:gd name="connsiteX452" fmla="*/ 2889153 w 4729688"/>
              <a:gd name="connsiteY452" fmla="*/ 3595112 h 4729681"/>
              <a:gd name="connsiteX453" fmla="*/ 2665980 w 4729688"/>
              <a:gd name="connsiteY453" fmla="*/ 3595112 h 4729681"/>
              <a:gd name="connsiteX454" fmla="*/ 2777566 w 4729688"/>
              <a:gd name="connsiteY454" fmla="*/ 3402721 h 4729681"/>
              <a:gd name="connsiteX455" fmla="*/ 2665980 w 4729688"/>
              <a:gd name="connsiteY455" fmla="*/ 3210330 h 4729681"/>
              <a:gd name="connsiteX456" fmla="*/ 2889153 w 4729688"/>
              <a:gd name="connsiteY456" fmla="*/ 3210330 h 4729681"/>
              <a:gd name="connsiteX457" fmla="*/ 1750412 w 4729688"/>
              <a:gd name="connsiteY457" fmla="*/ 3027815 h 4729681"/>
              <a:gd name="connsiteX458" fmla="*/ 1856270 w 4729688"/>
              <a:gd name="connsiteY458" fmla="*/ 3210330 h 4729681"/>
              <a:gd name="connsiteX459" fmla="*/ 2079444 w 4729688"/>
              <a:gd name="connsiteY459" fmla="*/ 3210330 h 4729681"/>
              <a:gd name="connsiteX460" fmla="*/ 1967857 w 4729688"/>
              <a:gd name="connsiteY460" fmla="*/ 3402721 h 4729681"/>
              <a:gd name="connsiteX461" fmla="*/ 2079444 w 4729688"/>
              <a:gd name="connsiteY461" fmla="*/ 3595112 h 4729681"/>
              <a:gd name="connsiteX462" fmla="*/ 1856270 w 4729688"/>
              <a:gd name="connsiteY462" fmla="*/ 3595112 h 4729681"/>
              <a:gd name="connsiteX463" fmla="*/ 1750412 w 4729688"/>
              <a:gd name="connsiteY463" fmla="*/ 3777627 h 4729681"/>
              <a:gd name="connsiteX464" fmla="*/ 1644553 w 4729688"/>
              <a:gd name="connsiteY464" fmla="*/ 3595112 h 4729681"/>
              <a:gd name="connsiteX465" fmla="*/ 1421380 w 4729688"/>
              <a:gd name="connsiteY465" fmla="*/ 3595112 h 4729681"/>
              <a:gd name="connsiteX466" fmla="*/ 1532967 w 4729688"/>
              <a:gd name="connsiteY466" fmla="*/ 3402721 h 4729681"/>
              <a:gd name="connsiteX467" fmla="*/ 1421380 w 4729688"/>
              <a:gd name="connsiteY467" fmla="*/ 3210330 h 4729681"/>
              <a:gd name="connsiteX468" fmla="*/ 1644553 w 4729688"/>
              <a:gd name="connsiteY468" fmla="*/ 3210330 h 4729681"/>
              <a:gd name="connsiteX469" fmla="*/ 2220544 w 4729688"/>
              <a:gd name="connsiteY469" fmla="*/ 2946600 h 4729681"/>
              <a:gd name="connsiteX470" fmla="*/ 2379299 w 4729688"/>
              <a:gd name="connsiteY470" fmla="*/ 3220315 h 4729681"/>
              <a:gd name="connsiteX471" fmla="*/ 2538053 w 4729688"/>
              <a:gd name="connsiteY471" fmla="*/ 2946600 h 4729681"/>
              <a:gd name="connsiteX472" fmla="*/ 504280 w 4729688"/>
              <a:gd name="connsiteY472" fmla="*/ 2875722 h 4729681"/>
              <a:gd name="connsiteX473" fmla="*/ 509605 w 4729688"/>
              <a:gd name="connsiteY473" fmla="*/ 2895596 h 4729681"/>
              <a:gd name="connsiteX474" fmla="*/ 364014 w 4729688"/>
              <a:gd name="connsiteY474" fmla="*/ 2934607 h 4729681"/>
              <a:gd name="connsiteX475" fmla="*/ 308927 w 4729688"/>
              <a:gd name="connsiteY475" fmla="*/ 3035745 h 4729681"/>
              <a:gd name="connsiteX476" fmla="*/ 407203 w 4729688"/>
              <a:gd name="connsiteY476" fmla="*/ 3095789 h 4729681"/>
              <a:gd name="connsiteX477" fmla="*/ 675065 w 4729688"/>
              <a:gd name="connsiteY477" fmla="*/ 3024016 h 4729681"/>
              <a:gd name="connsiteX478" fmla="*/ 680390 w 4729688"/>
              <a:gd name="connsiteY478" fmla="*/ 3043889 h 4729681"/>
              <a:gd name="connsiteX479" fmla="*/ 412528 w 4729688"/>
              <a:gd name="connsiteY479" fmla="*/ 3115662 h 4729681"/>
              <a:gd name="connsiteX480" fmla="*/ 290018 w 4729688"/>
              <a:gd name="connsiteY480" fmla="*/ 3040811 h 4729681"/>
              <a:gd name="connsiteX481" fmla="*/ 358689 w 4729688"/>
              <a:gd name="connsiteY481" fmla="*/ 2914733 h 4729681"/>
              <a:gd name="connsiteX482" fmla="*/ 4186479 w 4729688"/>
              <a:gd name="connsiteY482" fmla="*/ 2765443 h 4729681"/>
              <a:gd name="connsiteX483" fmla="*/ 4225803 w 4729688"/>
              <a:gd name="connsiteY483" fmla="*/ 2767518 h 4729681"/>
              <a:gd name="connsiteX484" fmla="*/ 4371393 w 4729688"/>
              <a:gd name="connsiteY484" fmla="*/ 2806529 h 4729681"/>
              <a:gd name="connsiteX485" fmla="*/ 4366068 w 4729688"/>
              <a:gd name="connsiteY485" fmla="*/ 2826402 h 4729681"/>
              <a:gd name="connsiteX486" fmla="*/ 4220478 w 4729688"/>
              <a:gd name="connsiteY486" fmla="*/ 2787391 h 4729681"/>
              <a:gd name="connsiteX487" fmla="*/ 4122202 w 4729688"/>
              <a:gd name="connsiteY487" fmla="*/ 2847435 h 4729681"/>
              <a:gd name="connsiteX488" fmla="*/ 4119823 w 4729688"/>
              <a:gd name="connsiteY488" fmla="*/ 2880420 h 4729681"/>
              <a:gd name="connsiteX489" fmla="*/ 4120461 w 4729688"/>
              <a:gd name="connsiteY489" fmla="*/ 2882424 h 4729681"/>
              <a:gd name="connsiteX490" fmla="*/ 4123248 w 4729688"/>
              <a:gd name="connsiteY490" fmla="*/ 2879887 h 4729681"/>
              <a:gd name="connsiteX491" fmla="*/ 4198725 w 4729688"/>
              <a:gd name="connsiteY491" fmla="*/ 2868573 h 4729681"/>
              <a:gd name="connsiteX492" fmla="*/ 4344316 w 4729688"/>
              <a:gd name="connsiteY492" fmla="*/ 2907584 h 4729681"/>
              <a:gd name="connsiteX493" fmla="*/ 4338991 w 4729688"/>
              <a:gd name="connsiteY493" fmla="*/ 2927458 h 4729681"/>
              <a:gd name="connsiteX494" fmla="*/ 4193400 w 4729688"/>
              <a:gd name="connsiteY494" fmla="*/ 2888447 h 4729681"/>
              <a:gd name="connsiteX495" fmla="*/ 4132853 w 4729688"/>
              <a:gd name="connsiteY495" fmla="*/ 2897523 h 4729681"/>
              <a:gd name="connsiteX496" fmla="*/ 4126979 w 4729688"/>
              <a:gd name="connsiteY496" fmla="*/ 2902871 h 4729681"/>
              <a:gd name="connsiteX497" fmla="*/ 4129392 w 4729688"/>
              <a:gd name="connsiteY497" fmla="*/ 2910440 h 4729681"/>
              <a:gd name="connsiteX498" fmla="*/ 4177289 w 4729688"/>
              <a:gd name="connsiteY498" fmla="*/ 2948573 h 4729681"/>
              <a:gd name="connsiteX499" fmla="*/ 4445151 w 4729688"/>
              <a:gd name="connsiteY499" fmla="*/ 3020347 h 4729681"/>
              <a:gd name="connsiteX500" fmla="*/ 4439826 w 4729688"/>
              <a:gd name="connsiteY500" fmla="*/ 3040220 h 4729681"/>
              <a:gd name="connsiteX501" fmla="*/ 4171964 w 4729688"/>
              <a:gd name="connsiteY501" fmla="*/ 2968447 h 4729681"/>
              <a:gd name="connsiteX502" fmla="*/ 4112256 w 4729688"/>
              <a:gd name="connsiteY502" fmla="*/ 2920910 h 4729681"/>
              <a:gd name="connsiteX503" fmla="*/ 4111111 w 4729688"/>
              <a:gd name="connsiteY503" fmla="*/ 2917320 h 4729681"/>
              <a:gd name="connsiteX504" fmla="*/ 4109556 w 4729688"/>
              <a:gd name="connsiteY504" fmla="*/ 2918736 h 4729681"/>
              <a:gd name="connsiteX505" fmla="*/ 4095124 w 4729688"/>
              <a:gd name="connsiteY505" fmla="*/ 2948491 h 4729681"/>
              <a:gd name="connsiteX506" fmla="*/ 4150211 w 4729688"/>
              <a:gd name="connsiteY506" fmla="*/ 3049629 h 4729681"/>
              <a:gd name="connsiteX507" fmla="*/ 4418073 w 4729688"/>
              <a:gd name="connsiteY507" fmla="*/ 3121402 h 4729681"/>
              <a:gd name="connsiteX508" fmla="*/ 4412748 w 4729688"/>
              <a:gd name="connsiteY508" fmla="*/ 3141276 h 4729681"/>
              <a:gd name="connsiteX509" fmla="*/ 4144886 w 4729688"/>
              <a:gd name="connsiteY509" fmla="*/ 3069502 h 4729681"/>
              <a:gd name="connsiteX510" fmla="*/ 4076215 w 4729688"/>
              <a:gd name="connsiteY510" fmla="*/ 2943424 h 4729681"/>
              <a:gd name="connsiteX511" fmla="*/ 4094205 w 4729688"/>
              <a:gd name="connsiteY511" fmla="*/ 2906332 h 4729681"/>
              <a:gd name="connsiteX512" fmla="*/ 4104594 w 4729688"/>
              <a:gd name="connsiteY512" fmla="*/ 2896873 h 4729681"/>
              <a:gd name="connsiteX513" fmla="*/ 4100327 w 4729688"/>
              <a:gd name="connsiteY513" fmla="*/ 2883487 h 4729681"/>
              <a:gd name="connsiteX514" fmla="*/ 4103293 w 4729688"/>
              <a:gd name="connsiteY514" fmla="*/ 2842369 h 4729681"/>
              <a:gd name="connsiteX515" fmla="*/ 4186479 w 4729688"/>
              <a:gd name="connsiteY515" fmla="*/ 2765443 h 4729681"/>
              <a:gd name="connsiteX516" fmla="*/ 508908 w 4729688"/>
              <a:gd name="connsiteY516" fmla="*/ 2637439 h 4729681"/>
              <a:gd name="connsiteX517" fmla="*/ 592094 w 4729688"/>
              <a:gd name="connsiteY517" fmla="*/ 2714365 h 4729681"/>
              <a:gd name="connsiteX518" fmla="*/ 595061 w 4729688"/>
              <a:gd name="connsiteY518" fmla="*/ 2755483 h 4729681"/>
              <a:gd name="connsiteX519" fmla="*/ 590794 w 4729688"/>
              <a:gd name="connsiteY519" fmla="*/ 2768869 h 4729681"/>
              <a:gd name="connsiteX520" fmla="*/ 601182 w 4729688"/>
              <a:gd name="connsiteY520" fmla="*/ 2778328 h 4729681"/>
              <a:gd name="connsiteX521" fmla="*/ 619172 w 4729688"/>
              <a:gd name="connsiteY521" fmla="*/ 2815421 h 4729681"/>
              <a:gd name="connsiteX522" fmla="*/ 550501 w 4729688"/>
              <a:gd name="connsiteY522" fmla="*/ 2941499 h 4729681"/>
              <a:gd name="connsiteX523" fmla="*/ 404910 w 4729688"/>
              <a:gd name="connsiteY523" fmla="*/ 2980510 h 4729681"/>
              <a:gd name="connsiteX524" fmla="*/ 399585 w 4729688"/>
              <a:gd name="connsiteY524" fmla="*/ 2960636 h 4729681"/>
              <a:gd name="connsiteX525" fmla="*/ 545176 w 4729688"/>
              <a:gd name="connsiteY525" fmla="*/ 2921625 h 4729681"/>
              <a:gd name="connsiteX526" fmla="*/ 600263 w 4729688"/>
              <a:gd name="connsiteY526" fmla="*/ 2820487 h 4729681"/>
              <a:gd name="connsiteX527" fmla="*/ 585831 w 4729688"/>
              <a:gd name="connsiteY527" fmla="*/ 2790732 h 4729681"/>
              <a:gd name="connsiteX528" fmla="*/ 584276 w 4729688"/>
              <a:gd name="connsiteY528" fmla="*/ 2789316 h 4729681"/>
              <a:gd name="connsiteX529" fmla="*/ 583131 w 4729688"/>
              <a:gd name="connsiteY529" fmla="*/ 2792906 h 4729681"/>
              <a:gd name="connsiteX530" fmla="*/ 523423 w 4729688"/>
              <a:gd name="connsiteY530" fmla="*/ 2840443 h 4729681"/>
              <a:gd name="connsiteX531" fmla="*/ 377833 w 4729688"/>
              <a:gd name="connsiteY531" fmla="*/ 2879454 h 4729681"/>
              <a:gd name="connsiteX532" fmla="*/ 372508 w 4729688"/>
              <a:gd name="connsiteY532" fmla="*/ 2859581 h 4729681"/>
              <a:gd name="connsiteX533" fmla="*/ 518098 w 4729688"/>
              <a:gd name="connsiteY533" fmla="*/ 2820570 h 4729681"/>
              <a:gd name="connsiteX534" fmla="*/ 565995 w 4729688"/>
              <a:gd name="connsiteY534" fmla="*/ 2782436 h 4729681"/>
              <a:gd name="connsiteX535" fmla="*/ 568408 w 4729688"/>
              <a:gd name="connsiteY535" fmla="*/ 2774867 h 4729681"/>
              <a:gd name="connsiteX536" fmla="*/ 562534 w 4729688"/>
              <a:gd name="connsiteY536" fmla="*/ 2769519 h 4729681"/>
              <a:gd name="connsiteX537" fmla="*/ 501987 w 4729688"/>
              <a:gd name="connsiteY537" fmla="*/ 2760443 h 4729681"/>
              <a:gd name="connsiteX538" fmla="*/ 234125 w 4729688"/>
              <a:gd name="connsiteY538" fmla="*/ 2832216 h 4729681"/>
              <a:gd name="connsiteX539" fmla="*/ 228800 w 4729688"/>
              <a:gd name="connsiteY539" fmla="*/ 2812343 h 4729681"/>
              <a:gd name="connsiteX540" fmla="*/ 496662 w 4729688"/>
              <a:gd name="connsiteY540" fmla="*/ 2740569 h 4729681"/>
              <a:gd name="connsiteX541" fmla="*/ 572139 w 4729688"/>
              <a:gd name="connsiteY541" fmla="*/ 2751884 h 4729681"/>
              <a:gd name="connsiteX542" fmla="*/ 574926 w 4729688"/>
              <a:gd name="connsiteY542" fmla="*/ 2754420 h 4729681"/>
              <a:gd name="connsiteX543" fmla="*/ 575565 w 4729688"/>
              <a:gd name="connsiteY543" fmla="*/ 2752416 h 4729681"/>
              <a:gd name="connsiteX544" fmla="*/ 573185 w 4729688"/>
              <a:gd name="connsiteY544" fmla="*/ 2719432 h 4729681"/>
              <a:gd name="connsiteX545" fmla="*/ 474910 w 4729688"/>
              <a:gd name="connsiteY545" fmla="*/ 2659387 h 4729681"/>
              <a:gd name="connsiteX546" fmla="*/ 207047 w 4729688"/>
              <a:gd name="connsiteY546" fmla="*/ 2731161 h 4729681"/>
              <a:gd name="connsiteX547" fmla="*/ 201722 w 4729688"/>
              <a:gd name="connsiteY547" fmla="*/ 2711287 h 4729681"/>
              <a:gd name="connsiteX548" fmla="*/ 469585 w 4729688"/>
              <a:gd name="connsiteY548" fmla="*/ 2639514 h 4729681"/>
              <a:gd name="connsiteX549" fmla="*/ 508908 w 4729688"/>
              <a:gd name="connsiteY549" fmla="*/ 2637439 h 4729681"/>
              <a:gd name="connsiteX550" fmla="*/ 4164511 w 4729688"/>
              <a:gd name="connsiteY550" fmla="*/ 2613900 h 4729681"/>
              <a:gd name="connsiteX551" fmla="*/ 4432373 w 4729688"/>
              <a:gd name="connsiteY551" fmla="*/ 2685674 h 4729681"/>
              <a:gd name="connsiteX552" fmla="*/ 4501044 w 4729688"/>
              <a:gd name="connsiteY552" fmla="*/ 2811752 h 4729681"/>
              <a:gd name="connsiteX553" fmla="*/ 4378534 w 4729688"/>
              <a:gd name="connsiteY553" fmla="*/ 2886603 h 4729681"/>
              <a:gd name="connsiteX554" fmla="*/ 4232943 w 4729688"/>
              <a:gd name="connsiteY554" fmla="*/ 2847592 h 4729681"/>
              <a:gd name="connsiteX555" fmla="*/ 4238268 w 4729688"/>
              <a:gd name="connsiteY555" fmla="*/ 2827719 h 4729681"/>
              <a:gd name="connsiteX556" fmla="*/ 4383859 w 4729688"/>
              <a:gd name="connsiteY556" fmla="*/ 2866730 h 4729681"/>
              <a:gd name="connsiteX557" fmla="*/ 4482135 w 4729688"/>
              <a:gd name="connsiteY557" fmla="*/ 2806685 h 4729681"/>
              <a:gd name="connsiteX558" fmla="*/ 4427048 w 4729688"/>
              <a:gd name="connsiteY558" fmla="*/ 2705547 h 4729681"/>
              <a:gd name="connsiteX559" fmla="*/ 4159186 w 4729688"/>
              <a:gd name="connsiteY559" fmla="*/ 2633774 h 4729681"/>
              <a:gd name="connsiteX560" fmla="*/ 3520426 w 4729688"/>
              <a:gd name="connsiteY560" fmla="*/ 2572762 h 4729681"/>
              <a:gd name="connsiteX561" fmla="*/ 3574747 w 4729688"/>
              <a:gd name="connsiteY561" fmla="*/ 2666420 h 4729681"/>
              <a:gd name="connsiteX562" fmla="*/ 3629068 w 4729688"/>
              <a:gd name="connsiteY562" fmla="*/ 2572762 h 4729681"/>
              <a:gd name="connsiteX563" fmla="*/ 1111653 w 4729688"/>
              <a:gd name="connsiteY563" fmla="*/ 2572762 h 4729681"/>
              <a:gd name="connsiteX564" fmla="*/ 1165974 w 4729688"/>
              <a:gd name="connsiteY564" fmla="*/ 2666420 h 4729681"/>
              <a:gd name="connsiteX565" fmla="*/ 1220296 w 4729688"/>
              <a:gd name="connsiteY565" fmla="*/ 2572762 h 4729681"/>
              <a:gd name="connsiteX566" fmla="*/ 1815441 w 4729688"/>
              <a:gd name="connsiteY566" fmla="*/ 2507832 h 4729681"/>
              <a:gd name="connsiteX567" fmla="*/ 1645279 w 4729688"/>
              <a:gd name="connsiteY567" fmla="*/ 2801215 h 4729681"/>
              <a:gd name="connsiteX568" fmla="*/ 1985603 w 4729688"/>
              <a:gd name="connsiteY568" fmla="*/ 2801215 h 4729681"/>
              <a:gd name="connsiteX569" fmla="*/ 2943156 w 4729688"/>
              <a:gd name="connsiteY569" fmla="*/ 2507830 h 4729681"/>
              <a:gd name="connsiteX570" fmla="*/ 2772993 w 4729688"/>
              <a:gd name="connsiteY570" fmla="*/ 2801215 h 4729681"/>
              <a:gd name="connsiteX571" fmla="*/ 3113319 w 4729688"/>
              <a:gd name="connsiteY571" fmla="*/ 2801215 h 4729681"/>
              <a:gd name="connsiteX572" fmla="*/ 973037 w 4729688"/>
              <a:gd name="connsiteY572" fmla="*/ 2422628 h 4729681"/>
              <a:gd name="connsiteX573" fmla="*/ 914812 w 4729688"/>
              <a:gd name="connsiteY573" fmla="*/ 2523015 h 4729681"/>
              <a:gd name="connsiteX574" fmla="*/ 1031262 w 4729688"/>
              <a:gd name="connsiteY574" fmla="*/ 2523015 h 4729681"/>
              <a:gd name="connsiteX575" fmla="*/ 3381810 w 4729688"/>
              <a:gd name="connsiteY575" fmla="*/ 2422627 h 4729681"/>
              <a:gd name="connsiteX576" fmla="*/ 3323585 w 4729688"/>
              <a:gd name="connsiteY576" fmla="*/ 2523015 h 4729681"/>
              <a:gd name="connsiteX577" fmla="*/ 3440035 w 4729688"/>
              <a:gd name="connsiteY577" fmla="*/ 2523015 h 4729681"/>
              <a:gd name="connsiteX578" fmla="*/ 3767684 w 4729688"/>
              <a:gd name="connsiteY578" fmla="*/ 2422627 h 4729681"/>
              <a:gd name="connsiteX579" fmla="*/ 3709459 w 4729688"/>
              <a:gd name="connsiteY579" fmla="*/ 2523015 h 4729681"/>
              <a:gd name="connsiteX580" fmla="*/ 3825909 w 4729688"/>
              <a:gd name="connsiteY580" fmla="*/ 2523015 h 4729681"/>
              <a:gd name="connsiteX581" fmla="*/ 1358911 w 4729688"/>
              <a:gd name="connsiteY581" fmla="*/ 2422627 h 4729681"/>
              <a:gd name="connsiteX582" fmla="*/ 1300686 w 4729688"/>
              <a:gd name="connsiteY582" fmla="*/ 2523015 h 4729681"/>
              <a:gd name="connsiteX583" fmla="*/ 1417136 w 4729688"/>
              <a:gd name="connsiteY583" fmla="*/ 2523015 h 4729681"/>
              <a:gd name="connsiteX584" fmla="*/ 284020 w 4729688"/>
              <a:gd name="connsiteY584" fmla="*/ 2376672 h 4729681"/>
              <a:gd name="connsiteX585" fmla="*/ 434747 w 4729688"/>
              <a:gd name="connsiteY585" fmla="*/ 2376672 h 4729681"/>
              <a:gd name="connsiteX586" fmla="*/ 434747 w 4729688"/>
              <a:gd name="connsiteY586" fmla="*/ 2397247 h 4729681"/>
              <a:gd name="connsiteX587" fmla="*/ 284020 w 4729688"/>
              <a:gd name="connsiteY587" fmla="*/ 2397247 h 4729681"/>
              <a:gd name="connsiteX588" fmla="*/ 204634 w 4729688"/>
              <a:gd name="connsiteY588" fmla="*/ 2480681 h 4729681"/>
              <a:gd name="connsiteX589" fmla="*/ 284020 w 4729688"/>
              <a:gd name="connsiteY589" fmla="*/ 2564115 h 4729681"/>
              <a:gd name="connsiteX590" fmla="*/ 561331 w 4729688"/>
              <a:gd name="connsiteY590" fmla="*/ 2564115 h 4729681"/>
              <a:gd name="connsiteX591" fmla="*/ 561331 w 4729688"/>
              <a:gd name="connsiteY591" fmla="*/ 2584690 h 4729681"/>
              <a:gd name="connsiteX592" fmla="*/ 284020 w 4729688"/>
              <a:gd name="connsiteY592" fmla="*/ 2584690 h 4729681"/>
              <a:gd name="connsiteX593" fmla="*/ 185057 w 4729688"/>
              <a:gd name="connsiteY593" fmla="*/ 2480681 h 4729681"/>
              <a:gd name="connsiteX594" fmla="*/ 284020 w 4729688"/>
              <a:gd name="connsiteY594" fmla="*/ 2376672 h 4729681"/>
              <a:gd name="connsiteX595" fmla="*/ 4267320 w 4729688"/>
              <a:gd name="connsiteY595" fmla="*/ 2272052 h 4729681"/>
              <a:gd name="connsiteX596" fmla="*/ 4418047 w 4729688"/>
              <a:gd name="connsiteY596" fmla="*/ 2272052 h 4729681"/>
              <a:gd name="connsiteX597" fmla="*/ 4418047 w 4729688"/>
              <a:gd name="connsiteY597" fmla="*/ 2292626 h 4729681"/>
              <a:gd name="connsiteX598" fmla="*/ 4267320 w 4729688"/>
              <a:gd name="connsiteY598" fmla="*/ 2292626 h 4729681"/>
              <a:gd name="connsiteX599" fmla="*/ 4187934 w 4729688"/>
              <a:gd name="connsiteY599" fmla="*/ 2376061 h 4729681"/>
              <a:gd name="connsiteX600" fmla="*/ 4194173 w 4729688"/>
              <a:gd name="connsiteY600" fmla="*/ 2408537 h 4729681"/>
              <a:gd name="connsiteX601" fmla="*/ 4195308 w 4729688"/>
              <a:gd name="connsiteY601" fmla="*/ 2410307 h 4729681"/>
              <a:gd name="connsiteX602" fmla="*/ 4197343 w 4729688"/>
              <a:gd name="connsiteY602" fmla="*/ 2407136 h 4729681"/>
              <a:gd name="connsiteX603" fmla="*/ 4267320 w 4729688"/>
              <a:gd name="connsiteY603" fmla="*/ 2376672 h 4729681"/>
              <a:gd name="connsiteX604" fmla="*/ 4418047 w 4729688"/>
              <a:gd name="connsiteY604" fmla="*/ 2376672 h 4729681"/>
              <a:gd name="connsiteX605" fmla="*/ 4418047 w 4729688"/>
              <a:gd name="connsiteY605" fmla="*/ 2397247 h 4729681"/>
              <a:gd name="connsiteX606" fmla="*/ 4267320 w 4729688"/>
              <a:gd name="connsiteY606" fmla="*/ 2397247 h 4729681"/>
              <a:gd name="connsiteX607" fmla="*/ 4211186 w 4729688"/>
              <a:gd name="connsiteY607" fmla="*/ 2421684 h 4729681"/>
              <a:gd name="connsiteX608" fmla="*/ 4206896 w 4729688"/>
              <a:gd name="connsiteY608" fmla="*/ 2428371 h 4729681"/>
              <a:gd name="connsiteX609" fmla="*/ 4211186 w 4729688"/>
              <a:gd name="connsiteY609" fmla="*/ 2435057 h 4729681"/>
              <a:gd name="connsiteX610" fmla="*/ 4267320 w 4729688"/>
              <a:gd name="connsiteY610" fmla="*/ 2459495 h 4729681"/>
              <a:gd name="connsiteX611" fmla="*/ 4544632 w 4729688"/>
              <a:gd name="connsiteY611" fmla="*/ 2459495 h 4729681"/>
              <a:gd name="connsiteX612" fmla="*/ 4544632 w 4729688"/>
              <a:gd name="connsiteY612" fmla="*/ 2480069 h 4729681"/>
              <a:gd name="connsiteX613" fmla="*/ 4267320 w 4729688"/>
              <a:gd name="connsiteY613" fmla="*/ 2480069 h 4729681"/>
              <a:gd name="connsiteX614" fmla="*/ 4197343 w 4729688"/>
              <a:gd name="connsiteY614" fmla="*/ 2449606 h 4729681"/>
              <a:gd name="connsiteX615" fmla="*/ 4195308 w 4729688"/>
              <a:gd name="connsiteY615" fmla="*/ 2446434 h 4729681"/>
              <a:gd name="connsiteX616" fmla="*/ 4194173 w 4729688"/>
              <a:gd name="connsiteY616" fmla="*/ 2448205 h 4729681"/>
              <a:gd name="connsiteX617" fmla="*/ 4187934 w 4729688"/>
              <a:gd name="connsiteY617" fmla="*/ 2480681 h 4729681"/>
              <a:gd name="connsiteX618" fmla="*/ 4267320 w 4729688"/>
              <a:gd name="connsiteY618" fmla="*/ 2564115 h 4729681"/>
              <a:gd name="connsiteX619" fmla="*/ 4544632 w 4729688"/>
              <a:gd name="connsiteY619" fmla="*/ 2564115 h 4729681"/>
              <a:gd name="connsiteX620" fmla="*/ 4544632 w 4729688"/>
              <a:gd name="connsiteY620" fmla="*/ 2584690 h 4729681"/>
              <a:gd name="connsiteX621" fmla="*/ 4267320 w 4729688"/>
              <a:gd name="connsiteY621" fmla="*/ 2584690 h 4729681"/>
              <a:gd name="connsiteX622" fmla="*/ 4168358 w 4729688"/>
              <a:gd name="connsiteY622" fmla="*/ 2480681 h 4729681"/>
              <a:gd name="connsiteX623" fmla="*/ 4176135 w 4729688"/>
              <a:gd name="connsiteY623" fmla="*/ 2440196 h 4729681"/>
              <a:gd name="connsiteX624" fmla="*/ 4183721 w 4729688"/>
              <a:gd name="connsiteY624" fmla="*/ 2428371 h 4729681"/>
              <a:gd name="connsiteX625" fmla="*/ 4176135 w 4729688"/>
              <a:gd name="connsiteY625" fmla="*/ 2416545 h 4729681"/>
              <a:gd name="connsiteX626" fmla="*/ 4168358 w 4729688"/>
              <a:gd name="connsiteY626" fmla="*/ 2376061 h 4729681"/>
              <a:gd name="connsiteX627" fmla="*/ 4267320 w 4729688"/>
              <a:gd name="connsiteY627" fmla="*/ 2272052 h 4729681"/>
              <a:gd name="connsiteX628" fmla="*/ 3706938 w 4729688"/>
              <a:gd name="connsiteY628" fmla="*/ 2233381 h 4729681"/>
              <a:gd name="connsiteX629" fmla="*/ 3766424 w 4729688"/>
              <a:gd name="connsiteY629" fmla="*/ 2335942 h 4729681"/>
              <a:gd name="connsiteX630" fmla="*/ 3825909 w 4729688"/>
              <a:gd name="connsiteY630" fmla="*/ 2233381 h 4729681"/>
              <a:gd name="connsiteX631" fmla="*/ 3491572 w 4729688"/>
              <a:gd name="connsiteY631" fmla="*/ 2233381 h 4729681"/>
              <a:gd name="connsiteX632" fmla="*/ 3407579 w 4729688"/>
              <a:gd name="connsiteY632" fmla="*/ 2378198 h 4729681"/>
              <a:gd name="connsiteX633" fmla="*/ 3491573 w 4729688"/>
              <a:gd name="connsiteY633" fmla="*/ 2523015 h 4729681"/>
              <a:gd name="connsiteX634" fmla="*/ 3657921 w 4729688"/>
              <a:gd name="connsiteY634" fmla="*/ 2523015 h 4729681"/>
              <a:gd name="connsiteX635" fmla="*/ 3741915 w 4729688"/>
              <a:gd name="connsiteY635" fmla="*/ 2378198 h 4729681"/>
              <a:gd name="connsiteX636" fmla="*/ 3657922 w 4729688"/>
              <a:gd name="connsiteY636" fmla="*/ 2233381 h 4729681"/>
              <a:gd name="connsiteX637" fmla="*/ 3323585 w 4729688"/>
              <a:gd name="connsiteY637" fmla="*/ 2233381 h 4729681"/>
              <a:gd name="connsiteX638" fmla="*/ 3383070 w 4729688"/>
              <a:gd name="connsiteY638" fmla="*/ 2335942 h 4729681"/>
              <a:gd name="connsiteX639" fmla="*/ 3442556 w 4729688"/>
              <a:gd name="connsiteY639" fmla="*/ 2233381 h 4729681"/>
              <a:gd name="connsiteX640" fmla="*/ 1298165 w 4729688"/>
              <a:gd name="connsiteY640" fmla="*/ 2233381 h 4729681"/>
              <a:gd name="connsiteX641" fmla="*/ 1357651 w 4729688"/>
              <a:gd name="connsiteY641" fmla="*/ 2335943 h 4729681"/>
              <a:gd name="connsiteX642" fmla="*/ 1417136 w 4729688"/>
              <a:gd name="connsiteY642" fmla="*/ 2233381 h 4729681"/>
              <a:gd name="connsiteX643" fmla="*/ 1082800 w 4729688"/>
              <a:gd name="connsiteY643" fmla="*/ 2233381 h 4729681"/>
              <a:gd name="connsiteX644" fmla="*/ 998806 w 4729688"/>
              <a:gd name="connsiteY644" fmla="*/ 2378198 h 4729681"/>
              <a:gd name="connsiteX645" fmla="*/ 1082800 w 4729688"/>
              <a:gd name="connsiteY645" fmla="*/ 2523015 h 4729681"/>
              <a:gd name="connsiteX646" fmla="*/ 1249149 w 4729688"/>
              <a:gd name="connsiteY646" fmla="*/ 2523015 h 4729681"/>
              <a:gd name="connsiteX647" fmla="*/ 1333143 w 4729688"/>
              <a:gd name="connsiteY647" fmla="*/ 2378198 h 4729681"/>
              <a:gd name="connsiteX648" fmla="*/ 1249149 w 4729688"/>
              <a:gd name="connsiteY648" fmla="*/ 2233381 h 4729681"/>
              <a:gd name="connsiteX649" fmla="*/ 914812 w 4729688"/>
              <a:gd name="connsiteY649" fmla="*/ 2233381 h 4729681"/>
              <a:gd name="connsiteX650" fmla="*/ 974297 w 4729688"/>
              <a:gd name="connsiteY650" fmla="*/ 2335942 h 4729681"/>
              <a:gd name="connsiteX651" fmla="*/ 1033782 w 4729688"/>
              <a:gd name="connsiteY651" fmla="*/ 2233381 h 4729681"/>
              <a:gd name="connsiteX652" fmla="*/ 4168358 w 4729688"/>
              <a:gd name="connsiteY652" fmla="*/ 2139533 h 4729681"/>
              <a:gd name="connsiteX653" fmla="*/ 4445669 w 4729688"/>
              <a:gd name="connsiteY653" fmla="*/ 2139533 h 4729681"/>
              <a:gd name="connsiteX654" fmla="*/ 4544632 w 4729688"/>
              <a:gd name="connsiteY654" fmla="*/ 2243541 h 4729681"/>
              <a:gd name="connsiteX655" fmla="*/ 4445669 w 4729688"/>
              <a:gd name="connsiteY655" fmla="*/ 2347550 h 4729681"/>
              <a:gd name="connsiteX656" fmla="*/ 4294942 w 4729688"/>
              <a:gd name="connsiteY656" fmla="*/ 2347550 h 4729681"/>
              <a:gd name="connsiteX657" fmla="*/ 4294942 w 4729688"/>
              <a:gd name="connsiteY657" fmla="*/ 2326975 h 4729681"/>
              <a:gd name="connsiteX658" fmla="*/ 4445669 w 4729688"/>
              <a:gd name="connsiteY658" fmla="*/ 2326975 h 4729681"/>
              <a:gd name="connsiteX659" fmla="*/ 4525055 w 4729688"/>
              <a:gd name="connsiteY659" fmla="*/ 2243541 h 4729681"/>
              <a:gd name="connsiteX660" fmla="*/ 4445669 w 4729688"/>
              <a:gd name="connsiteY660" fmla="*/ 2160107 h 4729681"/>
              <a:gd name="connsiteX661" fmla="*/ 4168358 w 4729688"/>
              <a:gd name="connsiteY661" fmla="*/ 2160107 h 4729681"/>
              <a:gd name="connsiteX662" fmla="*/ 185057 w 4729688"/>
              <a:gd name="connsiteY662" fmla="*/ 2139533 h 4729681"/>
              <a:gd name="connsiteX663" fmla="*/ 462369 w 4729688"/>
              <a:gd name="connsiteY663" fmla="*/ 2139533 h 4729681"/>
              <a:gd name="connsiteX664" fmla="*/ 561331 w 4729688"/>
              <a:gd name="connsiteY664" fmla="*/ 2243541 h 4729681"/>
              <a:gd name="connsiteX665" fmla="*/ 553554 w 4729688"/>
              <a:gd name="connsiteY665" fmla="*/ 2284026 h 4729681"/>
              <a:gd name="connsiteX666" fmla="*/ 545968 w 4729688"/>
              <a:gd name="connsiteY666" fmla="*/ 2295851 h 4729681"/>
              <a:gd name="connsiteX667" fmla="*/ 553554 w 4729688"/>
              <a:gd name="connsiteY667" fmla="*/ 2307677 h 4729681"/>
              <a:gd name="connsiteX668" fmla="*/ 561331 w 4729688"/>
              <a:gd name="connsiteY668" fmla="*/ 2348162 h 4729681"/>
              <a:gd name="connsiteX669" fmla="*/ 462369 w 4729688"/>
              <a:gd name="connsiteY669" fmla="*/ 2452170 h 4729681"/>
              <a:gd name="connsiteX670" fmla="*/ 311642 w 4729688"/>
              <a:gd name="connsiteY670" fmla="*/ 2452170 h 4729681"/>
              <a:gd name="connsiteX671" fmla="*/ 311642 w 4729688"/>
              <a:gd name="connsiteY671" fmla="*/ 2431596 h 4729681"/>
              <a:gd name="connsiteX672" fmla="*/ 462369 w 4729688"/>
              <a:gd name="connsiteY672" fmla="*/ 2431596 h 4729681"/>
              <a:gd name="connsiteX673" fmla="*/ 541755 w 4729688"/>
              <a:gd name="connsiteY673" fmla="*/ 2348162 h 4729681"/>
              <a:gd name="connsiteX674" fmla="*/ 535516 w 4729688"/>
              <a:gd name="connsiteY674" fmla="*/ 2315685 h 4729681"/>
              <a:gd name="connsiteX675" fmla="*/ 534381 w 4729688"/>
              <a:gd name="connsiteY675" fmla="*/ 2313915 h 4729681"/>
              <a:gd name="connsiteX676" fmla="*/ 532346 w 4729688"/>
              <a:gd name="connsiteY676" fmla="*/ 2317086 h 4729681"/>
              <a:gd name="connsiteX677" fmla="*/ 462369 w 4729688"/>
              <a:gd name="connsiteY677" fmla="*/ 2347550 h 4729681"/>
              <a:gd name="connsiteX678" fmla="*/ 311642 w 4729688"/>
              <a:gd name="connsiteY678" fmla="*/ 2347550 h 4729681"/>
              <a:gd name="connsiteX679" fmla="*/ 311642 w 4729688"/>
              <a:gd name="connsiteY679" fmla="*/ 2326975 h 4729681"/>
              <a:gd name="connsiteX680" fmla="*/ 462369 w 4729688"/>
              <a:gd name="connsiteY680" fmla="*/ 2326975 h 4729681"/>
              <a:gd name="connsiteX681" fmla="*/ 518503 w 4729688"/>
              <a:gd name="connsiteY681" fmla="*/ 2302538 h 4729681"/>
              <a:gd name="connsiteX682" fmla="*/ 522793 w 4729688"/>
              <a:gd name="connsiteY682" fmla="*/ 2295851 h 4729681"/>
              <a:gd name="connsiteX683" fmla="*/ 518503 w 4729688"/>
              <a:gd name="connsiteY683" fmla="*/ 2289165 h 4729681"/>
              <a:gd name="connsiteX684" fmla="*/ 462369 w 4729688"/>
              <a:gd name="connsiteY684" fmla="*/ 2264728 h 4729681"/>
              <a:gd name="connsiteX685" fmla="*/ 185057 w 4729688"/>
              <a:gd name="connsiteY685" fmla="*/ 2264728 h 4729681"/>
              <a:gd name="connsiteX686" fmla="*/ 185057 w 4729688"/>
              <a:gd name="connsiteY686" fmla="*/ 2244153 h 4729681"/>
              <a:gd name="connsiteX687" fmla="*/ 462369 w 4729688"/>
              <a:gd name="connsiteY687" fmla="*/ 2244153 h 4729681"/>
              <a:gd name="connsiteX688" fmla="*/ 532346 w 4729688"/>
              <a:gd name="connsiteY688" fmla="*/ 2274617 h 4729681"/>
              <a:gd name="connsiteX689" fmla="*/ 534381 w 4729688"/>
              <a:gd name="connsiteY689" fmla="*/ 2277788 h 4729681"/>
              <a:gd name="connsiteX690" fmla="*/ 535516 w 4729688"/>
              <a:gd name="connsiteY690" fmla="*/ 2276018 h 4729681"/>
              <a:gd name="connsiteX691" fmla="*/ 541755 w 4729688"/>
              <a:gd name="connsiteY691" fmla="*/ 2243541 h 4729681"/>
              <a:gd name="connsiteX692" fmla="*/ 462369 w 4729688"/>
              <a:gd name="connsiteY692" fmla="*/ 2160107 h 4729681"/>
              <a:gd name="connsiteX693" fmla="*/ 185057 w 4729688"/>
              <a:gd name="connsiteY693" fmla="*/ 2160107 h 4729681"/>
              <a:gd name="connsiteX694" fmla="*/ 3574747 w 4729688"/>
              <a:gd name="connsiteY694" fmla="*/ 2089977 h 4729681"/>
              <a:gd name="connsiteX695" fmla="*/ 3517905 w 4729688"/>
              <a:gd name="connsiteY695" fmla="*/ 2187980 h 4729681"/>
              <a:gd name="connsiteX696" fmla="*/ 3631589 w 4729688"/>
              <a:gd name="connsiteY696" fmla="*/ 2187980 h 4729681"/>
              <a:gd name="connsiteX697" fmla="*/ 1165974 w 4729688"/>
              <a:gd name="connsiteY697" fmla="*/ 2089977 h 4729681"/>
              <a:gd name="connsiteX698" fmla="*/ 1109132 w 4729688"/>
              <a:gd name="connsiteY698" fmla="*/ 2187980 h 4729681"/>
              <a:gd name="connsiteX699" fmla="*/ 1222816 w 4729688"/>
              <a:gd name="connsiteY699" fmla="*/ 2187980 h 4729681"/>
              <a:gd name="connsiteX700" fmla="*/ 3574747 w 4729688"/>
              <a:gd name="connsiteY700" fmla="*/ 2005465 h 4729681"/>
              <a:gd name="connsiteX701" fmla="*/ 3680606 w 4729688"/>
              <a:gd name="connsiteY701" fmla="*/ 2187980 h 4729681"/>
              <a:gd name="connsiteX702" fmla="*/ 3903779 w 4729688"/>
              <a:gd name="connsiteY702" fmla="*/ 2187980 h 4729681"/>
              <a:gd name="connsiteX703" fmla="*/ 3792192 w 4729688"/>
              <a:gd name="connsiteY703" fmla="*/ 2380371 h 4729681"/>
              <a:gd name="connsiteX704" fmla="*/ 3903779 w 4729688"/>
              <a:gd name="connsiteY704" fmla="*/ 2572762 h 4729681"/>
              <a:gd name="connsiteX705" fmla="*/ 3680606 w 4729688"/>
              <a:gd name="connsiteY705" fmla="*/ 2572762 h 4729681"/>
              <a:gd name="connsiteX706" fmla="*/ 3574747 w 4729688"/>
              <a:gd name="connsiteY706" fmla="*/ 2755277 h 4729681"/>
              <a:gd name="connsiteX707" fmla="*/ 3468888 w 4729688"/>
              <a:gd name="connsiteY707" fmla="*/ 2572762 h 4729681"/>
              <a:gd name="connsiteX708" fmla="*/ 3245715 w 4729688"/>
              <a:gd name="connsiteY708" fmla="*/ 2572762 h 4729681"/>
              <a:gd name="connsiteX709" fmla="*/ 3357302 w 4729688"/>
              <a:gd name="connsiteY709" fmla="*/ 2380371 h 4729681"/>
              <a:gd name="connsiteX710" fmla="*/ 3245715 w 4729688"/>
              <a:gd name="connsiteY710" fmla="*/ 2187980 h 4729681"/>
              <a:gd name="connsiteX711" fmla="*/ 3468888 w 4729688"/>
              <a:gd name="connsiteY711" fmla="*/ 2187980 h 4729681"/>
              <a:gd name="connsiteX712" fmla="*/ 1165974 w 4729688"/>
              <a:gd name="connsiteY712" fmla="*/ 2005465 h 4729681"/>
              <a:gd name="connsiteX713" fmla="*/ 1271832 w 4729688"/>
              <a:gd name="connsiteY713" fmla="*/ 2187980 h 4729681"/>
              <a:gd name="connsiteX714" fmla="*/ 1495006 w 4729688"/>
              <a:gd name="connsiteY714" fmla="*/ 2187980 h 4729681"/>
              <a:gd name="connsiteX715" fmla="*/ 1383419 w 4729688"/>
              <a:gd name="connsiteY715" fmla="*/ 2380371 h 4729681"/>
              <a:gd name="connsiteX716" fmla="*/ 1495006 w 4729688"/>
              <a:gd name="connsiteY716" fmla="*/ 2572762 h 4729681"/>
              <a:gd name="connsiteX717" fmla="*/ 1271832 w 4729688"/>
              <a:gd name="connsiteY717" fmla="*/ 2572762 h 4729681"/>
              <a:gd name="connsiteX718" fmla="*/ 1165974 w 4729688"/>
              <a:gd name="connsiteY718" fmla="*/ 2755277 h 4729681"/>
              <a:gd name="connsiteX719" fmla="*/ 1060115 w 4729688"/>
              <a:gd name="connsiteY719" fmla="*/ 2572762 h 4729681"/>
              <a:gd name="connsiteX720" fmla="*/ 836942 w 4729688"/>
              <a:gd name="connsiteY720" fmla="*/ 2572762 h 4729681"/>
              <a:gd name="connsiteX721" fmla="*/ 948528 w 4729688"/>
              <a:gd name="connsiteY721" fmla="*/ 2380371 h 4729681"/>
              <a:gd name="connsiteX722" fmla="*/ 836942 w 4729688"/>
              <a:gd name="connsiteY722" fmla="*/ 2187980 h 4729681"/>
              <a:gd name="connsiteX723" fmla="*/ 1060115 w 4729688"/>
              <a:gd name="connsiteY723" fmla="*/ 2187980 h 4729681"/>
              <a:gd name="connsiteX724" fmla="*/ 2765627 w 4729688"/>
              <a:gd name="connsiteY724" fmla="*/ 1954761 h 4729681"/>
              <a:gd name="connsiteX725" fmla="*/ 2939473 w 4729688"/>
              <a:gd name="connsiteY725" fmla="*/ 2254496 h 4729681"/>
              <a:gd name="connsiteX726" fmla="*/ 3113319 w 4729688"/>
              <a:gd name="connsiteY726" fmla="*/ 1954761 h 4729681"/>
              <a:gd name="connsiteX727" fmla="*/ 2136221 w 4729688"/>
              <a:gd name="connsiteY727" fmla="*/ 1954761 h 4729681"/>
              <a:gd name="connsiteX728" fmla="*/ 1890750 w 4729688"/>
              <a:gd name="connsiteY728" fmla="*/ 2377988 h 4729681"/>
              <a:gd name="connsiteX729" fmla="*/ 2136221 w 4729688"/>
              <a:gd name="connsiteY729" fmla="*/ 2801215 h 4729681"/>
              <a:gd name="connsiteX730" fmla="*/ 2622376 w 4729688"/>
              <a:gd name="connsiteY730" fmla="*/ 2801215 h 4729681"/>
              <a:gd name="connsiteX731" fmla="*/ 2867848 w 4729688"/>
              <a:gd name="connsiteY731" fmla="*/ 2377988 h 4729681"/>
              <a:gd name="connsiteX732" fmla="*/ 2622376 w 4729688"/>
              <a:gd name="connsiteY732" fmla="*/ 1954761 h 4729681"/>
              <a:gd name="connsiteX733" fmla="*/ 1645279 w 4729688"/>
              <a:gd name="connsiteY733" fmla="*/ 1954761 h 4729681"/>
              <a:gd name="connsiteX734" fmla="*/ 1819124 w 4729688"/>
              <a:gd name="connsiteY734" fmla="*/ 2254494 h 4729681"/>
              <a:gd name="connsiteX735" fmla="*/ 1992969 w 4729688"/>
              <a:gd name="connsiteY735" fmla="*/ 1954761 h 4729681"/>
              <a:gd name="connsiteX736" fmla="*/ 311829 w 4729688"/>
              <a:gd name="connsiteY736" fmla="*/ 1835544 h 4729681"/>
              <a:gd name="connsiteX737" fmla="*/ 351153 w 4729688"/>
              <a:gd name="connsiteY737" fmla="*/ 1837619 h 4729681"/>
              <a:gd name="connsiteX738" fmla="*/ 496743 w 4729688"/>
              <a:gd name="connsiteY738" fmla="*/ 1876630 h 4729681"/>
              <a:gd name="connsiteX739" fmla="*/ 491418 w 4729688"/>
              <a:gd name="connsiteY739" fmla="*/ 1896503 h 4729681"/>
              <a:gd name="connsiteX740" fmla="*/ 345828 w 4729688"/>
              <a:gd name="connsiteY740" fmla="*/ 1857492 h 4729681"/>
              <a:gd name="connsiteX741" fmla="*/ 247552 w 4729688"/>
              <a:gd name="connsiteY741" fmla="*/ 1917537 h 4729681"/>
              <a:gd name="connsiteX742" fmla="*/ 302639 w 4729688"/>
              <a:gd name="connsiteY742" fmla="*/ 2018675 h 4729681"/>
              <a:gd name="connsiteX743" fmla="*/ 570501 w 4729688"/>
              <a:gd name="connsiteY743" fmla="*/ 2090449 h 4729681"/>
              <a:gd name="connsiteX744" fmla="*/ 565176 w 4729688"/>
              <a:gd name="connsiteY744" fmla="*/ 2110322 h 4729681"/>
              <a:gd name="connsiteX745" fmla="*/ 297314 w 4729688"/>
              <a:gd name="connsiteY745" fmla="*/ 2038548 h 4729681"/>
              <a:gd name="connsiteX746" fmla="*/ 228643 w 4729688"/>
              <a:gd name="connsiteY746" fmla="*/ 1912470 h 4729681"/>
              <a:gd name="connsiteX747" fmla="*/ 311829 w 4729688"/>
              <a:gd name="connsiteY747" fmla="*/ 1835544 h 4729681"/>
              <a:gd name="connsiteX748" fmla="*/ 4324774 w 4729688"/>
              <a:gd name="connsiteY748" fmla="*/ 1743712 h 4729681"/>
              <a:gd name="connsiteX749" fmla="*/ 4330099 w 4729688"/>
              <a:gd name="connsiteY749" fmla="*/ 1763586 h 4729681"/>
              <a:gd name="connsiteX750" fmla="*/ 4184509 w 4729688"/>
              <a:gd name="connsiteY750" fmla="*/ 1802597 h 4729681"/>
              <a:gd name="connsiteX751" fmla="*/ 4129422 w 4729688"/>
              <a:gd name="connsiteY751" fmla="*/ 1903735 h 4729681"/>
              <a:gd name="connsiteX752" fmla="*/ 4143853 w 4729688"/>
              <a:gd name="connsiteY752" fmla="*/ 1933490 h 4729681"/>
              <a:gd name="connsiteX753" fmla="*/ 4145409 w 4729688"/>
              <a:gd name="connsiteY753" fmla="*/ 1934906 h 4729681"/>
              <a:gd name="connsiteX754" fmla="*/ 4146553 w 4729688"/>
              <a:gd name="connsiteY754" fmla="*/ 1931316 h 4729681"/>
              <a:gd name="connsiteX755" fmla="*/ 4206261 w 4729688"/>
              <a:gd name="connsiteY755" fmla="*/ 1883779 h 4729681"/>
              <a:gd name="connsiteX756" fmla="*/ 4351852 w 4729688"/>
              <a:gd name="connsiteY756" fmla="*/ 1844768 h 4729681"/>
              <a:gd name="connsiteX757" fmla="*/ 4357177 w 4729688"/>
              <a:gd name="connsiteY757" fmla="*/ 1864641 h 4729681"/>
              <a:gd name="connsiteX758" fmla="*/ 4211586 w 4729688"/>
              <a:gd name="connsiteY758" fmla="*/ 1903652 h 4729681"/>
              <a:gd name="connsiteX759" fmla="*/ 4163690 w 4729688"/>
              <a:gd name="connsiteY759" fmla="*/ 1941786 h 4729681"/>
              <a:gd name="connsiteX760" fmla="*/ 4161277 w 4729688"/>
              <a:gd name="connsiteY760" fmla="*/ 1949355 h 4729681"/>
              <a:gd name="connsiteX761" fmla="*/ 4167151 w 4729688"/>
              <a:gd name="connsiteY761" fmla="*/ 1954703 h 4729681"/>
              <a:gd name="connsiteX762" fmla="*/ 4227697 w 4729688"/>
              <a:gd name="connsiteY762" fmla="*/ 1963779 h 4729681"/>
              <a:gd name="connsiteX763" fmla="*/ 4495560 w 4729688"/>
              <a:gd name="connsiteY763" fmla="*/ 1892006 h 4729681"/>
              <a:gd name="connsiteX764" fmla="*/ 4500885 w 4729688"/>
              <a:gd name="connsiteY764" fmla="*/ 1911879 h 4729681"/>
              <a:gd name="connsiteX765" fmla="*/ 4233022 w 4729688"/>
              <a:gd name="connsiteY765" fmla="*/ 1983653 h 4729681"/>
              <a:gd name="connsiteX766" fmla="*/ 4157545 w 4729688"/>
              <a:gd name="connsiteY766" fmla="*/ 1972338 h 4729681"/>
              <a:gd name="connsiteX767" fmla="*/ 4154759 w 4729688"/>
              <a:gd name="connsiteY767" fmla="*/ 1969802 h 4729681"/>
              <a:gd name="connsiteX768" fmla="*/ 4154120 w 4729688"/>
              <a:gd name="connsiteY768" fmla="*/ 1971806 h 4729681"/>
              <a:gd name="connsiteX769" fmla="*/ 4156499 w 4729688"/>
              <a:gd name="connsiteY769" fmla="*/ 2004790 h 4729681"/>
              <a:gd name="connsiteX770" fmla="*/ 4254775 w 4729688"/>
              <a:gd name="connsiteY770" fmla="*/ 2064835 h 4729681"/>
              <a:gd name="connsiteX771" fmla="*/ 4522637 w 4729688"/>
              <a:gd name="connsiteY771" fmla="*/ 1993061 h 4729681"/>
              <a:gd name="connsiteX772" fmla="*/ 4527962 w 4729688"/>
              <a:gd name="connsiteY772" fmla="*/ 2012935 h 4729681"/>
              <a:gd name="connsiteX773" fmla="*/ 4260100 w 4729688"/>
              <a:gd name="connsiteY773" fmla="*/ 2084708 h 4729681"/>
              <a:gd name="connsiteX774" fmla="*/ 4137590 w 4729688"/>
              <a:gd name="connsiteY774" fmla="*/ 2009857 h 4729681"/>
              <a:gd name="connsiteX775" fmla="*/ 4134624 w 4729688"/>
              <a:gd name="connsiteY775" fmla="*/ 1968739 h 4729681"/>
              <a:gd name="connsiteX776" fmla="*/ 4138891 w 4729688"/>
              <a:gd name="connsiteY776" fmla="*/ 1955353 h 4729681"/>
              <a:gd name="connsiteX777" fmla="*/ 4128503 w 4729688"/>
              <a:gd name="connsiteY777" fmla="*/ 1945894 h 4729681"/>
              <a:gd name="connsiteX778" fmla="*/ 4110512 w 4729688"/>
              <a:gd name="connsiteY778" fmla="*/ 1908801 h 4729681"/>
              <a:gd name="connsiteX779" fmla="*/ 4179184 w 4729688"/>
              <a:gd name="connsiteY779" fmla="*/ 1782723 h 4729681"/>
              <a:gd name="connsiteX780" fmla="*/ 4356481 w 4729688"/>
              <a:gd name="connsiteY780" fmla="*/ 1606485 h 4729681"/>
              <a:gd name="connsiteX781" fmla="*/ 4439667 w 4729688"/>
              <a:gd name="connsiteY781" fmla="*/ 1683411 h 4729681"/>
              <a:gd name="connsiteX782" fmla="*/ 4370996 w 4729688"/>
              <a:gd name="connsiteY782" fmla="*/ 1809489 h 4729681"/>
              <a:gd name="connsiteX783" fmla="*/ 4225405 w 4729688"/>
              <a:gd name="connsiteY783" fmla="*/ 1848500 h 4729681"/>
              <a:gd name="connsiteX784" fmla="*/ 4220080 w 4729688"/>
              <a:gd name="connsiteY784" fmla="*/ 1828626 h 4729681"/>
              <a:gd name="connsiteX785" fmla="*/ 4365671 w 4729688"/>
              <a:gd name="connsiteY785" fmla="*/ 1789615 h 4729681"/>
              <a:gd name="connsiteX786" fmla="*/ 4420758 w 4729688"/>
              <a:gd name="connsiteY786" fmla="*/ 1688477 h 4729681"/>
              <a:gd name="connsiteX787" fmla="*/ 4322482 w 4729688"/>
              <a:gd name="connsiteY787" fmla="*/ 1628433 h 4729681"/>
              <a:gd name="connsiteX788" fmla="*/ 4054620 w 4729688"/>
              <a:gd name="connsiteY788" fmla="*/ 1700206 h 4729681"/>
              <a:gd name="connsiteX789" fmla="*/ 4049295 w 4729688"/>
              <a:gd name="connsiteY789" fmla="*/ 1680333 h 4729681"/>
              <a:gd name="connsiteX790" fmla="*/ 4317157 w 4729688"/>
              <a:gd name="connsiteY790" fmla="*/ 1608560 h 4729681"/>
              <a:gd name="connsiteX791" fmla="*/ 4356481 w 4729688"/>
              <a:gd name="connsiteY791" fmla="*/ 1606485 h 4729681"/>
              <a:gd name="connsiteX792" fmla="*/ 316938 w 4729688"/>
              <a:gd name="connsiteY792" fmla="*/ 1582946 h 4729681"/>
              <a:gd name="connsiteX793" fmla="*/ 584801 w 4729688"/>
              <a:gd name="connsiteY793" fmla="*/ 1654720 h 4729681"/>
              <a:gd name="connsiteX794" fmla="*/ 653472 w 4729688"/>
              <a:gd name="connsiteY794" fmla="*/ 1780798 h 4729681"/>
              <a:gd name="connsiteX795" fmla="*/ 635481 w 4729688"/>
              <a:gd name="connsiteY795" fmla="*/ 1817890 h 4729681"/>
              <a:gd name="connsiteX796" fmla="*/ 625093 w 4729688"/>
              <a:gd name="connsiteY796" fmla="*/ 1827349 h 4729681"/>
              <a:gd name="connsiteX797" fmla="*/ 629360 w 4729688"/>
              <a:gd name="connsiteY797" fmla="*/ 1840735 h 4729681"/>
              <a:gd name="connsiteX798" fmla="*/ 626394 w 4729688"/>
              <a:gd name="connsiteY798" fmla="*/ 1881853 h 4729681"/>
              <a:gd name="connsiteX799" fmla="*/ 503884 w 4729688"/>
              <a:gd name="connsiteY799" fmla="*/ 1956704 h 4729681"/>
              <a:gd name="connsiteX800" fmla="*/ 358293 w 4729688"/>
              <a:gd name="connsiteY800" fmla="*/ 1917693 h 4729681"/>
              <a:gd name="connsiteX801" fmla="*/ 363618 w 4729688"/>
              <a:gd name="connsiteY801" fmla="*/ 1897820 h 4729681"/>
              <a:gd name="connsiteX802" fmla="*/ 509209 w 4729688"/>
              <a:gd name="connsiteY802" fmla="*/ 1936831 h 4729681"/>
              <a:gd name="connsiteX803" fmla="*/ 607485 w 4729688"/>
              <a:gd name="connsiteY803" fmla="*/ 1876787 h 4729681"/>
              <a:gd name="connsiteX804" fmla="*/ 609864 w 4729688"/>
              <a:gd name="connsiteY804" fmla="*/ 1843802 h 4729681"/>
              <a:gd name="connsiteX805" fmla="*/ 609225 w 4729688"/>
              <a:gd name="connsiteY805" fmla="*/ 1841798 h 4729681"/>
              <a:gd name="connsiteX806" fmla="*/ 606439 w 4729688"/>
              <a:gd name="connsiteY806" fmla="*/ 1844335 h 4729681"/>
              <a:gd name="connsiteX807" fmla="*/ 530962 w 4729688"/>
              <a:gd name="connsiteY807" fmla="*/ 1855649 h 4729681"/>
              <a:gd name="connsiteX808" fmla="*/ 385371 w 4729688"/>
              <a:gd name="connsiteY808" fmla="*/ 1816638 h 4729681"/>
              <a:gd name="connsiteX809" fmla="*/ 390696 w 4729688"/>
              <a:gd name="connsiteY809" fmla="*/ 1796764 h 4729681"/>
              <a:gd name="connsiteX810" fmla="*/ 536287 w 4729688"/>
              <a:gd name="connsiteY810" fmla="*/ 1835775 h 4729681"/>
              <a:gd name="connsiteX811" fmla="*/ 596833 w 4729688"/>
              <a:gd name="connsiteY811" fmla="*/ 1826699 h 4729681"/>
              <a:gd name="connsiteX812" fmla="*/ 602708 w 4729688"/>
              <a:gd name="connsiteY812" fmla="*/ 1821351 h 4729681"/>
              <a:gd name="connsiteX813" fmla="*/ 600295 w 4729688"/>
              <a:gd name="connsiteY813" fmla="*/ 1813782 h 4729681"/>
              <a:gd name="connsiteX814" fmla="*/ 552398 w 4729688"/>
              <a:gd name="connsiteY814" fmla="*/ 1775649 h 4729681"/>
              <a:gd name="connsiteX815" fmla="*/ 284536 w 4729688"/>
              <a:gd name="connsiteY815" fmla="*/ 1703875 h 4729681"/>
              <a:gd name="connsiteX816" fmla="*/ 289861 w 4729688"/>
              <a:gd name="connsiteY816" fmla="*/ 1684002 h 4729681"/>
              <a:gd name="connsiteX817" fmla="*/ 557723 w 4729688"/>
              <a:gd name="connsiteY817" fmla="*/ 1755775 h 4729681"/>
              <a:gd name="connsiteX818" fmla="*/ 617431 w 4729688"/>
              <a:gd name="connsiteY818" fmla="*/ 1803312 h 4729681"/>
              <a:gd name="connsiteX819" fmla="*/ 618576 w 4729688"/>
              <a:gd name="connsiteY819" fmla="*/ 1806902 h 4729681"/>
              <a:gd name="connsiteX820" fmla="*/ 620131 w 4729688"/>
              <a:gd name="connsiteY820" fmla="*/ 1805486 h 4729681"/>
              <a:gd name="connsiteX821" fmla="*/ 634563 w 4729688"/>
              <a:gd name="connsiteY821" fmla="*/ 1775731 h 4729681"/>
              <a:gd name="connsiteX822" fmla="*/ 579476 w 4729688"/>
              <a:gd name="connsiteY822" fmla="*/ 1674593 h 4729681"/>
              <a:gd name="connsiteX823" fmla="*/ 311613 w 4729688"/>
              <a:gd name="connsiteY823" fmla="*/ 1602820 h 4729681"/>
              <a:gd name="connsiteX824" fmla="*/ 2379299 w 4729688"/>
              <a:gd name="connsiteY824" fmla="*/ 1535661 h 4729681"/>
              <a:gd name="connsiteX825" fmla="*/ 2213178 w 4729688"/>
              <a:gd name="connsiteY825" fmla="*/ 1822076 h 4729681"/>
              <a:gd name="connsiteX826" fmla="*/ 2545419 w 4729688"/>
              <a:gd name="connsiteY826" fmla="*/ 1822076 h 4729681"/>
              <a:gd name="connsiteX827" fmla="*/ 2940691 w 4729688"/>
              <a:gd name="connsiteY827" fmla="*/ 1531362 h 4729681"/>
              <a:gd name="connsiteX828" fmla="*/ 2995012 w 4729688"/>
              <a:gd name="connsiteY828" fmla="*/ 1625020 h 4729681"/>
              <a:gd name="connsiteX829" fmla="*/ 3049333 w 4729688"/>
              <a:gd name="connsiteY829" fmla="*/ 1531362 h 4729681"/>
              <a:gd name="connsiteX830" fmla="*/ 1696091 w 4729688"/>
              <a:gd name="connsiteY830" fmla="*/ 1531362 h 4729681"/>
              <a:gd name="connsiteX831" fmla="*/ 1750412 w 4729688"/>
              <a:gd name="connsiteY831" fmla="*/ 1625020 h 4729681"/>
              <a:gd name="connsiteX832" fmla="*/ 1804734 w 4729688"/>
              <a:gd name="connsiteY832" fmla="*/ 1531362 h 4729681"/>
              <a:gd name="connsiteX833" fmla="*/ 2802075 w 4729688"/>
              <a:gd name="connsiteY833" fmla="*/ 1381227 h 4729681"/>
              <a:gd name="connsiteX834" fmla="*/ 2743850 w 4729688"/>
              <a:gd name="connsiteY834" fmla="*/ 1481615 h 4729681"/>
              <a:gd name="connsiteX835" fmla="*/ 2860300 w 4729688"/>
              <a:gd name="connsiteY835" fmla="*/ 1481615 h 4729681"/>
              <a:gd name="connsiteX836" fmla="*/ 1557475 w 4729688"/>
              <a:gd name="connsiteY836" fmla="*/ 1381227 h 4729681"/>
              <a:gd name="connsiteX837" fmla="*/ 1499250 w 4729688"/>
              <a:gd name="connsiteY837" fmla="*/ 1481615 h 4729681"/>
              <a:gd name="connsiteX838" fmla="*/ 1615700 w 4729688"/>
              <a:gd name="connsiteY838" fmla="*/ 1481615 h 4729681"/>
              <a:gd name="connsiteX839" fmla="*/ 3187949 w 4729688"/>
              <a:gd name="connsiteY839" fmla="*/ 1381227 h 4729681"/>
              <a:gd name="connsiteX840" fmla="*/ 3129724 w 4729688"/>
              <a:gd name="connsiteY840" fmla="*/ 1481615 h 4729681"/>
              <a:gd name="connsiteX841" fmla="*/ 3246174 w 4729688"/>
              <a:gd name="connsiteY841" fmla="*/ 1481615 h 4729681"/>
              <a:gd name="connsiteX842" fmla="*/ 1943349 w 4729688"/>
              <a:gd name="connsiteY842" fmla="*/ 1381226 h 4729681"/>
              <a:gd name="connsiteX843" fmla="*/ 1885124 w 4729688"/>
              <a:gd name="connsiteY843" fmla="*/ 1481615 h 4729681"/>
              <a:gd name="connsiteX844" fmla="*/ 2001574 w 4729688"/>
              <a:gd name="connsiteY844" fmla="*/ 1481615 h 4729681"/>
              <a:gd name="connsiteX845" fmla="*/ 518070 w 4729688"/>
              <a:gd name="connsiteY845" fmla="*/ 1322129 h 4729681"/>
              <a:gd name="connsiteX846" fmla="*/ 555516 w 4729688"/>
              <a:gd name="connsiteY846" fmla="*/ 1334311 h 4729681"/>
              <a:gd name="connsiteX847" fmla="*/ 686049 w 4729688"/>
              <a:gd name="connsiteY847" fmla="*/ 1409672 h 4729681"/>
              <a:gd name="connsiteX848" fmla="*/ 675762 w 4729688"/>
              <a:gd name="connsiteY848" fmla="*/ 1427490 h 4729681"/>
              <a:gd name="connsiteX849" fmla="*/ 545229 w 4729688"/>
              <a:gd name="connsiteY849" fmla="*/ 1352129 h 4729681"/>
              <a:gd name="connsiteX850" fmla="*/ 434761 w 4729688"/>
              <a:gd name="connsiteY850" fmla="*/ 1384690 h 4729681"/>
              <a:gd name="connsiteX851" fmla="*/ 461795 w 4729688"/>
              <a:gd name="connsiteY851" fmla="*/ 1496639 h 4729681"/>
              <a:gd name="connsiteX852" fmla="*/ 701954 w 4729688"/>
              <a:gd name="connsiteY852" fmla="*/ 1635295 h 4729681"/>
              <a:gd name="connsiteX853" fmla="*/ 691666 w 4729688"/>
              <a:gd name="connsiteY853" fmla="*/ 1653113 h 4729681"/>
              <a:gd name="connsiteX854" fmla="*/ 451508 w 4729688"/>
              <a:gd name="connsiteY854" fmla="*/ 1514457 h 4729681"/>
              <a:gd name="connsiteX855" fmla="*/ 417808 w 4729688"/>
              <a:gd name="connsiteY855" fmla="*/ 1374902 h 4729681"/>
              <a:gd name="connsiteX856" fmla="*/ 518070 w 4729688"/>
              <a:gd name="connsiteY856" fmla="*/ 1322129 h 4729681"/>
              <a:gd name="connsiteX857" fmla="*/ 2379298 w 4729688"/>
              <a:gd name="connsiteY857" fmla="*/ 1288677 h 4729681"/>
              <a:gd name="connsiteX858" fmla="*/ 2688669 w 4729688"/>
              <a:gd name="connsiteY858" fmla="*/ 1822076 h 4729681"/>
              <a:gd name="connsiteX859" fmla="*/ 3340893 w 4729688"/>
              <a:gd name="connsiteY859" fmla="*/ 1822076 h 4729681"/>
              <a:gd name="connsiteX860" fmla="*/ 3014781 w 4729688"/>
              <a:gd name="connsiteY860" fmla="*/ 2384338 h 4729681"/>
              <a:gd name="connsiteX861" fmla="*/ 3340893 w 4729688"/>
              <a:gd name="connsiteY861" fmla="*/ 2946600 h 4729681"/>
              <a:gd name="connsiteX862" fmla="*/ 2688669 w 4729688"/>
              <a:gd name="connsiteY862" fmla="*/ 2946600 h 4729681"/>
              <a:gd name="connsiteX863" fmla="*/ 2379298 w 4729688"/>
              <a:gd name="connsiteY863" fmla="*/ 3480000 h 4729681"/>
              <a:gd name="connsiteX864" fmla="*/ 2069926 w 4729688"/>
              <a:gd name="connsiteY864" fmla="*/ 2946600 h 4729681"/>
              <a:gd name="connsiteX865" fmla="*/ 1417703 w 4729688"/>
              <a:gd name="connsiteY865" fmla="*/ 2946600 h 4729681"/>
              <a:gd name="connsiteX866" fmla="*/ 1743814 w 4729688"/>
              <a:gd name="connsiteY866" fmla="*/ 2384338 h 4729681"/>
              <a:gd name="connsiteX867" fmla="*/ 1417703 w 4729688"/>
              <a:gd name="connsiteY867" fmla="*/ 1822076 h 4729681"/>
              <a:gd name="connsiteX868" fmla="*/ 2069926 w 4729688"/>
              <a:gd name="connsiteY868" fmla="*/ 1822076 h 4729681"/>
              <a:gd name="connsiteX869" fmla="*/ 4097938 w 4729688"/>
              <a:gd name="connsiteY869" fmla="*/ 1257519 h 4729681"/>
              <a:gd name="connsiteX870" fmla="*/ 4108225 w 4729688"/>
              <a:gd name="connsiteY870" fmla="*/ 1275336 h 4729681"/>
              <a:gd name="connsiteX871" fmla="*/ 3977692 w 4729688"/>
              <a:gd name="connsiteY871" fmla="*/ 1350700 h 4729681"/>
              <a:gd name="connsiteX872" fmla="*/ 3950658 w 4729688"/>
              <a:gd name="connsiteY872" fmla="*/ 1462647 h 4729681"/>
              <a:gd name="connsiteX873" fmla="*/ 3972299 w 4729688"/>
              <a:gd name="connsiteY873" fmla="*/ 1487653 h 4729681"/>
              <a:gd name="connsiteX874" fmla="*/ 3974168 w 4729688"/>
              <a:gd name="connsiteY874" fmla="*/ 1488618 h 4729681"/>
              <a:gd name="connsiteX875" fmla="*/ 3974345 w 4729688"/>
              <a:gd name="connsiteY875" fmla="*/ 1484854 h 4729681"/>
              <a:gd name="connsiteX876" fmla="*/ 4019715 w 4729688"/>
              <a:gd name="connsiteY876" fmla="*/ 1423484 h 4729681"/>
              <a:gd name="connsiteX877" fmla="*/ 4150248 w 4729688"/>
              <a:gd name="connsiteY877" fmla="*/ 1348123 h 4729681"/>
              <a:gd name="connsiteX878" fmla="*/ 4160535 w 4729688"/>
              <a:gd name="connsiteY878" fmla="*/ 1365941 h 4729681"/>
              <a:gd name="connsiteX879" fmla="*/ 4030002 w 4729688"/>
              <a:gd name="connsiteY879" fmla="*/ 1441302 h 4729681"/>
              <a:gd name="connsiteX880" fmla="*/ 3993607 w 4729688"/>
              <a:gd name="connsiteY880" fmla="*/ 1490532 h 4729681"/>
              <a:gd name="connsiteX881" fmla="*/ 3993235 w 4729688"/>
              <a:gd name="connsiteY881" fmla="*/ 1498468 h 4729681"/>
              <a:gd name="connsiteX882" fmla="*/ 4000293 w 4729688"/>
              <a:gd name="connsiteY882" fmla="*/ 1502113 h 4729681"/>
              <a:gd name="connsiteX883" fmla="*/ 4061126 w 4729688"/>
              <a:gd name="connsiteY883" fmla="*/ 1495210 h 4729681"/>
              <a:gd name="connsiteX884" fmla="*/ 4301285 w 4729688"/>
              <a:gd name="connsiteY884" fmla="*/ 1356557 h 4729681"/>
              <a:gd name="connsiteX885" fmla="*/ 4311572 w 4729688"/>
              <a:gd name="connsiteY885" fmla="*/ 1374372 h 4729681"/>
              <a:gd name="connsiteX886" fmla="*/ 4071413 w 4729688"/>
              <a:gd name="connsiteY886" fmla="*/ 1513028 h 4729681"/>
              <a:gd name="connsiteX887" fmla="*/ 3995580 w 4729688"/>
              <a:gd name="connsiteY887" fmla="*/ 1521634 h 4729681"/>
              <a:gd name="connsiteX888" fmla="*/ 3992232 w 4729688"/>
              <a:gd name="connsiteY888" fmla="*/ 1519905 h 4729681"/>
              <a:gd name="connsiteX889" fmla="*/ 3992133 w 4729688"/>
              <a:gd name="connsiteY889" fmla="*/ 1522006 h 4729681"/>
              <a:gd name="connsiteX890" fmla="*/ 4002969 w 4729688"/>
              <a:gd name="connsiteY890" fmla="*/ 1553251 h 4729681"/>
              <a:gd name="connsiteX891" fmla="*/ 4113436 w 4729688"/>
              <a:gd name="connsiteY891" fmla="*/ 1585814 h 4729681"/>
              <a:gd name="connsiteX892" fmla="*/ 4353595 w 4729688"/>
              <a:gd name="connsiteY892" fmla="*/ 1447158 h 4729681"/>
              <a:gd name="connsiteX893" fmla="*/ 4363882 w 4729688"/>
              <a:gd name="connsiteY893" fmla="*/ 1464976 h 4729681"/>
              <a:gd name="connsiteX894" fmla="*/ 4123723 w 4729688"/>
              <a:gd name="connsiteY894" fmla="*/ 1603632 h 4729681"/>
              <a:gd name="connsiteX895" fmla="*/ 3986015 w 4729688"/>
              <a:gd name="connsiteY895" fmla="*/ 1563039 h 4729681"/>
              <a:gd name="connsiteX896" fmla="*/ 3972508 w 4729688"/>
              <a:gd name="connsiteY896" fmla="*/ 1524089 h 4729681"/>
              <a:gd name="connsiteX897" fmla="*/ 3973165 w 4729688"/>
              <a:gd name="connsiteY897" fmla="*/ 1510055 h 4729681"/>
              <a:gd name="connsiteX898" fmla="*/ 3960682 w 4729688"/>
              <a:gd name="connsiteY898" fmla="*/ 1503607 h 4729681"/>
              <a:gd name="connsiteX899" fmla="*/ 3933705 w 4729688"/>
              <a:gd name="connsiteY899" fmla="*/ 1472435 h 4729681"/>
              <a:gd name="connsiteX900" fmla="*/ 3967405 w 4729688"/>
              <a:gd name="connsiteY900" fmla="*/ 1332882 h 4729681"/>
              <a:gd name="connsiteX901" fmla="*/ 3127203 w 4729688"/>
              <a:gd name="connsiteY901" fmla="*/ 1191982 h 4729681"/>
              <a:gd name="connsiteX902" fmla="*/ 3186689 w 4729688"/>
              <a:gd name="connsiteY902" fmla="*/ 1294543 h 4729681"/>
              <a:gd name="connsiteX903" fmla="*/ 3246174 w 4729688"/>
              <a:gd name="connsiteY903" fmla="*/ 1191982 h 4729681"/>
              <a:gd name="connsiteX904" fmla="*/ 2911838 w 4729688"/>
              <a:gd name="connsiteY904" fmla="*/ 1191982 h 4729681"/>
              <a:gd name="connsiteX905" fmla="*/ 2827844 w 4729688"/>
              <a:gd name="connsiteY905" fmla="*/ 1336799 h 4729681"/>
              <a:gd name="connsiteX906" fmla="*/ 2911838 w 4729688"/>
              <a:gd name="connsiteY906" fmla="*/ 1481615 h 4729681"/>
              <a:gd name="connsiteX907" fmla="*/ 3078187 w 4729688"/>
              <a:gd name="connsiteY907" fmla="*/ 1481615 h 4729681"/>
              <a:gd name="connsiteX908" fmla="*/ 3162180 w 4729688"/>
              <a:gd name="connsiteY908" fmla="*/ 1336799 h 4729681"/>
              <a:gd name="connsiteX909" fmla="*/ 3078187 w 4729688"/>
              <a:gd name="connsiteY909" fmla="*/ 1191982 h 4729681"/>
              <a:gd name="connsiteX910" fmla="*/ 2743850 w 4729688"/>
              <a:gd name="connsiteY910" fmla="*/ 1191982 h 4729681"/>
              <a:gd name="connsiteX911" fmla="*/ 2803335 w 4729688"/>
              <a:gd name="connsiteY911" fmla="*/ 1294543 h 4729681"/>
              <a:gd name="connsiteX912" fmla="*/ 2862821 w 4729688"/>
              <a:gd name="connsiteY912" fmla="*/ 1191982 h 4729681"/>
              <a:gd name="connsiteX913" fmla="*/ 1882603 w 4729688"/>
              <a:gd name="connsiteY913" fmla="*/ 1191982 h 4729681"/>
              <a:gd name="connsiteX914" fmla="*/ 1942089 w 4729688"/>
              <a:gd name="connsiteY914" fmla="*/ 1294543 h 4729681"/>
              <a:gd name="connsiteX915" fmla="*/ 2001574 w 4729688"/>
              <a:gd name="connsiteY915" fmla="*/ 1191982 h 4729681"/>
              <a:gd name="connsiteX916" fmla="*/ 1667238 w 4729688"/>
              <a:gd name="connsiteY916" fmla="*/ 1191982 h 4729681"/>
              <a:gd name="connsiteX917" fmla="*/ 1583244 w 4729688"/>
              <a:gd name="connsiteY917" fmla="*/ 1336799 h 4729681"/>
              <a:gd name="connsiteX918" fmla="*/ 1667238 w 4729688"/>
              <a:gd name="connsiteY918" fmla="*/ 1481615 h 4729681"/>
              <a:gd name="connsiteX919" fmla="*/ 1833587 w 4729688"/>
              <a:gd name="connsiteY919" fmla="*/ 1481615 h 4729681"/>
              <a:gd name="connsiteX920" fmla="*/ 1917581 w 4729688"/>
              <a:gd name="connsiteY920" fmla="*/ 1336799 h 4729681"/>
              <a:gd name="connsiteX921" fmla="*/ 1833587 w 4729688"/>
              <a:gd name="connsiteY921" fmla="*/ 1191982 h 4729681"/>
              <a:gd name="connsiteX922" fmla="*/ 1499250 w 4729688"/>
              <a:gd name="connsiteY922" fmla="*/ 1191982 h 4729681"/>
              <a:gd name="connsiteX923" fmla="*/ 1558735 w 4729688"/>
              <a:gd name="connsiteY923" fmla="*/ 1294543 h 4729681"/>
              <a:gd name="connsiteX924" fmla="*/ 1618220 w 4729688"/>
              <a:gd name="connsiteY924" fmla="*/ 1191982 h 4729681"/>
              <a:gd name="connsiteX925" fmla="*/ 4093047 w 4729688"/>
              <a:gd name="connsiteY925" fmla="*/ 1116761 h 4729681"/>
              <a:gd name="connsiteX926" fmla="*/ 4193308 w 4729688"/>
              <a:gd name="connsiteY926" fmla="*/ 1169535 h 4729681"/>
              <a:gd name="connsiteX927" fmla="*/ 4159608 w 4729688"/>
              <a:gd name="connsiteY927" fmla="*/ 1309091 h 4729681"/>
              <a:gd name="connsiteX928" fmla="*/ 4029075 w 4729688"/>
              <a:gd name="connsiteY928" fmla="*/ 1384452 h 4729681"/>
              <a:gd name="connsiteX929" fmla="*/ 4018788 w 4729688"/>
              <a:gd name="connsiteY929" fmla="*/ 1366636 h 4729681"/>
              <a:gd name="connsiteX930" fmla="*/ 4149321 w 4729688"/>
              <a:gd name="connsiteY930" fmla="*/ 1291273 h 4729681"/>
              <a:gd name="connsiteX931" fmla="*/ 4176354 w 4729688"/>
              <a:gd name="connsiteY931" fmla="*/ 1179324 h 4729681"/>
              <a:gd name="connsiteX932" fmla="*/ 4065887 w 4729688"/>
              <a:gd name="connsiteY932" fmla="*/ 1146761 h 4729681"/>
              <a:gd name="connsiteX933" fmla="*/ 3825728 w 4729688"/>
              <a:gd name="connsiteY933" fmla="*/ 1285416 h 4729681"/>
              <a:gd name="connsiteX934" fmla="*/ 3815441 w 4729688"/>
              <a:gd name="connsiteY934" fmla="*/ 1267598 h 4729681"/>
              <a:gd name="connsiteX935" fmla="*/ 4055600 w 4729688"/>
              <a:gd name="connsiteY935" fmla="*/ 1128942 h 4729681"/>
              <a:gd name="connsiteX936" fmla="*/ 4093047 w 4729688"/>
              <a:gd name="connsiteY936" fmla="*/ 1116761 h 4729681"/>
              <a:gd name="connsiteX937" fmla="*/ 588382 w 4729688"/>
              <a:gd name="connsiteY937" fmla="*/ 1079460 h 4729681"/>
              <a:gd name="connsiteX938" fmla="*/ 828541 w 4729688"/>
              <a:gd name="connsiteY938" fmla="*/ 1218116 h 4729681"/>
              <a:gd name="connsiteX939" fmla="*/ 862241 w 4729688"/>
              <a:gd name="connsiteY939" fmla="*/ 1357672 h 4729681"/>
              <a:gd name="connsiteX940" fmla="*/ 835263 w 4729688"/>
              <a:gd name="connsiteY940" fmla="*/ 1388842 h 4729681"/>
              <a:gd name="connsiteX941" fmla="*/ 822781 w 4729688"/>
              <a:gd name="connsiteY941" fmla="*/ 1395290 h 4729681"/>
              <a:gd name="connsiteX942" fmla="*/ 823438 w 4729688"/>
              <a:gd name="connsiteY942" fmla="*/ 1409324 h 4729681"/>
              <a:gd name="connsiteX943" fmla="*/ 809930 w 4729688"/>
              <a:gd name="connsiteY943" fmla="*/ 1448274 h 4729681"/>
              <a:gd name="connsiteX944" fmla="*/ 672222 w 4729688"/>
              <a:gd name="connsiteY944" fmla="*/ 1488867 h 4729681"/>
              <a:gd name="connsiteX945" fmla="*/ 541689 w 4729688"/>
              <a:gd name="connsiteY945" fmla="*/ 1413503 h 4729681"/>
              <a:gd name="connsiteX946" fmla="*/ 551976 w 4729688"/>
              <a:gd name="connsiteY946" fmla="*/ 1395685 h 4729681"/>
              <a:gd name="connsiteX947" fmla="*/ 682509 w 4729688"/>
              <a:gd name="connsiteY947" fmla="*/ 1471049 h 4729681"/>
              <a:gd name="connsiteX948" fmla="*/ 792977 w 4729688"/>
              <a:gd name="connsiteY948" fmla="*/ 1438486 h 4729681"/>
              <a:gd name="connsiteX949" fmla="*/ 803812 w 4729688"/>
              <a:gd name="connsiteY949" fmla="*/ 1407241 h 4729681"/>
              <a:gd name="connsiteX950" fmla="*/ 803714 w 4729688"/>
              <a:gd name="connsiteY950" fmla="*/ 1405140 h 4729681"/>
              <a:gd name="connsiteX951" fmla="*/ 800366 w 4729688"/>
              <a:gd name="connsiteY951" fmla="*/ 1406869 h 4729681"/>
              <a:gd name="connsiteX952" fmla="*/ 724532 w 4729688"/>
              <a:gd name="connsiteY952" fmla="*/ 1398263 h 4729681"/>
              <a:gd name="connsiteX953" fmla="*/ 593999 w 4729688"/>
              <a:gd name="connsiteY953" fmla="*/ 1322901 h 4729681"/>
              <a:gd name="connsiteX954" fmla="*/ 604286 w 4729688"/>
              <a:gd name="connsiteY954" fmla="*/ 1305083 h 4729681"/>
              <a:gd name="connsiteX955" fmla="*/ 734819 w 4729688"/>
              <a:gd name="connsiteY955" fmla="*/ 1380445 h 4729681"/>
              <a:gd name="connsiteX956" fmla="*/ 795652 w 4729688"/>
              <a:gd name="connsiteY956" fmla="*/ 1387348 h 4729681"/>
              <a:gd name="connsiteX957" fmla="*/ 802710 w 4729688"/>
              <a:gd name="connsiteY957" fmla="*/ 1383703 h 4729681"/>
              <a:gd name="connsiteX958" fmla="*/ 802338 w 4729688"/>
              <a:gd name="connsiteY958" fmla="*/ 1375767 h 4729681"/>
              <a:gd name="connsiteX959" fmla="*/ 765943 w 4729688"/>
              <a:gd name="connsiteY959" fmla="*/ 1326538 h 4729681"/>
              <a:gd name="connsiteX960" fmla="*/ 525785 w 4729688"/>
              <a:gd name="connsiteY960" fmla="*/ 1187883 h 4729681"/>
              <a:gd name="connsiteX961" fmla="*/ 536072 w 4729688"/>
              <a:gd name="connsiteY961" fmla="*/ 1170065 h 4729681"/>
              <a:gd name="connsiteX962" fmla="*/ 776231 w 4729688"/>
              <a:gd name="connsiteY962" fmla="*/ 1308720 h 4729681"/>
              <a:gd name="connsiteX963" fmla="*/ 821601 w 4729688"/>
              <a:gd name="connsiteY963" fmla="*/ 1370091 h 4729681"/>
              <a:gd name="connsiteX964" fmla="*/ 821777 w 4729688"/>
              <a:gd name="connsiteY964" fmla="*/ 1373853 h 4729681"/>
              <a:gd name="connsiteX965" fmla="*/ 823646 w 4729688"/>
              <a:gd name="connsiteY965" fmla="*/ 1372888 h 4729681"/>
              <a:gd name="connsiteX966" fmla="*/ 845287 w 4729688"/>
              <a:gd name="connsiteY966" fmla="*/ 1347884 h 4729681"/>
              <a:gd name="connsiteX967" fmla="*/ 818254 w 4729688"/>
              <a:gd name="connsiteY967" fmla="*/ 1235934 h 4729681"/>
              <a:gd name="connsiteX968" fmla="*/ 578095 w 4729688"/>
              <a:gd name="connsiteY968" fmla="*/ 1097279 h 4729681"/>
              <a:gd name="connsiteX969" fmla="*/ 1750412 w 4729688"/>
              <a:gd name="connsiteY969" fmla="*/ 1048577 h 4729681"/>
              <a:gd name="connsiteX970" fmla="*/ 1693570 w 4729688"/>
              <a:gd name="connsiteY970" fmla="*/ 1146581 h 4729681"/>
              <a:gd name="connsiteX971" fmla="*/ 1807254 w 4729688"/>
              <a:gd name="connsiteY971" fmla="*/ 1146581 h 4729681"/>
              <a:gd name="connsiteX972" fmla="*/ 2995012 w 4729688"/>
              <a:gd name="connsiteY972" fmla="*/ 1048577 h 4729681"/>
              <a:gd name="connsiteX973" fmla="*/ 2938170 w 4729688"/>
              <a:gd name="connsiteY973" fmla="*/ 1146581 h 4729681"/>
              <a:gd name="connsiteX974" fmla="*/ 3051854 w 4729688"/>
              <a:gd name="connsiteY974" fmla="*/ 1146581 h 4729681"/>
              <a:gd name="connsiteX975" fmla="*/ 2995012 w 4729688"/>
              <a:gd name="connsiteY975" fmla="*/ 964066 h 4729681"/>
              <a:gd name="connsiteX976" fmla="*/ 3100871 w 4729688"/>
              <a:gd name="connsiteY976" fmla="*/ 1146581 h 4729681"/>
              <a:gd name="connsiteX977" fmla="*/ 3324044 w 4729688"/>
              <a:gd name="connsiteY977" fmla="*/ 1146581 h 4729681"/>
              <a:gd name="connsiteX978" fmla="*/ 3212457 w 4729688"/>
              <a:gd name="connsiteY978" fmla="*/ 1338972 h 4729681"/>
              <a:gd name="connsiteX979" fmla="*/ 3324044 w 4729688"/>
              <a:gd name="connsiteY979" fmla="*/ 1531362 h 4729681"/>
              <a:gd name="connsiteX980" fmla="*/ 3100871 w 4729688"/>
              <a:gd name="connsiteY980" fmla="*/ 1531362 h 4729681"/>
              <a:gd name="connsiteX981" fmla="*/ 2995012 w 4729688"/>
              <a:gd name="connsiteY981" fmla="*/ 1713877 h 4729681"/>
              <a:gd name="connsiteX982" fmla="*/ 2889153 w 4729688"/>
              <a:gd name="connsiteY982" fmla="*/ 1531362 h 4729681"/>
              <a:gd name="connsiteX983" fmla="*/ 2665980 w 4729688"/>
              <a:gd name="connsiteY983" fmla="*/ 1531362 h 4729681"/>
              <a:gd name="connsiteX984" fmla="*/ 2777566 w 4729688"/>
              <a:gd name="connsiteY984" fmla="*/ 1338972 h 4729681"/>
              <a:gd name="connsiteX985" fmla="*/ 2665980 w 4729688"/>
              <a:gd name="connsiteY985" fmla="*/ 1146581 h 4729681"/>
              <a:gd name="connsiteX986" fmla="*/ 2889153 w 4729688"/>
              <a:gd name="connsiteY986" fmla="*/ 1146581 h 4729681"/>
              <a:gd name="connsiteX987" fmla="*/ 1750412 w 4729688"/>
              <a:gd name="connsiteY987" fmla="*/ 964066 h 4729681"/>
              <a:gd name="connsiteX988" fmla="*/ 1856271 w 4729688"/>
              <a:gd name="connsiteY988" fmla="*/ 1146581 h 4729681"/>
              <a:gd name="connsiteX989" fmla="*/ 2079444 w 4729688"/>
              <a:gd name="connsiteY989" fmla="*/ 1146581 h 4729681"/>
              <a:gd name="connsiteX990" fmla="*/ 1967857 w 4729688"/>
              <a:gd name="connsiteY990" fmla="*/ 1338972 h 4729681"/>
              <a:gd name="connsiteX991" fmla="*/ 2079444 w 4729688"/>
              <a:gd name="connsiteY991" fmla="*/ 1531362 h 4729681"/>
              <a:gd name="connsiteX992" fmla="*/ 1856271 w 4729688"/>
              <a:gd name="connsiteY992" fmla="*/ 1531362 h 4729681"/>
              <a:gd name="connsiteX993" fmla="*/ 1750412 w 4729688"/>
              <a:gd name="connsiteY993" fmla="*/ 1713877 h 4729681"/>
              <a:gd name="connsiteX994" fmla="*/ 1644553 w 4729688"/>
              <a:gd name="connsiteY994" fmla="*/ 1531362 h 4729681"/>
              <a:gd name="connsiteX995" fmla="*/ 1421380 w 4729688"/>
              <a:gd name="connsiteY995" fmla="*/ 1531362 h 4729681"/>
              <a:gd name="connsiteX996" fmla="*/ 1532966 w 4729688"/>
              <a:gd name="connsiteY996" fmla="*/ 1338972 h 4729681"/>
              <a:gd name="connsiteX997" fmla="*/ 1421380 w 4729688"/>
              <a:gd name="connsiteY997" fmla="*/ 1146581 h 4729681"/>
              <a:gd name="connsiteX998" fmla="*/ 1644553 w 4729688"/>
              <a:gd name="connsiteY998" fmla="*/ 1146581 h 4729681"/>
              <a:gd name="connsiteX999" fmla="*/ 812160 w 4729688"/>
              <a:gd name="connsiteY999" fmla="*/ 873105 h 4729681"/>
              <a:gd name="connsiteX1000" fmla="*/ 883182 w 4729688"/>
              <a:gd name="connsiteY1000" fmla="*/ 901045 h 4729681"/>
              <a:gd name="connsiteX1001" fmla="*/ 989762 w 4729688"/>
              <a:gd name="connsiteY1001" fmla="*/ 1007625 h 4729681"/>
              <a:gd name="connsiteX1002" fmla="*/ 975214 w 4729688"/>
              <a:gd name="connsiteY1002" fmla="*/ 1022174 h 4729681"/>
              <a:gd name="connsiteX1003" fmla="*/ 868634 w 4729688"/>
              <a:gd name="connsiteY1003" fmla="*/ 915594 h 4729681"/>
              <a:gd name="connsiteX1004" fmla="*/ 753502 w 4729688"/>
              <a:gd name="connsiteY1004" fmla="*/ 918456 h 4729681"/>
              <a:gd name="connsiteX1005" fmla="*/ 750640 w 4729688"/>
              <a:gd name="connsiteY1005" fmla="*/ 1033587 h 4729681"/>
              <a:gd name="connsiteX1006" fmla="*/ 946729 w 4729688"/>
              <a:gd name="connsiteY1006" fmla="*/ 1229676 h 4729681"/>
              <a:gd name="connsiteX1007" fmla="*/ 932180 w 4729688"/>
              <a:gd name="connsiteY1007" fmla="*/ 1244225 h 4729681"/>
              <a:gd name="connsiteX1008" fmla="*/ 736092 w 4729688"/>
              <a:gd name="connsiteY1008" fmla="*/ 1048136 h 4729681"/>
              <a:gd name="connsiteX1009" fmla="*/ 739660 w 4729688"/>
              <a:gd name="connsiteY1009" fmla="*/ 904613 h 4729681"/>
              <a:gd name="connsiteX1010" fmla="*/ 812160 w 4729688"/>
              <a:gd name="connsiteY1010" fmla="*/ 873105 h 4729681"/>
              <a:gd name="connsiteX1011" fmla="*/ 3752995 w 4729688"/>
              <a:gd name="connsiteY1011" fmla="*/ 846599 h 4729681"/>
              <a:gd name="connsiteX1012" fmla="*/ 3767543 w 4729688"/>
              <a:gd name="connsiteY1012" fmla="*/ 861148 h 4729681"/>
              <a:gd name="connsiteX1013" fmla="*/ 3660964 w 4729688"/>
              <a:gd name="connsiteY1013" fmla="*/ 967728 h 4729681"/>
              <a:gd name="connsiteX1014" fmla="*/ 3663826 w 4729688"/>
              <a:gd name="connsiteY1014" fmla="*/ 1082859 h 4729681"/>
              <a:gd name="connsiteX1015" fmla="*/ 3691201 w 4729688"/>
              <a:gd name="connsiteY1015" fmla="*/ 1101412 h 4729681"/>
              <a:gd name="connsiteX1016" fmla="*/ 3693257 w 4729688"/>
              <a:gd name="connsiteY1016" fmla="*/ 1101861 h 4729681"/>
              <a:gd name="connsiteX1017" fmla="*/ 3692453 w 4729688"/>
              <a:gd name="connsiteY1017" fmla="*/ 1098179 h 4729681"/>
              <a:gd name="connsiteX1018" fmla="*/ 3720393 w 4729688"/>
              <a:gd name="connsiteY1018" fmla="*/ 1027157 h 4729681"/>
              <a:gd name="connsiteX1019" fmla="*/ 3826973 w 4729688"/>
              <a:gd name="connsiteY1019" fmla="*/ 920578 h 4729681"/>
              <a:gd name="connsiteX1020" fmla="*/ 3841521 w 4729688"/>
              <a:gd name="connsiteY1020" fmla="*/ 935126 h 4729681"/>
              <a:gd name="connsiteX1021" fmla="*/ 3734941 w 4729688"/>
              <a:gd name="connsiteY1021" fmla="*/ 1041706 h 4729681"/>
              <a:gd name="connsiteX1022" fmla="*/ 3712528 w 4729688"/>
              <a:gd name="connsiteY1022" fmla="*/ 1098679 h 4729681"/>
              <a:gd name="connsiteX1023" fmla="*/ 3714223 w 4729688"/>
              <a:gd name="connsiteY1023" fmla="*/ 1106440 h 4729681"/>
              <a:gd name="connsiteX1024" fmla="*/ 3721984 w 4729688"/>
              <a:gd name="connsiteY1024" fmla="*/ 1108135 h 4729681"/>
              <a:gd name="connsiteX1025" fmla="*/ 3778957 w 4729688"/>
              <a:gd name="connsiteY1025" fmla="*/ 1085721 h 4729681"/>
              <a:gd name="connsiteX1026" fmla="*/ 3975046 w 4729688"/>
              <a:gd name="connsiteY1026" fmla="*/ 889632 h 4729681"/>
              <a:gd name="connsiteX1027" fmla="*/ 3989594 w 4729688"/>
              <a:gd name="connsiteY1027" fmla="*/ 904181 h 4729681"/>
              <a:gd name="connsiteX1028" fmla="*/ 3793506 w 4729688"/>
              <a:gd name="connsiteY1028" fmla="*/ 1100270 h 4729681"/>
              <a:gd name="connsiteX1029" fmla="*/ 3722483 w 4729688"/>
              <a:gd name="connsiteY1029" fmla="*/ 1128210 h 4729681"/>
              <a:gd name="connsiteX1030" fmla="*/ 3718802 w 4729688"/>
              <a:gd name="connsiteY1030" fmla="*/ 1127406 h 4729681"/>
              <a:gd name="connsiteX1031" fmla="*/ 3719251 w 4729688"/>
              <a:gd name="connsiteY1031" fmla="*/ 1129461 h 4729681"/>
              <a:gd name="connsiteX1032" fmla="*/ 3737804 w 4729688"/>
              <a:gd name="connsiteY1032" fmla="*/ 1156837 h 4729681"/>
              <a:gd name="connsiteX1033" fmla="*/ 3852935 w 4729688"/>
              <a:gd name="connsiteY1033" fmla="*/ 1159700 h 4729681"/>
              <a:gd name="connsiteX1034" fmla="*/ 4049024 w 4729688"/>
              <a:gd name="connsiteY1034" fmla="*/ 963610 h 4729681"/>
              <a:gd name="connsiteX1035" fmla="*/ 4063572 w 4729688"/>
              <a:gd name="connsiteY1035" fmla="*/ 978159 h 4729681"/>
              <a:gd name="connsiteX1036" fmla="*/ 3867483 w 4729688"/>
              <a:gd name="connsiteY1036" fmla="*/ 1174248 h 4729681"/>
              <a:gd name="connsiteX1037" fmla="*/ 3723961 w 4729688"/>
              <a:gd name="connsiteY1037" fmla="*/ 1170680 h 4729681"/>
              <a:gd name="connsiteX1038" fmla="*/ 3700833 w 4729688"/>
              <a:gd name="connsiteY1038" fmla="*/ 1136553 h 4729681"/>
              <a:gd name="connsiteX1039" fmla="*/ 3697836 w 4729688"/>
              <a:gd name="connsiteY1039" fmla="*/ 1122827 h 4729681"/>
              <a:gd name="connsiteX1040" fmla="*/ 3684110 w 4729688"/>
              <a:gd name="connsiteY1040" fmla="*/ 1119830 h 4729681"/>
              <a:gd name="connsiteX1041" fmla="*/ 3649983 w 4729688"/>
              <a:gd name="connsiteY1041" fmla="*/ 1096702 h 4729681"/>
              <a:gd name="connsiteX1042" fmla="*/ 3646415 w 4729688"/>
              <a:gd name="connsiteY1042" fmla="*/ 953180 h 4729681"/>
              <a:gd name="connsiteX1043" fmla="*/ 2364844 w 4729688"/>
              <a:gd name="connsiteY1043" fmla="*/ 720528 h 4729681"/>
              <a:gd name="connsiteX1044" fmla="*/ 720531 w 4729688"/>
              <a:gd name="connsiteY1044" fmla="*/ 2364839 h 4729681"/>
              <a:gd name="connsiteX1045" fmla="*/ 2364844 w 4729688"/>
              <a:gd name="connsiteY1045" fmla="*/ 4009151 h 4729681"/>
              <a:gd name="connsiteX1046" fmla="*/ 4009157 w 4729688"/>
              <a:gd name="connsiteY1046" fmla="*/ 2364839 h 4729681"/>
              <a:gd name="connsiteX1047" fmla="*/ 2364844 w 4729688"/>
              <a:gd name="connsiteY1047" fmla="*/ 720528 h 4729681"/>
              <a:gd name="connsiteX1048" fmla="*/ 3749844 w 4729688"/>
              <a:gd name="connsiteY1048" fmla="*/ 705422 h 4729681"/>
              <a:gd name="connsiteX1049" fmla="*/ 3822344 w 4729688"/>
              <a:gd name="connsiteY1049" fmla="*/ 736931 h 4729681"/>
              <a:gd name="connsiteX1050" fmla="*/ 3825912 w 4729688"/>
              <a:gd name="connsiteY1050" fmla="*/ 880453 h 4729681"/>
              <a:gd name="connsiteX1051" fmla="*/ 3719332 w 4729688"/>
              <a:gd name="connsiteY1051" fmla="*/ 987033 h 4729681"/>
              <a:gd name="connsiteX1052" fmla="*/ 3704784 w 4729688"/>
              <a:gd name="connsiteY1052" fmla="*/ 972484 h 4729681"/>
              <a:gd name="connsiteX1053" fmla="*/ 3811364 w 4729688"/>
              <a:gd name="connsiteY1053" fmla="*/ 865904 h 4729681"/>
              <a:gd name="connsiteX1054" fmla="*/ 3808501 w 4729688"/>
              <a:gd name="connsiteY1054" fmla="*/ 750773 h 4729681"/>
              <a:gd name="connsiteX1055" fmla="*/ 3693370 w 4729688"/>
              <a:gd name="connsiteY1055" fmla="*/ 747911 h 4729681"/>
              <a:gd name="connsiteX1056" fmla="*/ 3497281 w 4729688"/>
              <a:gd name="connsiteY1056" fmla="*/ 943999 h 4729681"/>
              <a:gd name="connsiteX1057" fmla="*/ 3482733 w 4729688"/>
              <a:gd name="connsiteY1057" fmla="*/ 929451 h 4729681"/>
              <a:gd name="connsiteX1058" fmla="*/ 3678822 w 4729688"/>
              <a:gd name="connsiteY1058" fmla="*/ 733363 h 4729681"/>
              <a:gd name="connsiteX1059" fmla="*/ 3749844 w 4729688"/>
              <a:gd name="connsiteY1059" fmla="*/ 705422 h 4729681"/>
              <a:gd name="connsiteX1060" fmla="*/ 980888 w 4729688"/>
              <a:gd name="connsiteY1060" fmla="*/ 663385 h 4729681"/>
              <a:gd name="connsiteX1061" fmla="*/ 1176977 w 4729688"/>
              <a:gd name="connsiteY1061" fmla="*/ 859474 h 4729681"/>
              <a:gd name="connsiteX1062" fmla="*/ 1173409 w 4729688"/>
              <a:gd name="connsiteY1062" fmla="*/ 1002996 h 4729681"/>
              <a:gd name="connsiteX1063" fmla="*/ 1139282 w 4729688"/>
              <a:gd name="connsiteY1063" fmla="*/ 1026124 h 4729681"/>
              <a:gd name="connsiteX1064" fmla="*/ 1125556 w 4729688"/>
              <a:gd name="connsiteY1064" fmla="*/ 1029121 h 4729681"/>
              <a:gd name="connsiteX1065" fmla="*/ 1122559 w 4729688"/>
              <a:gd name="connsiteY1065" fmla="*/ 1042848 h 4729681"/>
              <a:gd name="connsiteX1066" fmla="*/ 1099431 w 4729688"/>
              <a:gd name="connsiteY1066" fmla="*/ 1076974 h 4729681"/>
              <a:gd name="connsiteX1067" fmla="*/ 955909 w 4729688"/>
              <a:gd name="connsiteY1067" fmla="*/ 1080542 h 4729681"/>
              <a:gd name="connsiteX1068" fmla="*/ 849329 w 4729688"/>
              <a:gd name="connsiteY1068" fmla="*/ 973962 h 4729681"/>
              <a:gd name="connsiteX1069" fmla="*/ 863877 w 4729688"/>
              <a:gd name="connsiteY1069" fmla="*/ 959414 h 4729681"/>
              <a:gd name="connsiteX1070" fmla="*/ 970457 w 4729688"/>
              <a:gd name="connsiteY1070" fmla="*/ 1065993 h 4729681"/>
              <a:gd name="connsiteX1071" fmla="*/ 1085588 w 4729688"/>
              <a:gd name="connsiteY1071" fmla="*/ 1063131 h 4729681"/>
              <a:gd name="connsiteX1072" fmla="*/ 1104141 w 4729688"/>
              <a:gd name="connsiteY1072" fmla="*/ 1035755 h 4729681"/>
              <a:gd name="connsiteX1073" fmla="*/ 1104590 w 4729688"/>
              <a:gd name="connsiteY1073" fmla="*/ 1033701 h 4729681"/>
              <a:gd name="connsiteX1074" fmla="*/ 1100909 w 4729688"/>
              <a:gd name="connsiteY1074" fmla="*/ 1034504 h 4729681"/>
              <a:gd name="connsiteX1075" fmla="*/ 1029886 w 4729688"/>
              <a:gd name="connsiteY1075" fmla="*/ 1006564 h 4729681"/>
              <a:gd name="connsiteX1076" fmla="*/ 923307 w 4729688"/>
              <a:gd name="connsiteY1076" fmla="*/ 899984 h 4729681"/>
              <a:gd name="connsiteX1077" fmla="*/ 937855 w 4729688"/>
              <a:gd name="connsiteY1077" fmla="*/ 885436 h 4729681"/>
              <a:gd name="connsiteX1078" fmla="*/ 1044435 w 4729688"/>
              <a:gd name="connsiteY1078" fmla="*/ 992016 h 4729681"/>
              <a:gd name="connsiteX1079" fmla="*/ 1101408 w 4729688"/>
              <a:gd name="connsiteY1079" fmla="*/ 1014429 h 4729681"/>
              <a:gd name="connsiteX1080" fmla="*/ 1109169 w 4729688"/>
              <a:gd name="connsiteY1080" fmla="*/ 1012734 h 4729681"/>
              <a:gd name="connsiteX1081" fmla="*/ 1110864 w 4729688"/>
              <a:gd name="connsiteY1081" fmla="*/ 1004973 h 4729681"/>
              <a:gd name="connsiteX1082" fmla="*/ 1088451 w 4729688"/>
              <a:gd name="connsiteY1082" fmla="*/ 948000 h 4729681"/>
              <a:gd name="connsiteX1083" fmla="*/ 892362 w 4729688"/>
              <a:gd name="connsiteY1083" fmla="*/ 751912 h 4729681"/>
              <a:gd name="connsiteX1084" fmla="*/ 906910 w 4729688"/>
              <a:gd name="connsiteY1084" fmla="*/ 737363 h 4729681"/>
              <a:gd name="connsiteX1085" fmla="*/ 1102999 w 4729688"/>
              <a:gd name="connsiteY1085" fmla="*/ 933451 h 4729681"/>
              <a:gd name="connsiteX1086" fmla="*/ 1130939 w 4729688"/>
              <a:gd name="connsiteY1086" fmla="*/ 1004474 h 4729681"/>
              <a:gd name="connsiteX1087" fmla="*/ 1130135 w 4729688"/>
              <a:gd name="connsiteY1087" fmla="*/ 1008155 h 4729681"/>
              <a:gd name="connsiteX1088" fmla="*/ 1132191 w 4729688"/>
              <a:gd name="connsiteY1088" fmla="*/ 1007706 h 4729681"/>
              <a:gd name="connsiteX1089" fmla="*/ 1159566 w 4729688"/>
              <a:gd name="connsiteY1089" fmla="*/ 989154 h 4729681"/>
              <a:gd name="connsiteX1090" fmla="*/ 1162429 w 4729688"/>
              <a:gd name="connsiteY1090" fmla="*/ 874022 h 4729681"/>
              <a:gd name="connsiteX1091" fmla="*/ 966340 w 4729688"/>
              <a:gd name="connsiteY1091" fmla="*/ 677934 h 4729681"/>
              <a:gd name="connsiteX1092" fmla="*/ 2364844 w 4729688"/>
              <a:gd name="connsiteY1092" fmla="*/ 649478 h 4729681"/>
              <a:gd name="connsiteX1093" fmla="*/ 4080207 w 4729688"/>
              <a:gd name="connsiteY1093" fmla="*/ 2364839 h 4729681"/>
              <a:gd name="connsiteX1094" fmla="*/ 2364844 w 4729688"/>
              <a:gd name="connsiteY1094" fmla="*/ 4080201 h 4729681"/>
              <a:gd name="connsiteX1095" fmla="*/ 649481 w 4729688"/>
              <a:gd name="connsiteY1095" fmla="*/ 2364839 h 4729681"/>
              <a:gd name="connsiteX1096" fmla="*/ 2364844 w 4729688"/>
              <a:gd name="connsiteY1096" fmla="*/ 649478 h 4729681"/>
              <a:gd name="connsiteX1097" fmla="*/ 3539074 w 4729688"/>
              <a:gd name="connsiteY1097" fmla="*/ 523055 h 4729681"/>
              <a:gd name="connsiteX1098" fmla="*/ 3556892 w 4729688"/>
              <a:gd name="connsiteY1098" fmla="*/ 533342 h 4729681"/>
              <a:gd name="connsiteX1099" fmla="*/ 3418236 w 4729688"/>
              <a:gd name="connsiteY1099" fmla="*/ 773500 h 4729681"/>
              <a:gd name="connsiteX1100" fmla="*/ 3356865 w 4729688"/>
              <a:gd name="connsiteY1100" fmla="*/ 818871 h 4729681"/>
              <a:gd name="connsiteX1101" fmla="*/ 3353101 w 4729688"/>
              <a:gd name="connsiteY1101" fmla="*/ 819047 h 4729681"/>
              <a:gd name="connsiteX1102" fmla="*/ 3354067 w 4729688"/>
              <a:gd name="connsiteY1102" fmla="*/ 820916 h 4729681"/>
              <a:gd name="connsiteX1103" fmla="*/ 3379073 w 4729688"/>
              <a:gd name="connsiteY1103" fmla="*/ 842557 h 4729681"/>
              <a:gd name="connsiteX1104" fmla="*/ 3491022 w 4729688"/>
              <a:gd name="connsiteY1104" fmla="*/ 815523 h 4729681"/>
              <a:gd name="connsiteX1105" fmla="*/ 3629678 w 4729688"/>
              <a:gd name="connsiteY1105" fmla="*/ 575365 h 4729681"/>
              <a:gd name="connsiteX1106" fmla="*/ 3647496 w 4729688"/>
              <a:gd name="connsiteY1106" fmla="*/ 585652 h 4729681"/>
              <a:gd name="connsiteX1107" fmla="*/ 3508840 w 4729688"/>
              <a:gd name="connsiteY1107" fmla="*/ 825810 h 4729681"/>
              <a:gd name="connsiteX1108" fmla="*/ 3369285 w 4729688"/>
              <a:gd name="connsiteY1108" fmla="*/ 859510 h 4729681"/>
              <a:gd name="connsiteX1109" fmla="*/ 3338112 w 4729688"/>
              <a:gd name="connsiteY1109" fmla="*/ 832533 h 4729681"/>
              <a:gd name="connsiteX1110" fmla="*/ 3331664 w 4729688"/>
              <a:gd name="connsiteY1110" fmla="*/ 820050 h 4729681"/>
              <a:gd name="connsiteX1111" fmla="*/ 3317630 w 4729688"/>
              <a:gd name="connsiteY1111" fmla="*/ 820707 h 4729681"/>
              <a:gd name="connsiteX1112" fmla="*/ 3278681 w 4729688"/>
              <a:gd name="connsiteY1112" fmla="*/ 807200 h 4729681"/>
              <a:gd name="connsiteX1113" fmla="*/ 3238088 w 4729688"/>
              <a:gd name="connsiteY1113" fmla="*/ 669492 h 4729681"/>
              <a:gd name="connsiteX1114" fmla="*/ 3313451 w 4729688"/>
              <a:gd name="connsiteY1114" fmla="*/ 538959 h 4729681"/>
              <a:gd name="connsiteX1115" fmla="*/ 3331269 w 4729688"/>
              <a:gd name="connsiteY1115" fmla="*/ 549246 h 4729681"/>
              <a:gd name="connsiteX1116" fmla="*/ 3255906 w 4729688"/>
              <a:gd name="connsiteY1116" fmla="*/ 679779 h 4729681"/>
              <a:gd name="connsiteX1117" fmla="*/ 3288469 w 4729688"/>
              <a:gd name="connsiteY1117" fmla="*/ 790247 h 4729681"/>
              <a:gd name="connsiteX1118" fmla="*/ 3319713 w 4729688"/>
              <a:gd name="connsiteY1118" fmla="*/ 801082 h 4729681"/>
              <a:gd name="connsiteX1119" fmla="*/ 3321815 w 4729688"/>
              <a:gd name="connsiteY1119" fmla="*/ 800984 h 4729681"/>
              <a:gd name="connsiteX1120" fmla="*/ 3320085 w 4729688"/>
              <a:gd name="connsiteY1120" fmla="*/ 797636 h 4729681"/>
              <a:gd name="connsiteX1121" fmla="*/ 3328692 w 4729688"/>
              <a:gd name="connsiteY1121" fmla="*/ 721802 h 4729681"/>
              <a:gd name="connsiteX1122" fmla="*/ 3404055 w 4729688"/>
              <a:gd name="connsiteY1122" fmla="*/ 591269 h 4729681"/>
              <a:gd name="connsiteX1123" fmla="*/ 3421873 w 4729688"/>
              <a:gd name="connsiteY1123" fmla="*/ 601556 h 4729681"/>
              <a:gd name="connsiteX1124" fmla="*/ 3346510 w 4729688"/>
              <a:gd name="connsiteY1124" fmla="*/ 732090 h 4729681"/>
              <a:gd name="connsiteX1125" fmla="*/ 3339606 w 4729688"/>
              <a:gd name="connsiteY1125" fmla="*/ 792922 h 4729681"/>
              <a:gd name="connsiteX1126" fmla="*/ 3343252 w 4729688"/>
              <a:gd name="connsiteY1126" fmla="*/ 799980 h 4729681"/>
              <a:gd name="connsiteX1127" fmla="*/ 3351187 w 4729688"/>
              <a:gd name="connsiteY1127" fmla="*/ 799608 h 4729681"/>
              <a:gd name="connsiteX1128" fmla="*/ 3400418 w 4729688"/>
              <a:gd name="connsiteY1128" fmla="*/ 763213 h 4729681"/>
              <a:gd name="connsiteX1129" fmla="*/ 1240859 w 4729688"/>
              <a:gd name="connsiteY1129" fmla="*/ 520139 h 4729681"/>
              <a:gd name="connsiteX1130" fmla="*/ 1311820 w 4729688"/>
              <a:gd name="connsiteY1130" fmla="*/ 567348 h 4729681"/>
              <a:gd name="connsiteX1131" fmla="*/ 1387183 w 4729688"/>
              <a:gd name="connsiteY1131" fmla="*/ 697881 h 4729681"/>
              <a:gd name="connsiteX1132" fmla="*/ 1369365 w 4729688"/>
              <a:gd name="connsiteY1132" fmla="*/ 708168 h 4729681"/>
              <a:gd name="connsiteX1133" fmla="*/ 1294002 w 4729688"/>
              <a:gd name="connsiteY1133" fmla="*/ 577635 h 4729681"/>
              <a:gd name="connsiteX1134" fmla="*/ 1182052 w 4729688"/>
              <a:gd name="connsiteY1134" fmla="*/ 550602 h 4729681"/>
              <a:gd name="connsiteX1135" fmla="*/ 1149489 w 4729688"/>
              <a:gd name="connsiteY1135" fmla="*/ 661069 h 4729681"/>
              <a:gd name="connsiteX1136" fmla="*/ 1288145 w 4729688"/>
              <a:gd name="connsiteY1136" fmla="*/ 901227 h 4729681"/>
              <a:gd name="connsiteX1137" fmla="*/ 1270327 w 4729688"/>
              <a:gd name="connsiteY1137" fmla="*/ 911514 h 4729681"/>
              <a:gd name="connsiteX1138" fmla="*/ 1131671 w 4729688"/>
              <a:gd name="connsiteY1138" fmla="*/ 671356 h 4729681"/>
              <a:gd name="connsiteX1139" fmla="*/ 1172264 w 4729688"/>
              <a:gd name="connsiteY1139" fmla="*/ 533648 h 4729681"/>
              <a:gd name="connsiteX1140" fmla="*/ 1211214 w 4729688"/>
              <a:gd name="connsiteY1140" fmla="*/ 520141 h 4729681"/>
              <a:gd name="connsiteX1141" fmla="*/ 1240859 w 4729688"/>
              <a:gd name="connsiteY1141" fmla="*/ 520139 h 4729681"/>
              <a:gd name="connsiteX1142" fmla="*/ 3283458 w 4729688"/>
              <a:gd name="connsiteY1142" fmla="*/ 401569 h 4729681"/>
              <a:gd name="connsiteX1143" fmla="*/ 3313103 w 4729688"/>
              <a:gd name="connsiteY1143" fmla="*/ 401570 h 4729681"/>
              <a:gd name="connsiteX1144" fmla="*/ 3352052 w 4729688"/>
              <a:gd name="connsiteY1144" fmla="*/ 415078 h 4729681"/>
              <a:gd name="connsiteX1145" fmla="*/ 3392645 w 4729688"/>
              <a:gd name="connsiteY1145" fmla="*/ 552787 h 4729681"/>
              <a:gd name="connsiteX1146" fmla="*/ 3317282 w 4729688"/>
              <a:gd name="connsiteY1146" fmla="*/ 683319 h 4729681"/>
              <a:gd name="connsiteX1147" fmla="*/ 3299464 w 4729688"/>
              <a:gd name="connsiteY1147" fmla="*/ 673032 h 4729681"/>
              <a:gd name="connsiteX1148" fmla="*/ 3374827 w 4729688"/>
              <a:gd name="connsiteY1148" fmla="*/ 542499 h 4729681"/>
              <a:gd name="connsiteX1149" fmla="*/ 3342264 w 4729688"/>
              <a:gd name="connsiteY1149" fmla="*/ 432031 h 4729681"/>
              <a:gd name="connsiteX1150" fmla="*/ 3230315 w 4729688"/>
              <a:gd name="connsiteY1150" fmla="*/ 459065 h 4729681"/>
              <a:gd name="connsiteX1151" fmla="*/ 3091659 w 4729688"/>
              <a:gd name="connsiteY1151" fmla="*/ 699224 h 4729681"/>
              <a:gd name="connsiteX1152" fmla="*/ 3073841 w 4729688"/>
              <a:gd name="connsiteY1152" fmla="*/ 688936 h 4729681"/>
              <a:gd name="connsiteX1153" fmla="*/ 3212497 w 4729688"/>
              <a:gd name="connsiteY1153" fmla="*/ 448778 h 4729681"/>
              <a:gd name="connsiteX1154" fmla="*/ 3283458 w 4729688"/>
              <a:gd name="connsiteY1154" fmla="*/ 401569 h 4729681"/>
              <a:gd name="connsiteX1155" fmla="*/ 1467707 w 4729688"/>
              <a:gd name="connsiteY1155" fmla="*/ 363074 h 4729681"/>
              <a:gd name="connsiteX1156" fmla="*/ 1606363 w 4729688"/>
              <a:gd name="connsiteY1156" fmla="*/ 603233 h 4729681"/>
              <a:gd name="connsiteX1157" fmla="*/ 1565770 w 4729688"/>
              <a:gd name="connsiteY1157" fmla="*/ 740941 h 4729681"/>
              <a:gd name="connsiteX1158" fmla="*/ 1526821 w 4729688"/>
              <a:gd name="connsiteY1158" fmla="*/ 754448 h 4729681"/>
              <a:gd name="connsiteX1159" fmla="*/ 1512787 w 4729688"/>
              <a:gd name="connsiteY1159" fmla="*/ 753791 h 4729681"/>
              <a:gd name="connsiteX1160" fmla="*/ 1506339 w 4729688"/>
              <a:gd name="connsiteY1160" fmla="*/ 766273 h 4729681"/>
              <a:gd name="connsiteX1161" fmla="*/ 1475166 w 4729688"/>
              <a:gd name="connsiteY1161" fmla="*/ 793251 h 4729681"/>
              <a:gd name="connsiteX1162" fmla="*/ 1335611 w 4729688"/>
              <a:gd name="connsiteY1162" fmla="*/ 759551 h 4729681"/>
              <a:gd name="connsiteX1163" fmla="*/ 1260248 w 4729688"/>
              <a:gd name="connsiteY1163" fmla="*/ 629018 h 4729681"/>
              <a:gd name="connsiteX1164" fmla="*/ 1278066 w 4729688"/>
              <a:gd name="connsiteY1164" fmla="*/ 618731 h 4729681"/>
              <a:gd name="connsiteX1165" fmla="*/ 1353429 w 4729688"/>
              <a:gd name="connsiteY1165" fmla="*/ 749264 h 4729681"/>
              <a:gd name="connsiteX1166" fmla="*/ 1465378 w 4729688"/>
              <a:gd name="connsiteY1166" fmla="*/ 776297 h 4729681"/>
              <a:gd name="connsiteX1167" fmla="*/ 1490384 w 4729688"/>
              <a:gd name="connsiteY1167" fmla="*/ 754656 h 4729681"/>
              <a:gd name="connsiteX1168" fmla="*/ 1491350 w 4729688"/>
              <a:gd name="connsiteY1168" fmla="*/ 752788 h 4729681"/>
              <a:gd name="connsiteX1169" fmla="*/ 1487586 w 4729688"/>
              <a:gd name="connsiteY1169" fmla="*/ 752611 h 4729681"/>
              <a:gd name="connsiteX1170" fmla="*/ 1426215 w 4729688"/>
              <a:gd name="connsiteY1170" fmla="*/ 707241 h 4729681"/>
              <a:gd name="connsiteX1171" fmla="*/ 1350852 w 4729688"/>
              <a:gd name="connsiteY1171" fmla="*/ 576708 h 4729681"/>
              <a:gd name="connsiteX1172" fmla="*/ 1368670 w 4729688"/>
              <a:gd name="connsiteY1172" fmla="*/ 566421 h 4729681"/>
              <a:gd name="connsiteX1173" fmla="*/ 1444033 w 4729688"/>
              <a:gd name="connsiteY1173" fmla="*/ 696954 h 4729681"/>
              <a:gd name="connsiteX1174" fmla="*/ 1493264 w 4729688"/>
              <a:gd name="connsiteY1174" fmla="*/ 733349 h 4729681"/>
              <a:gd name="connsiteX1175" fmla="*/ 1501199 w 4729688"/>
              <a:gd name="connsiteY1175" fmla="*/ 733720 h 4729681"/>
              <a:gd name="connsiteX1176" fmla="*/ 1504845 w 4729688"/>
              <a:gd name="connsiteY1176" fmla="*/ 726663 h 4729681"/>
              <a:gd name="connsiteX1177" fmla="*/ 1497941 w 4729688"/>
              <a:gd name="connsiteY1177" fmla="*/ 665830 h 4729681"/>
              <a:gd name="connsiteX1178" fmla="*/ 1359285 w 4729688"/>
              <a:gd name="connsiteY1178" fmla="*/ 425671 h 4729681"/>
              <a:gd name="connsiteX1179" fmla="*/ 1377103 w 4729688"/>
              <a:gd name="connsiteY1179" fmla="*/ 415384 h 4729681"/>
              <a:gd name="connsiteX1180" fmla="*/ 1515759 w 4729688"/>
              <a:gd name="connsiteY1180" fmla="*/ 655543 h 4729681"/>
              <a:gd name="connsiteX1181" fmla="*/ 1524365 w 4729688"/>
              <a:gd name="connsiteY1181" fmla="*/ 731376 h 4729681"/>
              <a:gd name="connsiteX1182" fmla="*/ 1522636 w 4729688"/>
              <a:gd name="connsiteY1182" fmla="*/ 734724 h 4729681"/>
              <a:gd name="connsiteX1183" fmla="*/ 1524737 w 4729688"/>
              <a:gd name="connsiteY1183" fmla="*/ 734822 h 4729681"/>
              <a:gd name="connsiteX1184" fmla="*/ 1555982 w 4729688"/>
              <a:gd name="connsiteY1184" fmla="*/ 723987 h 4729681"/>
              <a:gd name="connsiteX1185" fmla="*/ 1588545 w 4729688"/>
              <a:gd name="connsiteY1185" fmla="*/ 613520 h 4729681"/>
              <a:gd name="connsiteX1186" fmla="*/ 1449889 w 4729688"/>
              <a:gd name="connsiteY1186" fmla="*/ 373361 h 4729681"/>
              <a:gd name="connsiteX1187" fmla="*/ 1727260 w 4729688"/>
              <a:gd name="connsiteY1187" fmla="*/ 284322 h 4729681"/>
              <a:gd name="connsiteX1188" fmla="*/ 1812220 w 4729688"/>
              <a:gd name="connsiteY1188" fmla="*/ 355960 h 4729681"/>
              <a:gd name="connsiteX1189" fmla="*/ 1851231 w 4729688"/>
              <a:gd name="connsiteY1189" fmla="*/ 501550 h 4729681"/>
              <a:gd name="connsiteX1190" fmla="*/ 1831358 w 4729688"/>
              <a:gd name="connsiteY1190" fmla="*/ 506875 h 4729681"/>
              <a:gd name="connsiteX1191" fmla="*/ 1792347 w 4729688"/>
              <a:gd name="connsiteY1191" fmla="*/ 361284 h 4729681"/>
              <a:gd name="connsiteX1192" fmla="*/ 1691209 w 4729688"/>
              <a:gd name="connsiteY1192" fmla="*/ 306197 h 4729681"/>
              <a:gd name="connsiteX1193" fmla="*/ 1631164 w 4729688"/>
              <a:gd name="connsiteY1193" fmla="*/ 404473 h 4729681"/>
              <a:gd name="connsiteX1194" fmla="*/ 1702938 w 4729688"/>
              <a:gd name="connsiteY1194" fmla="*/ 672335 h 4729681"/>
              <a:gd name="connsiteX1195" fmla="*/ 1683064 w 4729688"/>
              <a:gd name="connsiteY1195" fmla="*/ 677660 h 4729681"/>
              <a:gd name="connsiteX1196" fmla="*/ 1611291 w 4729688"/>
              <a:gd name="connsiteY1196" fmla="*/ 409798 h 4729681"/>
              <a:gd name="connsiteX1197" fmla="*/ 1686142 w 4729688"/>
              <a:gd name="connsiteY1197" fmla="*/ 287288 h 4729681"/>
              <a:gd name="connsiteX1198" fmla="*/ 1727260 w 4729688"/>
              <a:gd name="connsiteY1198" fmla="*/ 284322 h 4729681"/>
              <a:gd name="connsiteX1199" fmla="*/ 3023079 w 4729688"/>
              <a:gd name="connsiteY1199" fmla="*/ 281806 h 4729681"/>
              <a:gd name="connsiteX1200" fmla="*/ 3042953 w 4729688"/>
              <a:gd name="connsiteY1200" fmla="*/ 287131 h 4729681"/>
              <a:gd name="connsiteX1201" fmla="*/ 2971179 w 4729688"/>
              <a:gd name="connsiteY1201" fmla="*/ 554994 h 4729681"/>
              <a:gd name="connsiteX1202" fmla="*/ 2923642 w 4729688"/>
              <a:gd name="connsiteY1202" fmla="*/ 614702 h 4729681"/>
              <a:gd name="connsiteX1203" fmla="*/ 2920052 w 4729688"/>
              <a:gd name="connsiteY1203" fmla="*/ 615846 h 4729681"/>
              <a:gd name="connsiteX1204" fmla="*/ 2921469 w 4729688"/>
              <a:gd name="connsiteY1204" fmla="*/ 617402 h 4729681"/>
              <a:gd name="connsiteX1205" fmla="*/ 2951223 w 4729688"/>
              <a:gd name="connsiteY1205" fmla="*/ 631833 h 4729681"/>
              <a:gd name="connsiteX1206" fmla="*/ 3052361 w 4729688"/>
              <a:gd name="connsiteY1206" fmla="*/ 576747 h 4729681"/>
              <a:gd name="connsiteX1207" fmla="*/ 3124135 w 4729688"/>
              <a:gd name="connsiteY1207" fmla="*/ 308884 h 4729681"/>
              <a:gd name="connsiteX1208" fmla="*/ 3144008 w 4729688"/>
              <a:gd name="connsiteY1208" fmla="*/ 314209 h 4729681"/>
              <a:gd name="connsiteX1209" fmla="*/ 3072235 w 4729688"/>
              <a:gd name="connsiteY1209" fmla="*/ 582072 h 4729681"/>
              <a:gd name="connsiteX1210" fmla="*/ 2946157 w 4729688"/>
              <a:gd name="connsiteY1210" fmla="*/ 650743 h 4729681"/>
              <a:gd name="connsiteX1211" fmla="*/ 2909064 w 4729688"/>
              <a:gd name="connsiteY1211" fmla="*/ 632752 h 4729681"/>
              <a:gd name="connsiteX1212" fmla="*/ 2899605 w 4729688"/>
              <a:gd name="connsiteY1212" fmla="*/ 622364 h 4729681"/>
              <a:gd name="connsiteX1213" fmla="*/ 2886219 w 4729688"/>
              <a:gd name="connsiteY1213" fmla="*/ 626631 h 4729681"/>
              <a:gd name="connsiteX1214" fmla="*/ 2845101 w 4729688"/>
              <a:gd name="connsiteY1214" fmla="*/ 623665 h 4729681"/>
              <a:gd name="connsiteX1215" fmla="*/ 2770250 w 4729688"/>
              <a:gd name="connsiteY1215" fmla="*/ 501155 h 4729681"/>
              <a:gd name="connsiteX1216" fmla="*/ 2809261 w 4729688"/>
              <a:gd name="connsiteY1216" fmla="*/ 355564 h 4729681"/>
              <a:gd name="connsiteX1217" fmla="*/ 2829134 w 4729688"/>
              <a:gd name="connsiteY1217" fmla="*/ 360889 h 4729681"/>
              <a:gd name="connsiteX1218" fmla="*/ 2790123 w 4729688"/>
              <a:gd name="connsiteY1218" fmla="*/ 506480 h 4729681"/>
              <a:gd name="connsiteX1219" fmla="*/ 2850168 w 4729688"/>
              <a:gd name="connsiteY1219" fmla="*/ 604756 h 4729681"/>
              <a:gd name="connsiteX1220" fmla="*/ 2883152 w 4729688"/>
              <a:gd name="connsiteY1220" fmla="*/ 607135 h 4729681"/>
              <a:gd name="connsiteX1221" fmla="*/ 2885157 w 4729688"/>
              <a:gd name="connsiteY1221" fmla="*/ 606496 h 4729681"/>
              <a:gd name="connsiteX1222" fmla="*/ 2882620 w 4729688"/>
              <a:gd name="connsiteY1222" fmla="*/ 603710 h 4729681"/>
              <a:gd name="connsiteX1223" fmla="*/ 2871306 w 4729688"/>
              <a:gd name="connsiteY1223" fmla="*/ 528233 h 4729681"/>
              <a:gd name="connsiteX1224" fmla="*/ 2910317 w 4729688"/>
              <a:gd name="connsiteY1224" fmla="*/ 382642 h 4729681"/>
              <a:gd name="connsiteX1225" fmla="*/ 2930190 w 4729688"/>
              <a:gd name="connsiteY1225" fmla="*/ 387967 h 4729681"/>
              <a:gd name="connsiteX1226" fmla="*/ 2891179 w 4729688"/>
              <a:gd name="connsiteY1226" fmla="*/ 533558 h 4729681"/>
              <a:gd name="connsiteX1227" fmla="*/ 2900255 w 4729688"/>
              <a:gd name="connsiteY1227" fmla="*/ 594105 h 4729681"/>
              <a:gd name="connsiteX1228" fmla="*/ 2905603 w 4729688"/>
              <a:gd name="connsiteY1228" fmla="*/ 599978 h 4729681"/>
              <a:gd name="connsiteX1229" fmla="*/ 2913172 w 4729688"/>
              <a:gd name="connsiteY1229" fmla="*/ 597566 h 4729681"/>
              <a:gd name="connsiteX1230" fmla="*/ 2951306 w 4729688"/>
              <a:gd name="connsiteY1230" fmla="*/ 549669 h 4729681"/>
              <a:gd name="connsiteX1231" fmla="*/ 2773366 w 4729688"/>
              <a:gd name="connsiteY1231" fmla="*/ 222947 h 4729681"/>
              <a:gd name="connsiteX1232" fmla="*/ 2814484 w 4729688"/>
              <a:gd name="connsiteY1232" fmla="*/ 225913 h 4729681"/>
              <a:gd name="connsiteX1233" fmla="*/ 2889335 w 4729688"/>
              <a:gd name="connsiteY1233" fmla="*/ 348424 h 4729681"/>
              <a:gd name="connsiteX1234" fmla="*/ 2850324 w 4729688"/>
              <a:gd name="connsiteY1234" fmla="*/ 494015 h 4729681"/>
              <a:gd name="connsiteX1235" fmla="*/ 2830451 w 4729688"/>
              <a:gd name="connsiteY1235" fmla="*/ 488690 h 4729681"/>
              <a:gd name="connsiteX1236" fmla="*/ 2869462 w 4729688"/>
              <a:gd name="connsiteY1236" fmla="*/ 343098 h 4729681"/>
              <a:gd name="connsiteX1237" fmla="*/ 2809417 w 4729688"/>
              <a:gd name="connsiteY1237" fmla="*/ 244822 h 4729681"/>
              <a:gd name="connsiteX1238" fmla="*/ 2708279 w 4729688"/>
              <a:gd name="connsiteY1238" fmla="*/ 299910 h 4729681"/>
              <a:gd name="connsiteX1239" fmla="*/ 2636506 w 4729688"/>
              <a:gd name="connsiteY1239" fmla="*/ 567772 h 4729681"/>
              <a:gd name="connsiteX1240" fmla="*/ 2616632 w 4729688"/>
              <a:gd name="connsiteY1240" fmla="*/ 562447 h 4729681"/>
              <a:gd name="connsiteX1241" fmla="*/ 2688406 w 4729688"/>
              <a:gd name="connsiteY1241" fmla="*/ 294584 h 4729681"/>
              <a:gd name="connsiteX1242" fmla="*/ 2773366 w 4729688"/>
              <a:gd name="connsiteY1242" fmla="*/ 222947 h 4729681"/>
              <a:gd name="connsiteX1243" fmla="*/ 2015666 w 4729688"/>
              <a:gd name="connsiteY1243" fmla="*/ 198992 h 4729681"/>
              <a:gd name="connsiteX1244" fmla="*/ 2087440 w 4729688"/>
              <a:gd name="connsiteY1244" fmla="*/ 466855 h 4729681"/>
              <a:gd name="connsiteX1245" fmla="*/ 2012588 w 4729688"/>
              <a:gd name="connsiteY1245" fmla="*/ 589365 h 4729681"/>
              <a:gd name="connsiteX1246" fmla="*/ 1971470 w 4729688"/>
              <a:gd name="connsiteY1246" fmla="*/ 592331 h 4729681"/>
              <a:gd name="connsiteX1247" fmla="*/ 1958084 w 4729688"/>
              <a:gd name="connsiteY1247" fmla="*/ 588064 h 4729681"/>
              <a:gd name="connsiteX1248" fmla="*/ 1948625 w 4729688"/>
              <a:gd name="connsiteY1248" fmla="*/ 598452 h 4729681"/>
              <a:gd name="connsiteX1249" fmla="*/ 1911533 w 4729688"/>
              <a:gd name="connsiteY1249" fmla="*/ 616443 h 4729681"/>
              <a:gd name="connsiteX1250" fmla="*/ 1785455 w 4729688"/>
              <a:gd name="connsiteY1250" fmla="*/ 547772 h 4729681"/>
              <a:gd name="connsiteX1251" fmla="*/ 1746444 w 4729688"/>
              <a:gd name="connsiteY1251" fmla="*/ 402181 h 4729681"/>
              <a:gd name="connsiteX1252" fmla="*/ 1766317 w 4729688"/>
              <a:gd name="connsiteY1252" fmla="*/ 396856 h 4729681"/>
              <a:gd name="connsiteX1253" fmla="*/ 1805328 w 4729688"/>
              <a:gd name="connsiteY1253" fmla="*/ 542447 h 4729681"/>
              <a:gd name="connsiteX1254" fmla="*/ 1906466 w 4729688"/>
              <a:gd name="connsiteY1254" fmla="*/ 597533 h 4729681"/>
              <a:gd name="connsiteX1255" fmla="*/ 1936221 w 4729688"/>
              <a:gd name="connsiteY1255" fmla="*/ 583102 h 4729681"/>
              <a:gd name="connsiteX1256" fmla="*/ 1937637 w 4729688"/>
              <a:gd name="connsiteY1256" fmla="*/ 581547 h 4729681"/>
              <a:gd name="connsiteX1257" fmla="*/ 1934047 w 4729688"/>
              <a:gd name="connsiteY1257" fmla="*/ 580402 h 4729681"/>
              <a:gd name="connsiteX1258" fmla="*/ 1886510 w 4729688"/>
              <a:gd name="connsiteY1258" fmla="*/ 520694 h 4729681"/>
              <a:gd name="connsiteX1259" fmla="*/ 1847499 w 4729688"/>
              <a:gd name="connsiteY1259" fmla="*/ 375103 h 4729681"/>
              <a:gd name="connsiteX1260" fmla="*/ 1867373 w 4729688"/>
              <a:gd name="connsiteY1260" fmla="*/ 369778 h 4729681"/>
              <a:gd name="connsiteX1261" fmla="*/ 1906384 w 4729688"/>
              <a:gd name="connsiteY1261" fmla="*/ 515369 h 4729681"/>
              <a:gd name="connsiteX1262" fmla="*/ 1944517 w 4729688"/>
              <a:gd name="connsiteY1262" fmla="*/ 563265 h 4729681"/>
              <a:gd name="connsiteX1263" fmla="*/ 1952086 w 4729688"/>
              <a:gd name="connsiteY1263" fmla="*/ 565678 h 4729681"/>
              <a:gd name="connsiteX1264" fmla="*/ 1957434 w 4729688"/>
              <a:gd name="connsiteY1264" fmla="*/ 559804 h 4729681"/>
              <a:gd name="connsiteX1265" fmla="*/ 1966511 w 4729688"/>
              <a:gd name="connsiteY1265" fmla="*/ 499258 h 4729681"/>
              <a:gd name="connsiteX1266" fmla="*/ 1894737 w 4729688"/>
              <a:gd name="connsiteY1266" fmla="*/ 231395 h 4729681"/>
              <a:gd name="connsiteX1267" fmla="*/ 1914610 w 4729688"/>
              <a:gd name="connsiteY1267" fmla="*/ 226070 h 4729681"/>
              <a:gd name="connsiteX1268" fmla="*/ 1986384 w 4729688"/>
              <a:gd name="connsiteY1268" fmla="*/ 493933 h 4729681"/>
              <a:gd name="connsiteX1269" fmla="*/ 1975070 w 4729688"/>
              <a:gd name="connsiteY1269" fmla="*/ 569410 h 4729681"/>
              <a:gd name="connsiteX1270" fmla="*/ 1972533 w 4729688"/>
              <a:gd name="connsiteY1270" fmla="*/ 572196 h 4729681"/>
              <a:gd name="connsiteX1271" fmla="*/ 1974537 w 4729688"/>
              <a:gd name="connsiteY1271" fmla="*/ 572835 h 4729681"/>
              <a:gd name="connsiteX1272" fmla="*/ 2007522 w 4729688"/>
              <a:gd name="connsiteY1272" fmla="*/ 570456 h 4729681"/>
              <a:gd name="connsiteX1273" fmla="*/ 2067566 w 4729688"/>
              <a:gd name="connsiteY1273" fmla="*/ 472180 h 4729681"/>
              <a:gd name="connsiteX1274" fmla="*/ 1995793 w 4729688"/>
              <a:gd name="connsiteY1274" fmla="*/ 204317 h 4729681"/>
              <a:gd name="connsiteX1275" fmla="*/ 2462228 w 4729688"/>
              <a:gd name="connsiteY1275" fmla="*/ 182327 h 4729681"/>
              <a:gd name="connsiteX1276" fmla="*/ 2482802 w 4729688"/>
              <a:gd name="connsiteY1276" fmla="*/ 182327 h 4729681"/>
              <a:gd name="connsiteX1277" fmla="*/ 2482802 w 4729688"/>
              <a:gd name="connsiteY1277" fmla="*/ 459640 h 4729681"/>
              <a:gd name="connsiteX1278" fmla="*/ 2452339 w 4729688"/>
              <a:gd name="connsiteY1278" fmla="*/ 529617 h 4729681"/>
              <a:gd name="connsiteX1279" fmla="*/ 2449167 w 4729688"/>
              <a:gd name="connsiteY1279" fmla="*/ 531652 h 4729681"/>
              <a:gd name="connsiteX1280" fmla="*/ 2450938 w 4729688"/>
              <a:gd name="connsiteY1280" fmla="*/ 532787 h 4729681"/>
              <a:gd name="connsiteX1281" fmla="*/ 2483414 w 4729688"/>
              <a:gd name="connsiteY1281" fmla="*/ 539026 h 4729681"/>
              <a:gd name="connsiteX1282" fmla="*/ 2566848 w 4729688"/>
              <a:gd name="connsiteY1282" fmla="*/ 459640 h 4729681"/>
              <a:gd name="connsiteX1283" fmla="*/ 2566848 w 4729688"/>
              <a:gd name="connsiteY1283" fmla="*/ 182327 h 4729681"/>
              <a:gd name="connsiteX1284" fmla="*/ 2587423 w 4729688"/>
              <a:gd name="connsiteY1284" fmla="*/ 182327 h 4729681"/>
              <a:gd name="connsiteX1285" fmla="*/ 2587423 w 4729688"/>
              <a:gd name="connsiteY1285" fmla="*/ 459640 h 4729681"/>
              <a:gd name="connsiteX1286" fmla="*/ 2483414 w 4729688"/>
              <a:gd name="connsiteY1286" fmla="*/ 558602 h 4729681"/>
              <a:gd name="connsiteX1287" fmla="*/ 2442929 w 4729688"/>
              <a:gd name="connsiteY1287" fmla="*/ 550825 h 4729681"/>
              <a:gd name="connsiteX1288" fmla="*/ 2431104 w 4729688"/>
              <a:gd name="connsiteY1288" fmla="*/ 543239 h 4729681"/>
              <a:gd name="connsiteX1289" fmla="*/ 2419278 w 4729688"/>
              <a:gd name="connsiteY1289" fmla="*/ 550825 h 4729681"/>
              <a:gd name="connsiteX1290" fmla="*/ 2378794 w 4729688"/>
              <a:gd name="connsiteY1290" fmla="*/ 558602 h 4729681"/>
              <a:gd name="connsiteX1291" fmla="*/ 2274785 w 4729688"/>
              <a:gd name="connsiteY1291" fmla="*/ 459640 h 4729681"/>
              <a:gd name="connsiteX1292" fmla="*/ 2274785 w 4729688"/>
              <a:gd name="connsiteY1292" fmla="*/ 308912 h 4729681"/>
              <a:gd name="connsiteX1293" fmla="*/ 2295360 w 4729688"/>
              <a:gd name="connsiteY1293" fmla="*/ 308912 h 4729681"/>
              <a:gd name="connsiteX1294" fmla="*/ 2295360 w 4729688"/>
              <a:gd name="connsiteY1294" fmla="*/ 459640 h 4729681"/>
              <a:gd name="connsiteX1295" fmla="*/ 2378794 w 4729688"/>
              <a:gd name="connsiteY1295" fmla="*/ 539026 h 4729681"/>
              <a:gd name="connsiteX1296" fmla="*/ 2411270 w 4729688"/>
              <a:gd name="connsiteY1296" fmla="*/ 532787 h 4729681"/>
              <a:gd name="connsiteX1297" fmla="*/ 2413041 w 4729688"/>
              <a:gd name="connsiteY1297" fmla="*/ 531652 h 4729681"/>
              <a:gd name="connsiteX1298" fmla="*/ 2409869 w 4729688"/>
              <a:gd name="connsiteY1298" fmla="*/ 529617 h 4729681"/>
              <a:gd name="connsiteX1299" fmla="*/ 2379406 w 4729688"/>
              <a:gd name="connsiteY1299" fmla="*/ 459640 h 4729681"/>
              <a:gd name="connsiteX1300" fmla="*/ 2379406 w 4729688"/>
              <a:gd name="connsiteY1300" fmla="*/ 308912 h 4729681"/>
              <a:gd name="connsiteX1301" fmla="*/ 2399980 w 4729688"/>
              <a:gd name="connsiteY1301" fmla="*/ 308912 h 4729681"/>
              <a:gd name="connsiteX1302" fmla="*/ 2399980 w 4729688"/>
              <a:gd name="connsiteY1302" fmla="*/ 459640 h 4729681"/>
              <a:gd name="connsiteX1303" fmla="*/ 2424418 w 4729688"/>
              <a:gd name="connsiteY1303" fmla="*/ 515774 h 4729681"/>
              <a:gd name="connsiteX1304" fmla="*/ 2431104 w 4729688"/>
              <a:gd name="connsiteY1304" fmla="*/ 520064 h 4729681"/>
              <a:gd name="connsiteX1305" fmla="*/ 2437790 w 4729688"/>
              <a:gd name="connsiteY1305" fmla="*/ 515774 h 4729681"/>
              <a:gd name="connsiteX1306" fmla="*/ 2462228 w 4729688"/>
              <a:gd name="connsiteY1306" fmla="*/ 459640 h 4729681"/>
              <a:gd name="connsiteX1307" fmla="*/ 2246274 w 4729688"/>
              <a:gd name="connsiteY1307" fmla="*/ 182327 h 4729681"/>
              <a:gd name="connsiteX1308" fmla="*/ 2350283 w 4729688"/>
              <a:gd name="connsiteY1308" fmla="*/ 281290 h 4729681"/>
              <a:gd name="connsiteX1309" fmla="*/ 2350283 w 4729688"/>
              <a:gd name="connsiteY1309" fmla="*/ 432018 h 4729681"/>
              <a:gd name="connsiteX1310" fmla="*/ 2329709 w 4729688"/>
              <a:gd name="connsiteY1310" fmla="*/ 432018 h 4729681"/>
              <a:gd name="connsiteX1311" fmla="*/ 2329709 w 4729688"/>
              <a:gd name="connsiteY1311" fmla="*/ 281290 h 4729681"/>
              <a:gd name="connsiteX1312" fmla="*/ 2246274 w 4729688"/>
              <a:gd name="connsiteY1312" fmla="*/ 201904 h 4729681"/>
              <a:gd name="connsiteX1313" fmla="*/ 2162840 w 4729688"/>
              <a:gd name="connsiteY1313" fmla="*/ 281290 h 4729681"/>
              <a:gd name="connsiteX1314" fmla="*/ 2162840 w 4729688"/>
              <a:gd name="connsiteY1314" fmla="*/ 558602 h 4729681"/>
              <a:gd name="connsiteX1315" fmla="*/ 2142266 w 4729688"/>
              <a:gd name="connsiteY1315" fmla="*/ 558602 h 4729681"/>
              <a:gd name="connsiteX1316" fmla="*/ 2142266 w 4729688"/>
              <a:gd name="connsiteY1316" fmla="*/ 281290 h 4729681"/>
              <a:gd name="connsiteX1317" fmla="*/ 2246274 w 4729688"/>
              <a:gd name="connsiteY1317" fmla="*/ 182327 h 4729681"/>
              <a:gd name="connsiteX1318" fmla="*/ 2364844 w 4729688"/>
              <a:gd name="connsiteY1318" fmla="*/ 97952 h 4729681"/>
              <a:gd name="connsiteX1319" fmla="*/ 97952 w 4729688"/>
              <a:gd name="connsiteY1319" fmla="*/ 2364839 h 4729681"/>
              <a:gd name="connsiteX1320" fmla="*/ 2364844 w 4729688"/>
              <a:gd name="connsiteY1320" fmla="*/ 4631729 h 4729681"/>
              <a:gd name="connsiteX1321" fmla="*/ 4631736 w 4729688"/>
              <a:gd name="connsiteY1321" fmla="*/ 2364839 h 4729681"/>
              <a:gd name="connsiteX1322" fmla="*/ 2364844 w 4729688"/>
              <a:gd name="connsiteY1322" fmla="*/ 97952 h 4729681"/>
              <a:gd name="connsiteX1323" fmla="*/ 2364844 w 4729688"/>
              <a:gd name="connsiteY1323" fmla="*/ 0 h 4729681"/>
              <a:gd name="connsiteX1324" fmla="*/ 4729688 w 4729688"/>
              <a:gd name="connsiteY1324" fmla="*/ 2364839 h 4729681"/>
              <a:gd name="connsiteX1325" fmla="*/ 2364844 w 4729688"/>
              <a:gd name="connsiteY1325" fmla="*/ 4729681 h 4729681"/>
              <a:gd name="connsiteX1326" fmla="*/ 0 w 4729688"/>
              <a:gd name="connsiteY1326" fmla="*/ 2364839 h 4729681"/>
              <a:gd name="connsiteX1327" fmla="*/ 2364844 w 4729688"/>
              <a:gd name="connsiteY1327" fmla="*/ 0 h 472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</a:cxnLst>
            <a:rect l="l" t="t" r="r" b="b"/>
            <a:pathLst>
              <a:path w="4729688" h="4729681">
                <a:moveTo>
                  <a:pt x="2566848" y="4165624"/>
                </a:moveTo>
                <a:lnTo>
                  <a:pt x="2587423" y="4165624"/>
                </a:lnTo>
                <a:lnTo>
                  <a:pt x="2587423" y="4442936"/>
                </a:lnTo>
                <a:cubicBezTo>
                  <a:pt x="2587423" y="4497591"/>
                  <a:pt x="2540857" y="4541898"/>
                  <a:pt x="2483414" y="4541898"/>
                </a:cubicBezTo>
                <a:cubicBezTo>
                  <a:pt x="2425972" y="4541898"/>
                  <a:pt x="2379406" y="4497591"/>
                  <a:pt x="2379406" y="4442936"/>
                </a:cubicBezTo>
                <a:lnTo>
                  <a:pt x="2379406" y="4292209"/>
                </a:lnTo>
                <a:lnTo>
                  <a:pt x="2399980" y="4292209"/>
                </a:lnTo>
                <a:lnTo>
                  <a:pt x="2399980" y="4442936"/>
                </a:lnTo>
                <a:cubicBezTo>
                  <a:pt x="2399980" y="4486779"/>
                  <a:pt x="2437335" y="4522322"/>
                  <a:pt x="2483414" y="4522322"/>
                </a:cubicBezTo>
                <a:cubicBezTo>
                  <a:pt x="2529493" y="4522322"/>
                  <a:pt x="2566848" y="4486779"/>
                  <a:pt x="2566848" y="4442936"/>
                </a:cubicBezTo>
                <a:close/>
                <a:moveTo>
                  <a:pt x="2246274" y="4165624"/>
                </a:moveTo>
                <a:cubicBezTo>
                  <a:pt x="2260635" y="4165624"/>
                  <a:pt x="2274316" y="4168393"/>
                  <a:pt x="2286759" y="4173401"/>
                </a:cubicBezTo>
                <a:lnTo>
                  <a:pt x="2298585" y="4180987"/>
                </a:lnTo>
                <a:lnTo>
                  <a:pt x="2310410" y="4173401"/>
                </a:lnTo>
                <a:cubicBezTo>
                  <a:pt x="2322853" y="4168393"/>
                  <a:pt x="2336534" y="4165624"/>
                  <a:pt x="2350895" y="4165624"/>
                </a:cubicBezTo>
                <a:cubicBezTo>
                  <a:pt x="2408337" y="4165624"/>
                  <a:pt x="2454903" y="4209931"/>
                  <a:pt x="2454903" y="4264587"/>
                </a:cubicBezTo>
                <a:lnTo>
                  <a:pt x="2454903" y="4415314"/>
                </a:lnTo>
                <a:lnTo>
                  <a:pt x="2434329" y="4415314"/>
                </a:lnTo>
                <a:lnTo>
                  <a:pt x="2434329" y="4264587"/>
                </a:lnTo>
                <a:cubicBezTo>
                  <a:pt x="2434329" y="4220743"/>
                  <a:pt x="2396974" y="4185201"/>
                  <a:pt x="2350895" y="4185201"/>
                </a:cubicBezTo>
                <a:cubicBezTo>
                  <a:pt x="2339375" y="4185201"/>
                  <a:pt x="2328401" y="4187422"/>
                  <a:pt x="2318419" y="4191439"/>
                </a:cubicBezTo>
                <a:lnTo>
                  <a:pt x="2316648" y="4192575"/>
                </a:lnTo>
                <a:lnTo>
                  <a:pt x="2319819" y="4194610"/>
                </a:lnTo>
                <a:cubicBezTo>
                  <a:pt x="2338642" y="4212518"/>
                  <a:pt x="2350283" y="4237259"/>
                  <a:pt x="2350283" y="4264587"/>
                </a:cubicBezTo>
                <a:lnTo>
                  <a:pt x="2350283" y="4415314"/>
                </a:lnTo>
                <a:lnTo>
                  <a:pt x="2329709" y="4415314"/>
                </a:lnTo>
                <a:lnTo>
                  <a:pt x="2329709" y="4264587"/>
                </a:lnTo>
                <a:cubicBezTo>
                  <a:pt x="2329709" y="4242665"/>
                  <a:pt x="2320370" y="4222819"/>
                  <a:pt x="2305271" y="4208452"/>
                </a:cubicBezTo>
                <a:lnTo>
                  <a:pt x="2298585" y="4204163"/>
                </a:lnTo>
                <a:lnTo>
                  <a:pt x="2291898" y="4208452"/>
                </a:lnTo>
                <a:cubicBezTo>
                  <a:pt x="2276800" y="4222819"/>
                  <a:pt x="2267461" y="4242665"/>
                  <a:pt x="2267461" y="4264587"/>
                </a:cubicBezTo>
                <a:lnTo>
                  <a:pt x="2267461" y="4541898"/>
                </a:lnTo>
                <a:lnTo>
                  <a:pt x="2246886" y="4541898"/>
                </a:lnTo>
                <a:lnTo>
                  <a:pt x="2246886" y="4264587"/>
                </a:lnTo>
                <a:cubicBezTo>
                  <a:pt x="2246886" y="4237259"/>
                  <a:pt x="2258528" y="4212518"/>
                  <a:pt x="2277350" y="4194610"/>
                </a:cubicBezTo>
                <a:lnTo>
                  <a:pt x="2280521" y="4192575"/>
                </a:lnTo>
                <a:lnTo>
                  <a:pt x="2278751" y="4191439"/>
                </a:lnTo>
                <a:cubicBezTo>
                  <a:pt x="2268769" y="4187422"/>
                  <a:pt x="2257794" y="4185201"/>
                  <a:pt x="2246274" y="4185201"/>
                </a:cubicBezTo>
                <a:cubicBezTo>
                  <a:pt x="2200195" y="4185201"/>
                  <a:pt x="2162840" y="4220743"/>
                  <a:pt x="2162840" y="4264587"/>
                </a:cubicBezTo>
                <a:lnTo>
                  <a:pt x="2162840" y="4541898"/>
                </a:lnTo>
                <a:lnTo>
                  <a:pt x="2142266" y="4541898"/>
                </a:lnTo>
                <a:lnTo>
                  <a:pt x="2142266" y="4264587"/>
                </a:lnTo>
                <a:cubicBezTo>
                  <a:pt x="2142266" y="4209931"/>
                  <a:pt x="2188832" y="4165624"/>
                  <a:pt x="2246274" y="4165624"/>
                </a:cubicBezTo>
                <a:close/>
                <a:moveTo>
                  <a:pt x="2093181" y="4156453"/>
                </a:moveTo>
                <a:lnTo>
                  <a:pt x="2113054" y="4161778"/>
                </a:lnTo>
                <a:lnTo>
                  <a:pt x="2041281" y="4429641"/>
                </a:lnTo>
                <a:cubicBezTo>
                  <a:pt x="2027135" y="4482434"/>
                  <a:pt x="1970688" y="4513179"/>
                  <a:pt x="1915203" y="4498312"/>
                </a:cubicBezTo>
                <a:cubicBezTo>
                  <a:pt x="1859717" y="4483445"/>
                  <a:pt x="1826205" y="4428595"/>
                  <a:pt x="1840351" y="4375802"/>
                </a:cubicBezTo>
                <a:lnTo>
                  <a:pt x="1879362" y="4230211"/>
                </a:lnTo>
                <a:lnTo>
                  <a:pt x="1899236" y="4235536"/>
                </a:lnTo>
                <a:lnTo>
                  <a:pt x="1860225" y="4381127"/>
                </a:lnTo>
                <a:cubicBezTo>
                  <a:pt x="1848877" y="4423477"/>
                  <a:pt x="1875760" y="4467476"/>
                  <a:pt x="1920269" y="4479403"/>
                </a:cubicBezTo>
                <a:cubicBezTo>
                  <a:pt x="1964778" y="4491329"/>
                  <a:pt x="2010060" y="4466665"/>
                  <a:pt x="2021407" y="4424316"/>
                </a:cubicBezTo>
                <a:close/>
                <a:moveTo>
                  <a:pt x="2859270" y="4104815"/>
                </a:moveTo>
                <a:cubicBezTo>
                  <a:pt x="2899217" y="4109665"/>
                  <a:pt x="2933621" y="4136857"/>
                  <a:pt x="2944230" y="4176452"/>
                </a:cubicBezTo>
                <a:lnTo>
                  <a:pt x="2983241" y="4322043"/>
                </a:lnTo>
                <a:lnTo>
                  <a:pt x="2963368" y="4327368"/>
                </a:lnTo>
                <a:lnTo>
                  <a:pt x="2924357" y="4181777"/>
                </a:lnTo>
                <a:cubicBezTo>
                  <a:pt x="2913009" y="4139428"/>
                  <a:pt x="2867728" y="4114764"/>
                  <a:pt x="2823218" y="4126690"/>
                </a:cubicBezTo>
                <a:cubicBezTo>
                  <a:pt x="2812091" y="4129672"/>
                  <a:pt x="2802066" y="4134658"/>
                  <a:pt x="2793463" y="4141122"/>
                </a:cubicBezTo>
                <a:lnTo>
                  <a:pt x="2792047" y="4142677"/>
                </a:lnTo>
                <a:lnTo>
                  <a:pt x="2795637" y="4143822"/>
                </a:lnTo>
                <a:cubicBezTo>
                  <a:pt x="2818453" y="4156249"/>
                  <a:pt x="2836101" y="4177133"/>
                  <a:pt x="2843174" y="4203530"/>
                </a:cubicBezTo>
                <a:lnTo>
                  <a:pt x="2882185" y="4349121"/>
                </a:lnTo>
                <a:lnTo>
                  <a:pt x="2862312" y="4354446"/>
                </a:lnTo>
                <a:lnTo>
                  <a:pt x="2823301" y="4208855"/>
                </a:lnTo>
                <a:cubicBezTo>
                  <a:pt x="2817627" y="4187680"/>
                  <a:pt x="2803470" y="4170927"/>
                  <a:pt x="2785167" y="4160958"/>
                </a:cubicBezTo>
                <a:lnTo>
                  <a:pt x="2777598" y="4158545"/>
                </a:lnTo>
                <a:lnTo>
                  <a:pt x="2772250" y="4164420"/>
                </a:lnTo>
                <a:cubicBezTo>
                  <a:pt x="2761384" y="4182204"/>
                  <a:pt x="2757500" y="4203791"/>
                  <a:pt x="2763174" y="4224966"/>
                </a:cubicBezTo>
                <a:lnTo>
                  <a:pt x="2834947" y="4492828"/>
                </a:lnTo>
                <a:lnTo>
                  <a:pt x="2815074" y="4498153"/>
                </a:lnTo>
                <a:lnTo>
                  <a:pt x="2743301" y="4230291"/>
                </a:lnTo>
                <a:cubicBezTo>
                  <a:pt x="2736228" y="4203895"/>
                  <a:pt x="2741069" y="4176984"/>
                  <a:pt x="2754615" y="4154814"/>
                </a:cubicBezTo>
                <a:lnTo>
                  <a:pt x="2757151" y="4152028"/>
                </a:lnTo>
                <a:lnTo>
                  <a:pt x="2755147" y="4151389"/>
                </a:lnTo>
                <a:cubicBezTo>
                  <a:pt x="2744466" y="4150092"/>
                  <a:pt x="2733290" y="4150787"/>
                  <a:pt x="2722163" y="4153768"/>
                </a:cubicBezTo>
                <a:cubicBezTo>
                  <a:pt x="2677654" y="4165694"/>
                  <a:pt x="2650771" y="4209694"/>
                  <a:pt x="2662118" y="4252044"/>
                </a:cubicBezTo>
                <a:lnTo>
                  <a:pt x="2733892" y="4519906"/>
                </a:lnTo>
                <a:lnTo>
                  <a:pt x="2714018" y="4525231"/>
                </a:lnTo>
                <a:lnTo>
                  <a:pt x="2642245" y="4257369"/>
                </a:lnTo>
                <a:cubicBezTo>
                  <a:pt x="2628099" y="4204576"/>
                  <a:pt x="2661611" y="4149726"/>
                  <a:pt x="2717096" y="4134859"/>
                </a:cubicBezTo>
                <a:cubicBezTo>
                  <a:pt x="2730968" y="4131142"/>
                  <a:pt x="2744899" y="4130276"/>
                  <a:pt x="2758214" y="4131893"/>
                </a:cubicBezTo>
                <a:lnTo>
                  <a:pt x="2771600" y="4136160"/>
                </a:lnTo>
                <a:lnTo>
                  <a:pt x="2781059" y="4125772"/>
                </a:lnTo>
                <a:cubicBezTo>
                  <a:pt x="2791782" y="4117714"/>
                  <a:pt x="2804281" y="4111498"/>
                  <a:pt x="2818152" y="4107781"/>
                </a:cubicBezTo>
                <a:cubicBezTo>
                  <a:pt x="2832023" y="4104064"/>
                  <a:pt x="2845954" y="4103198"/>
                  <a:pt x="2859270" y="4104815"/>
                </a:cubicBezTo>
                <a:close/>
                <a:moveTo>
                  <a:pt x="1742412" y="4070517"/>
                </a:moveTo>
                <a:cubicBezTo>
                  <a:pt x="1755727" y="4068900"/>
                  <a:pt x="1769659" y="4069766"/>
                  <a:pt x="1783530" y="4073483"/>
                </a:cubicBezTo>
                <a:cubicBezTo>
                  <a:pt x="1797401" y="4077200"/>
                  <a:pt x="1809899" y="4083415"/>
                  <a:pt x="1820622" y="4091473"/>
                </a:cubicBezTo>
                <a:lnTo>
                  <a:pt x="1830081" y="4101861"/>
                </a:lnTo>
                <a:lnTo>
                  <a:pt x="1843467" y="4097594"/>
                </a:lnTo>
                <a:cubicBezTo>
                  <a:pt x="1856783" y="4095977"/>
                  <a:pt x="1870715" y="4096844"/>
                  <a:pt x="1884586" y="4100560"/>
                </a:cubicBezTo>
                <a:cubicBezTo>
                  <a:pt x="1940071" y="4115428"/>
                  <a:pt x="1973583" y="4170277"/>
                  <a:pt x="1959437" y="4223070"/>
                </a:cubicBezTo>
                <a:lnTo>
                  <a:pt x="1920426" y="4368661"/>
                </a:lnTo>
                <a:lnTo>
                  <a:pt x="1900552" y="4363336"/>
                </a:lnTo>
                <a:lnTo>
                  <a:pt x="1939563" y="4217745"/>
                </a:lnTo>
                <a:cubicBezTo>
                  <a:pt x="1950911" y="4175396"/>
                  <a:pt x="1924028" y="4131396"/>
                  <a:pt x="1879519" y="4119470"/>
                </a:cubicBezTo>
                <a:cubicBezTo>
                  <a:pt x="1868392" y="4116488"/>
                  <a:pt x="1857216" y="4115794"/>
                  <a:pt x="1846535" y="4117090"/>
                </a:cubicBezTo>
                <a:lnTo>
                  <a:pt x="1844530" y="4117729"/>
                </a:lnTo>
                <a:lnTo>
                  <a:pt x="1847067" y="4120515"/>
                </a:lnTo>
                <a:cubicBezTo>
                  <a:pt x="1860613" y="4142685"/>
                  <a:pt x="1865454" y="4169596"/>
                  <a:pt x="1858381" y="4195993"/>
                </a:cubicBezTo>
                <a:lnTo>
                  <a:pt x="1819370" y="4341583"/>
                </a:lnTo>
                <a:lnTo>
                  <a:pt x="1799497" y="4336258"/>
                </a:lnTo>
                <a:lnTo>
                  <a:pt x="1838508" y="4190668"/>
                </a:lnTo>
                <a:cubicBezTo>
                  <a:pt x="1844182" y="4169493"/>
                  <a:pt x="1840298" y="4147905"/>
                  <a:pt x="1829432" y="4130121"/>
                </a:cubicBezTo>
                <a:lnTo>
                  <a:pt x="1824083" y="4124247"/>
                </a:lnTo>
                <a:lnTo>
                  <a:pt x="1816514" y="4126660"/>
                </a:lnTo>
                <a:cubicBezTo>
                  <a:pt x="1798212" y="4136629"/>
                  <a:pt x="1784055" y="4153382"/>
                  <a:pt x="1778381" y="4174557"/>
                </a:cubicBezTo>
                <a:lnTo>
                  <a:pt x="1706608" y="4442419"/>
                </a:lnTo>
                <a:lnTo>
                  <a:pt x="1686734" y="4437094"/>
                </a:lnTo>
                <a:lnTo>
                  <a:pt x="1758508" y="4169232"/>
                </a:lnTo>
                <a:cubicBezTo>
                  <a:pt x="1765581" y="4142835"/>
                  <a:pt x="1783229" y="4121950"/>
                  <a:pt x="1806044" y="4109524"/>
                </a:cubicBezTo>
                <a:lnTo>
                  <a:pt x="1809635" y="4108379"/>
                </a:lnTo>
                <a:lnTo>
                  <a:pt x="1808218" y="4106824"/>
                </a:lnTo>
                <a:cubicBezTo>
                  <a:pt x="1799616" y="4100360"/>
                  <a:pt x="1789590" y="4095373"/>
                  <a:pt x="1778463" y="4092392"/>
                </a:cubicBezTo>
                <a:cubicBezTo>
                  <a:pt x="1733954" y="4080466"/>
                  <a:pt x="1688673" y="4105129"/>
                  <a:pt x="1677325" y="4147479"/>
                </a:cubicBezTo>
                <a:lnTo>
                  <a:pt x="1605552" y="4415341"/>
                </a:lnTo>
                <a:lnTo>
                  <a:pt x="1585678" y="4410016"/>
                </a:lnTo>
                <a:lnTo>
                  <a:pt x="1657452" y="4142154"/>
                </a:lnTo>
                <a:cubicBezTo>
                  <a:pt x="1668061" y="4102559"/>
                  <a:pt x="1702465" y="4075366"/>
                  <a:pt x="1742412" y="4070517"/>
                </a:cubicBezTo>
                <a:close/>
                <a:moveTo>
                  <a:pt x="3046620" y="4046563"/>
                </a:moveTo>
                <a:lnTo>
                  <a:pt x="3118394" y="4314426"/>
                </a:lnTo>
                <a:cubicBezTo>
                  <a:pt x="3132540" y="4367219"/>
                  <a:pt x="3099028" y="4422068"/>
                  <a:pt x="3043543" y="4436935"/>
                </a:cubicBezTo>
                <a:cubicBezTo>
                  <a:pt x="2988058" y="4451803"/>
                  <a:pt x="2931611" y="4421058"/>
                  <a:pt x="2917465" y="4368264"/>
                </a:cubicBezTo>
                <a:lnTo>
                  <a:pt x="2878454" y="4222674"/>
                </a:lnTo>
                <a:lnTo>
                  <a:pt x="2898327" y="4217349"/>
                </a:lnTo>
                <a:lnTo>
                  <a:pt x="2937338" y="4362939"/>
                </a:lnTo>
                <a:cubicBezTo>
                  <a:pt x="2948686" y="4405289"/>
                  <a:pt x="2993967" y="4429952"/>
                  <a:pt x="3038476" y="4418026"/>
                </a:cubicBezTo>
                <a:cubicBezTo>
                  <a:pt x="3082985" y="4406100"/>
                  <a:pt x="3109868" y="4362100"/>
                  <a:pt x="3098520" y="4319751"/>
                </a:cubicBezTo>
                <a:lnTo>
                  <a:pt x="3026747" y="4051888"/>
                </a:lnTo>
                <a:close/>
                <a:moveTo>
                  <a:pt x="1638027" y="4025001"/>
                </a:moveTo>
                <a:lnTo>
                  <a:pt x="1655845" y="4035288"/>
                </a:lnTo>
                <a:lnTo>
                  <a:pt x="1517190" y="4275447"/>
                </a:lnTo>
                <a:cubicBezTo>
                  <a:pt x="1489862" y="4322780"/>
                  <a:pt x="1427381" y="4337868"/>
                  <a:pt x="1377634" y="4309147"/>
                </a:cubicBezTo>
                <a:cubicBezTo>
                  <a:pt x="1327888" y="4280425"/>
                  <a:pt x="1309714" y="4218771"/>
                  <a:pt x="1337041" y="4171438"/>
                </a:cubicBezTo>
                <a:lnTo>
                  <a:pt x="1412405" y="4040905"/>
                </a:lnTo>
                <a:lnTo>
                  <a:pt x="1430223" y="4051192"/>
                </a:lnTo>
                <a:lnTo>
                  <a:pt x="1354859" y="4181725"/>
                </a:lnTo>
                <a:cubicBezTo>
                  <a:pt x="1332938" y="4219695"/>
                  <a:pt x="1347517" y="4269153"/>
                  <a:pt x="1387422" y="4292193"/>
                </a:cubicBezTo>
                <a:cubicBezTo>
                  <a:pt x="1427328" y="4315233"/>
                  <a:pt x="1477450" y="4303129"/>
                  <a:pt x="1499372" y="4265160"/>
                </a:cubicBezTo>
                <a:close/>
                <a:moveTo>
                  <a:pt x="3323113" y="3917465"/>
                </a:moveTo>
                <a:cubicBezTo>
                  <a:pt x="3352207" y="3921626"/>
                  <a:pt x="3378702" y="3938048"/>
                  <a:pt x="3394074" y="3964673"/>
                </a:cubicBezTo>
                <a:lnTo>
                  <a:pt x="3469437" y="4095206"/>
                </a:lnTo>
                <a:lnTo>
                  <a:pt x="3451619" y="4105494"/>
                </a:lnTo>
                <a:lnTo>
                  <a:pt x="3376256" y="3974961"/>
                </a:lnTo>
                <a:cubicBezTo>
                  <a:pt x="3354334" y="3936991"/>
                  <a:pt x="3304212" y="3924887"/>
                  <a:pt x="3264307" y="3947927"/>
                </a:cubicBezTo>
                <a:cubicBezTo>
                  <a:pt x="3254330" y="3953687"/>
                  <a:pt x="3245937" y="3961098"/>
                  <a:pt x="3239301" y="3969568"/>
                </a:cubicBezTo>
                <a:lnTo>
                  <a:pt x="3238335" y="3971437"/>
                </a:lnTo>
                <a:lnTo>
                  <a:pt x="3242099" y="3971613"/>
                </a:lnTo>
                <a:cubicBezTo>
                  <a:pt x="3267354" y="3977712"/>
                  <a:pt x="3289806" y="3993317"/>
                  <a:pt x="3303470" y="4016984"/>
                </a:cubicBezTo>
                <a:lnTo>
                  <a:pt x="3378833" y="4147517"/>
                </a:lnTo>
                <a:lnTo>
                  <a:pt x="3361015" y="4157804"/>
                </a:lnTo>
                <a:lnTo>
                  <a:pt x="3285652" y="4027271"/>
                </a:lnTo>
                <a:cubicBezTo>
                  <a:pt x="3274691" y="4008286"/>
                  <a:pt x="3256680" y="3995768"/>
                  <a:pt x="3236421" y="3990876"/>
                </a:cubicBezTo>
                <a:lnTo>
                  <a:pt x="3228486" y="3990504"/>
                </a:lnTo>
                <a:lnTo>
                  <a:pt x="3224840" y="3997562"/>
                </a:lnTo>
                <a:cubicBezTo>
                  <a:pt x="3218947" y="4017553"/>
                  <a:pt x="3220783" y="4039410"/>
                  <a:pt x="3231744" y="4058395"/>
                </a:cubicBezTo>
                <a:lnTo>
                  <a:pt x="3370399" y="4298553"/>
                </a:lnTo>
                <a:lnTo>
                  <a:pt x="3352581" y="4308841"/>
                </a:lnTo>
                <a:lnTo>
                  <a:pt x="3213926" y="4068682"/>
                </a:lnTo>
                <a:cubicBezTo>
                  <a:pt x="3200262" y="4045015"/>
                  <a:pt x="3197973" y="4017769"/>
                  <a:pt x="3205319" y="3992848"/>
                </a:cubicBezTo>
                <a:lnTo>
                  <a:pt x="3207049" y="3989500"/>
                </a:lnTo>
                <a:lnTo>
                  <a:pt x="3204947" y="3989402"/>
                </a:lnTo>
                <a:cubicBezTo>
                  <a:pt x="3194294" y="3990914"/>
                  <a:pt x="3183679" y="3994477"/>
                  <a:pt x="3173703" y="4000237"/>
                </a:cubicBezTo>
                <a:cubicBezTo>
                  <a:pt x="3133797" y="4023277"/>
                  <a:pt x="3119218" y="4072735"/>
                  <a:pt x="3141140" y="4110705"/>
                </a:cubicBezTo>
                <a:lnTo>
                  <a:pt x="3279795" y="4350864"/>
                </a:lnTo>
                <a:lnTo>
                  <a:pt x="3261977" y="4361151"/>
                </a:lnTo>
                <a:lnTo>
                  <a:pt x="3123322" y="4120992"/>
                </a:lnTo>
                <a:cubicBezTo>
                  <a:pt x="3095994" y="4073659"/>
                  <a:pt x="3114168" y="4012005"/>
                  <a:pt x="3163914" y="3983284"/>
                </a:cubicBezTo>
                <a:cubicBezTo>
                  <a:pt x="3176351" y="3976103"/>
                  <a:pt x="3189584" y="3971661"/>
                  <a:pt x="3202864" y="3969777"/>
                </a:cubicBezTo>
                <a:lnTo>
                  <a:pt x="3216898" y="3970434"/>
                </a:lnTo>
                <a:lnTo>
                  <a:pt x="3223346" y="3957951"/>
                </a:lnTo>
                <a:cubicBezTo>
                  <a:pt x="3231618" y="3947392"/>
                  <a:pt x="3242082" y="3938154"/>
                  <a:pt x="3254518" y="3930974"/>
                </a:cubicBezTo>
                <a:cubicBezTo>
                  <a:pt x="3266955" y="3923793"/>
                  <a:pt x="3280187" y="3919351"/>
                  <a:pt x="3293468" y="3917466"/>
                </a:cubicBezTo>
                <a:cubicBezTo>
                  <a:pt x="3303428" y="3916053"/>
                  <a:pt x="3313415" y="3916078"/>
                  <a:pt x="3323113" y="3917465"/>
                </a:cubicBezTo>
                <a:close/>
                <a:moveTo>
                  <a:pt x="1291808" y="3851205"/>
                </a:moveTo>
                <a:cubicBezTo>
                  <a:pt x="1301506" y="3849818"/>
                  <a:pt x="1311493" y="3849793"/>
                  <a:pt x="1321453" y="3851207"/>
                </a:cubicBezTo>
                <a:cubicBezTo>
                  <a:pt x="1334733" y="3853091"/>
                  <a:pt x="1347966" y="3857534"/>
                  <a:pt x="1360402" y="3864714"/>
                </a:cubicBezTo>
                <a:cubicBezTo>
                  <a:pt x="1372839" y="3871894"/>
                  <a:pt x="1383302" y="3881133"/>
                  <a:pt x="1391574" y="3891692"/>
                </a:cubicBezTo>
                <a:lnTo>
                  <a:pt x="1398023" y="3904174"/>
                </a:lnTo>
                <a:lnTo>
                  <a:pt x="1412057" y="3903517"/>
                </a:lnTo>
                <a:cubicBezTo>
                  <a:pt x="1425337" y="3905401"/>
                  <a:pt x="1438570" y="3909844"/>
                  <a:pt x="1451006" y="3917024"/>
                </a:cubicBezTo>
                <a:cubicBezTo>
                  <a:pt x="1500753" y="3945745"/>
                  <a:pt x="1518927" y="4007399"/>
                  <a:pt x="1491599" y="4054733"/>
                </a:cubicBezTo>
                <a:lnTo>
                  <a:pt x="1416236" y="4185266"/>
                </a:lnTo>
                <a:lnTo>
                  <a:pt x="1398418" y="4174978"/>
                </a:lnTo>
                <a:lnTo>
                  <a:pt x="1473781" y="4044445"/>
                </a:lnTo>
                <a:cubicBezTo>
                  <a:pt x="1495703" y="4006476"/>
                  <a:pt x="1481124" y="3957017"/>
                  <a:pt x="1441218" y="3933978"/>
                </a:cubicBezTo>
                <a:cubicBezTo>
                  <a:pt x="1431242" y="3928218"/>
                  <a:pt x="1420627" y="3924655"/>
                  <a:pt x="1409973" y="3923142"/>
                </a:cubicBezTo>
                <a:lnTo>
                  <a:pt x="1407872" y="3923241"/>
                </a:lnTo>
                <a:lnTo>
                  <a:pt x="1409601" y="3926589"/>
                </a:lnTo>
                <a:cubicBezTo>
                  <a:pt x="1416948" y="3951509"/>
                  <a:pt x="1414659" y="3978756"/>
                  <a:pt x="1400995" y="4002422"/>
                </a:cubicBezTo>
                <a:lnTo>
                  <a:pt x="1325632" y="4132955"/>
                </a:lnTo>
                <a:lnTo>
                  <a:pt x="1307814" y="4122668"/>
                </a:lnTo>
                <a:lnTo>
                  <a:pt x="1383177" y="3992135"/>
                </a:lnTo>
                <a:cubicBezTo>
                  <a:pt x="1394138" y="3973150"/>
                  <a:pt x="1395974" y="3951293"/>
                  <a:pt x="1390081" y="3931303"/>
                </a:cubicBezTo>
                <a:lnTo>
                  <a:pt x="1386435" y="3924244"/>
                </a:lnTo>
                <a:lnTo>
                  <a:pt x="1378500" y="3924616"/>
                </a:lnTo>
                <a:cubicBezTo>
                  <a:pt x="1358241" y="3929508"/>
                  <a:pt x="1340230" y="3942026"/>
                  <a:pt x="1329269" y="3961011"/>
                </a:cubicBezTo>
                <a:lnTo>
                  <a:pt x="1190613" y="4201170"/>
                </a:lnTo>
                <a:lnTo>
                  <a:pt x="1172795" y="4190883"/>
                </a:lnTo>
                <a:lnTo>
                  <a:pt x="1311451" y="3950724"/>
                </a:lnTo>
                <a:cubicBezTo>
                  <a:pt x="1325115" y="3927057"/>
                  <a:pt x="1347567" y="3911452"/>
                  <a:pt x="1372822" y="3905354"/>
                </a:cubicBezTo>
                <a:lnTo>
                  <a:pt x="1376586" y="3905177"/>
                </a:lnTo>
                <a:lnTo>
                  <a:pt x="1375620" y="3903308"/>
                </a:lnTo>
                <a:cubicBezTo>
                  <a:pt x="1368984" y="3894839"/>
                  <a:pt x="1360590" y="3887427"/>
                  <a:pt x="1350614" y="3881667"/>
                </a:cubicBezTo>
                <a:cubicBezTo>
                  <a:pt x="1310708" y="3858628"/>
                  <a:pt x="1260587" y="3870731"/>
                  <a:pt x="1238665" y="3908701"/>
                </a:cubicBezTo>
                <a:lnTo>
                  <a:pt x="1100009" y="4148860"/>
                </a:lnTo>
                <a:lnTo>
                  <a:pt x="1082191" y="4138572"/>
                </a:lnTo>
                <a:lnTo>
                  <a:pt x="1220847" y="3898414"/>
                </a:lnTo>
                <a:cubicBezTo>
                  <a:pt x="1236219" y="3871789"/>
                  <a:pt x="1262713" y="3855367"/>
                  <a:pt x="1291808" y="3851205"/>
                </a:cubicBezTo>
                <a:close/>
                <a:moveTo>
                  <a:pt x="3459358" y="3812710"/>
                </a:moveTo>
                <a:lnTo>
                  <a:pt x="3598013" y="4052868"/>
                </a:lnTo>
                <a:cubicBezTo>
                  <a:pt x="3625341" y="4100201"/>
                  <a:pt x="3607167" y="4161856"/>
                  <a:pt x="3557421" y="4190577"/>
                </a:cubicBezTo>
                <a:cubicBezTo>
                  <a:pt x="3507674" y="4219298"/>
                  <a:pt x="3445193" y="4204210"/>
                  <a:pt x="3417865" y="4156877"/>
                </a:cubicBezTo>
                <a:lnTo>
                  <a:pt x="3342502" y="4026344"/>
                </a:lnTo>
                <a:lnTo>
                  <a:pt x="3360320" y="4016057"/>
                </a:lnTo>
                <a:lnTo>
                  <a:pt x="3435683" y="4146590"/>
                </a:lnTo>
                <a:cubicBezTo>
                  <a:pt x="3457605" y="4184559"/>
                  <a:pt x="3507727" y="4196663"/>
                  <a:pt x="3547632" y="4173623"/>
                </a:cubicBezTo>
                <a:cubicBezTo>
                  <a:pt x="3587538" y="4150584"/>
                  <a:pt x="3602117" y="4101125"/>
                  <a:pt x="3580195" y="4063156"/>
                </a:cubicBezTo>
                <a:lnTo>
                  <a:pt x="3441540" y="3822997"/>
                </a:lnTo>
                <a:close/>
                <a:moveTo>
                  <a:pt x="1010355" y="3737193"/>
                </a:moveTo>
                <a:lnTo>
                  <a:pt x="1024903" y="3751741"/>
                </a:lnTo>
                <a:lnTo>
                  <a:pt x="918323" y="3858321"/>
                </a:lnTo>
                <a:cubicBezTo>
                  <a:pt x="887321" y="3889323"/>
                  <a:pt x="888602" y="3940869"/>
                  <a:pt x="921185" y="3973452"/>
                </a:cubicBezTo>
                <a:cubicBezTo>
                  <a:pt x="953768" y="4006035"/>
                  <a:pt x="1005315" y="4007317"/>
                  <a:pt x="1036317" y="3976315"/>
                </a:cubicBezTo>
                <a:lnTo>
                  <a:pt x="1232406" y="3780226"/>
                </a:lnTo>
                <a:lnTo>
                  <a:pt x="1246954" y="3794774"/>
                </a:lnTo>
                <a:lnTo>
                  <a:pt x="1050865" y="3990863"/>
                </a:lnTo>
                <a:cubicBezTo>
                  <a:pt x="1012218" y="4029510"/>
                  <a:pt x="947961" y="4027913"/>
                  <a:pt x="907343" y="3987295"/>
                </a:cubicBezTo>
                <a:cubicBezTo>
                  <a:pt x="866725" y="3946677"/>
                  <a:pt x="865127" y="3882420"/>
                  <a:pt x="903775" y="3843772"/>
                </a:cubicBezTo>
                <a:close/>
                <a:moveTo>
                  <a:pt x="3702756" y="3615743"/>
                </a:moveTo>
                <a:cubicBezTo>
                  <a:pt x="3728729" y="3615097"/>
                  <a:pt x="3754455" y="3624359"/>
                  <a:pt x="3773778" y="3643683"/>
                </a:cubicBezTo>
                <a:lnTo>
                  <a:pt x="3880358" y="3750263"/>
                </a:lnTo>
                <a:lnTo>
                  <a:pt x="3865810" y="3764811"/>
                </a:lnTo>
                <a:lnTo>
                  <a:pt x="3759230" y="3658231"/>
                </a:lnTo>
                <a:cubicBezTo>
                  <a:pt x="3728228" y="3627229"/>
                  <a:pt x="3676681" y="3628511"/>
                  <a:pt x="3644098" y="3661094"/>
                </a:cubicBezTo>
                <a:cubicBezTo>
                  <a:pt x="3635953" y="3669239"/>
                  <a:pt x="3629763" y="3678570"/>
                  <a:pt x="3625546" y="3688469"/>
                </a:cubicBezTo>
                <a:lnTo>
                  <a:pt x="3625097" y="3690524"/>
                </a:lnTo>
                <a:lnTo>
                  <a:pt x="3628778" y="3689721"/>
                </a:lnTo>
                <a:cubicBezTo>
                  <a:pt x="3654751" y="3689075"/>
                  <a:pt x="3680477" y="3698337"/>
                  <a:pt x="3699800" y="3717661"/>
                </a:cubicBezTo>
                <a:lnTo>
                  <a:pt x="3806380" y="3824241"/>
                </a:lnTo>
                <a:lnTo>
                  <a:pt x="3791832" y="3838789"/>
                </a:lnTo>
                <a:lnTo>
                  <a:pt x="3685252" y="3732209"/>
                </a:lnTo>
                <a:cubicBezTo>
                  <a:pt x="3669751" y="3716708"/>
                  <a:pt x="3649114" y="3709278"/>
                  <a:pt x="3628279" y="3709796"/>
                </a:cubicBezTo>
                <a:lnTo>
                  <a:pt x="3620518" y="3711491"/>
                </a:lnTo>
                <a:lnTo>
                  <a:pt x="3618823" y="3719252"/>
                </a:lnTo>
                <a:cubicBezTo>
                  <a:pt x="3618305" y="3740087"/>
                  <a:pt x="3625735" y="3760724"/>
                  <a:pt x="3641236" y="3776225"/>
                </a:cubicBezTo>
                <a:lnTo>
                  <a:pt x="3837325" y="3972314"/>
                </a:lnTo>
                <a:lnTo>
                  <a:pt x="3822777" y="3986862"/>
                </a:lnTo>
                <a:lnTo>
                  <a:pt x="3626688" y="3790773"/>
                </a:lnTo>
                <a:cubicBezTo>
                  <a:pt x="3607364" y="3771450"/>
                  <a:pt x="3598101" y="3745724"/>
                  <a:pt x="3598747" y="3719751"/>
                </a:cubicBezTo>
                <a:lnTo>
                  <a:pt x="3599551" y="3716070"/>
                </a:lnTo>
                <a:lnTo>
                  <a:pt x="3597496" y="3716519"/>
                </a:lnTo>
                <a:cubicBezTo>
                  <a:pt x="3587597" y="3720736"/>
                  <a:pt x="3578266" y="3726926"/>
                  <a:pt x="3570120" y="3735071"/>
                </a:cubicBezTo>
                <a:cubicBezTo>
                  <a:pt x="3537538" y="3767654"/>
                  <a:pt x="3536256" y="3819201"/>
                  <a:pt x="3567258" y="3850203"/>
                </a:cubicBezTo>
                <a:lnTo>
                  <a:pt x="3763347" y="4046292"/>
                </a:lnTo>
                <a:lnTo>
                  <a:pt x="3748799" y="4060840"/>
                </a:lnTo>
                <a:lnTo>
                  <a:pt x="3552710" y="3864751"/>
                </a:lnTo>
                <a:cubicBezTo>
                  <a:pt x="3514063" y="3826104"/>
                  <a:pt x="3515660" y="3761847"/>
                  <a:pt x="3556278" y="3721229"/>
                </a:cubicBezTo>
                <a:cubicBezTo>
                  <a:pt x="3566433" y="3711074"/>
                  <a:pt x="3578064" y="3703359"/>
                  <a:pt x="3590404" y="3698101"/>
                </a:cubicBezTo>
                <a:lnTo>
                  <a:pt x="3604130" y="3695103"/>
                </a:lnTo>
                <a:lnTo>
                  <a:pt x="3607128" y="3681377"/>
                </a:lnTo>
                <a:cubicBezTo>
                  <a:pt x="3612385" y="3669037"/>
                  <a:pt x="3620102" y="3657405"/>
                  <a:pt x="3630256" y="3647251"/>
                </a:cubicBezTo>
                <a:cubicBezTo>
                  <a:pt x="3650565" y="3626942"/>
                  <a:pt x="3676784" y="3616388"/>
                  <a:pt x="3702756" y="3615743"/>
                </a:cubicBezTo>
                <a:close/>
                <a:moveTo>
                  <a:pt x="2940691" y="3595112"/>
                </a:moveTo>
                <a:lnTo>
                  <a:pt x="2995012" y="3688770"/>
                </a:lnTo>
                <a:lnTo>
                  <a:pt x="3049334" y="3595112"/>
                </a:lnTo>
                <a:close/>
                <a:moveTo>
                  <a:pt x="1696091" y="3595112"/>
                </a:moveTo>
                <a:lnTo>
                  <a:pt x="1750412" y="3688770"/>
                </a:lnTo>
                <a:lnTo>
                  <a:pt x="1804734" y="3595112"/>
                </a:lnTo>
                <a:close/>
                <a:moveTo>
                  <a:pt x="933226" y="3522037"/>
                </a:moveTo>
                <a:cubicBezTo>
                  <a:pt x="959198" y="3522683"/>
                  <a:pt x="985417" y="3533237"/>
                  <a:pt x="1005726" y="3553546"/>
                </a:cubicBezTo>
                <a:cubicBezTo>
                  <a:pt x="1015880" y="3563700"/>
                  <a:pt x="1023596" y="3575332"/>
                  <a:pt x="1028853" y="3587672"/>
                </a:cubicBezTo>
                <a:lnTo>
                  <a:pt x="1031851" y="3601398"/>
                </a:lnTo>
                <a:lnTo>
                  <a:pt x="1045577" y="3604396"/>
                </a:lnTo>
                <a:cubicBezTo>
                  <a:pt x="1057917" y="3609653"/>
                  <a:pt x="1069549" y="3617369"/>
                  <a:pt x="1079703" y="3627524"/>
                </a:cubicBezTo>
                <a:cubicBezTo>
                  <a:pt x="1120321" y="3668142"/>
                  <a:pt x="1121919" y="3732399"/>
                  <a:pt x="1083272" y="3771046"/>
                </a:cubicBezTo>
                <a:lnTo>
                  <a:pt x="976692" y="3877626"/>
                </a:lnTo>
                <a:lnTo>
                  <a:pt x="962143" y="3863077"/>
                </a:lnTo>
                <a:lnTo>
                  <a:pt x="1068723" y="3756498"/>
                </a:lnTo>
                <a:cubicBezTo>
                  <a:pt x="1099725" y="3725495"/>
                  <a:pt x="1098444" y="3673949"/>
                  <a:pt x="1065861" y="3641366"/>
                </a:cubicBezTo>
                <a:cubicBezTo>
                  <a:pt x="1057715" y="3633220"/>
                  <a:pt x="1048384" y="3627031"/>
                  <a:pt x="1038485" y="3622813"/>
                </a:cubicBezTo>
                <a:lnTo>
                  <a:pt x="1036430" y="3622364"/>
                </a:lnTo>
                <a:lnTo>
                  <a:pt x="1037234" y="3626046"/>
                </a:lnTo>
                <a:cubicBezTo>
                  <a:pt x="1037880" y="3652018"/>
                  <a:pt x="1028617" y="3677744"/>
                  <a:pt x="1009294" y="3697068"/>
                </a:cubicBezTo>
                <a:lnTo>
                  <a:pt x="902714" y="3803648"/>
                </a:lnTo>
                <a:lnTo>
                  <a:pt x="888165" y="3789100"/>
                </a:lnTo>
                <a:lnTo>
                  <a:pt x="994745" y="3682520"/>
                </a:lnTo>
                <a:cubicBezTo>
                  <a:pt x="1010246" y="3667019"/>
                  <a:pt x="1017677" y="3646382"/>
                  <a:pt x="1017158" y="3625547"/>
                </a:cubicBezTo>
                <a:lnTo>
                  <a:pt x="1015464" y="3617786"/>
                </a:lnTo>
                <a:lnTo>
                  <a:pt x="1007702" y="3616091"/>
                </a:lnTo>
                <a:cubicBezTo>
                  <a:pt x="986868" y="3615573"/>
                  <a:pt x="966230" y="3623003"/>
                  <a:pt x="950730" y="3638504"/>
                </a:cubicBezTo>
                <a:lnTo>
                  <a:pt x="754641" y="3834593"/>
                </a:lnTo>
                <a:lnTo>
                  <a:pt x="740092" y="3820044"/>
                </a:lnTo>
                <a:lnTo>
                  <a:pt x="936181" y="3623955"/>
                </a:lnTo>
                <a:cubicBezTo>
                  <a:pt x="955505" y="3604632"/>
                  <a:pt x="981231" y="3595369"/>
                  <a:pt x="1007203" y="3596015"/>
                </a:cubicBezTo>
                <a:lnTo>
                  <a:pt x="1010885" y="3596819"/>
                </a:lnTo>
                <a:lnTo>
                  <a:pt x="1010436" y="3594764"/>
                </a:lnTo>
                <a:cubicBezTo>
                  <a:pt x="1006218" y="3584865"/>
                  <a:pt x="1000029" y="3575534"/>
                  <a:pt x="991883" y="3567388"/>
                </a:cubicBezTo>
                <a:cubicBezTo>
                  <a:pt x="959300" y="3534805"/>
                  <a:pt x="907754" y="3533524"/>
                  <a:pt x="876752" y="3564526"/>
                </a:cubicBezTo>
                <a:lnTo>
                  <a:pt x="680663" y="3760615"/>
                </a:lnTo>
                <a:lnTo>
                  <a:pt x="666115" y="3746066"/>
                </a:lnTo>
                <a:lnTo>
                  <a:pt x="862203" y="3549978"/>
                </a:lnTo>
                <a:cubicBezTo>
                  <a:pt x="881527" y="3530654"/>
                  <a:pt x="907253" y="3521391"/>
                  <a:pt x="933226" y="3522037"/>
                </a:cubicBezTo>
                <a:close/>
                <a:moveTo>
                  <a:pt x="3797506" y="3480001"/>
                </a:moveTo>
                <a:lnTo>
                  <a:pt x="3993595" y="3676089"/>
                </a:lnTo>
                <a:cubicBezTo>
                  <a:pt x="4032242" y="3714737"/>
                  <a:pt x="4030645" y="3778994"/>
                  <a:pt x="3990027" y="3819612"/>
                </a:cubicBezTo>
                <a:cubicBezTo>
                  <a:pt x="3949409" y="3860230"/>
                  <a:pt x="3885152" y="3861827"/>
                  <a:pt x="3846505" y="3823180"/>
                </a:cubicBezTo>
                <a:lnTo>
                  <a:pt x="3739925" y="3716600"/>
                </a:lnTo>
                <a:lnTo>
                  <a:pt x="3754473" y="3702051"/>
                </a:lnTo>
                <a:lnTo>
                  <a:pt x="3861053" y="3808631"/>
                </a:lnTo>
                <a:cubicBezTo>
                  <a:pt x="3892055" y="3839634"/>
                  <a:pt x="3943602" y="3838352"/>
                  <a:pt x="3976185" y="3805769"/>
                </a:cubicBezTo>
                <a:cubicBezTo>
                  <a:pt x="4008767" y="3773186"/>
                  <a:pt x="4010049" y="3721640"/>
                  <a:pt x="3979047" y="3690638"/>
                </a:cubicBezTo>
                <a:lnTo>
                  <a:pt x="3782958" y="3494549"/>
                </a:lnTo>
                <a:close/>
                <a:moveTo>
                  <a:pt x="2802075" y="3444977"/>
                </a:moveTo>
                <a:lnTo>
                  <a:pt x="2743850" y="3545365"/>
                </a:lnTo>
                <a:lnTo>
                  <a:pt x="2860300" y="3545365"/>
                </a:lnTo>
                <a:close/>
                <a:moveTo>
                  <a:pt x="1557475" y="3444977"/>
                </a:moveTo>
                <a:lnTo>
                  <a:pt x="1499250" y="3545365"/>
                </a:lnTo>
                <a:lnTo>
                  <a:pt x="1615700" y="3545365"/>
                </a:lnTo>
                <a:close/>
                <a:moveTo>
                  <a:pt x="3187949" y="3444977"/>
                </a:moveTo>
                <a:lnTo>
                  <a:pt x="3129724" y="3545365"/>
                </a:lnTo>
                <a:lnTo>
                  <a:pt x="3246174" y="3545365"/>
                </a:lnTo>
                <a:close/>
                <a:moveTo>
                  <a:pt x="1943349" y="3444977"/>
                </a:moveTo>
                <a:lnTo>
                  <a:pt x="1885124" y="3545365"/>
                </a:lnTo>
                <a:lnTo>
                  <a:pt x="2001574" y="3545365"/>
                </a:lnTo>
                <a:close/>
                <a:moveTo>
                  <a:pt x="700610" y="3339770"/>
                </a:moveTo>
                <a:lnTo>
                  <a:pt x="710897" y="3357588"/>
                </a:lnTo>
                <a:lnTo>
                  <a:pt x="580364" y="3432952"/>
                </a:lnTo>
                <a:cubicBezTo>
                  <a:pt x="542394" y="3454874"/>
                  <a:pt x="530291" y="3504995"/>
                  <a:pt x="553330" y="3544901"/>
                </a:cubicBezTo>
                <a:cubicBezTo>
                  <a:pt x="576370" y="3584807"/>
                  <a:pt x="625828" y="3599386"/>
                  <a:pt x="663798" y="3577464"/>
                </a:cubicBezTo>
                <a:lnTo>
                  <a:pt x="903957" y="3438808"/>
                </a:lnTo>
                <a:lnTo>
                  <a:pt x="914244" y="3456626"/>
                </a:lnTo>
                <a:lnTo>
                  <a:pt x="674085" y="3595282"/>
                </a:lnTo>
                <a:cubicBezTo>
                  <a:pt x="626752" y="3622610"/>
                  <a:pt x="565098" y="3604436"/>
                  <a:pt x="536377" y="3554689"/>
                </a:cubicBezTo>
                <a:cubicBezTo>
                  <a:pt x="507656" y="3504943"/>
                  <a:pt x="522743" y="3442462"/>
                  <a:pt x="570077" y="3415134"/>
                </a:cubicBezTo>
                <a:close/>
                <a:moveTo>
                  <a:pt x="3127203" y="3255731"/>
                </a:moveTo>
                <a:lnTo>
                  <a:pt x="3186689" y="3358292"/>
                </a:lnTo>
                <a:lnTo>
                  <a:pt x="3246174" y="3255731"/>
                </a:lnTo>
                <a:close/>
                <a:moveTo>
                  <a:pt x="2911838" y="3255731"/>
                </a:moveTo>
                <a:lnTo>
                  <a:pt x="2827844" y="3400548"/>
                </a:lnTo>
                <a:lnTo>
                  <a:pt x="2911837" y="3545365"/>
                </a:lnTo>
                <a:lnTo>
                  <a:pt x="3078187" y="3545365"/>
                </a:lnTo>
                <a:lnTo>
                  <a:pt x="3162180" y="3400548"/>
                </a:lnTo>
                <a:lnTo>
                  <a:pt x="3078187" y="3255731"/>
                </a:lnTo>
                <a:close/>
                <a:moveTo>
                  <a:pt x="2743850" y="3255731"/>
                </a:moveTo>
                <a:lnTo>
                  <a:pt x="2803335" y="3358292"/>
                </a:lnTo>
                <a:lnTo>
                  <a:pt x="2862821" y="3255731"/>
                </a:lnTo>
                <a:close/>
                <a:moveTo>
                  <a:pt x="1882603" y="3255731"/>
                </a:moveTo>
                <a:lnTo>
                  <a:pt x="1942089" y="3358293"/>
                </a:lnTo>
                <a:lnTo>
                  <a:pt x="2001574" y="3255731"/>
                </a:lnTo>
                <a:close/>
                <a:moveTo>
                  <a:pt x="1667238" y="3255731"/>
                </a:moveTo>
                <a:lnTo>
                  <a:pt x="1583244" y="3400548"/>
                </a:lnTo>
                <a:lnTo>
                  <a:pt x="1667238" y="3545365"/>
                </a:lnTo>
                <a:lnTo>
                  <a:pt x="1833587" y="3545365"/>
                </a:lnTo>
                <a:lnTo>
                  <a:pt x="1917581" y="3400548"/>
                </a:lnTo>
                <a:lnTo>
                  <a:pt x="1833587" y="3255731"/>
                </a:lnTo>
                <a:close/>
                <a:moveTo>
                  <a:pt x="1499250" y="3255731"/>
                </a:moveTo>
                <a:lnTo>
                  <a:pt x="1558735" y="3358292"/>
                </a:lnTo>
                <a:lnTo>
                  <a:pt x="1618221" y="3255731"/>
                </a:lnTo>
                <a:close/>
                <a:moveTo>
                  <a:pt x="4020018" y="3223173"/>
                </a:moveTo>
                <a:cubicBezTo>
                  <a:pt x="4032903" y="3224535"/>
                  <a:pt x="4045632" y="3228523"/>
                  <a:pt x="4057465" y="3235355"/>
                </a:cubicBezTo>
                <a:lnTo>
                  <a:pt x="4187998" y="3310719"/>
                </a:lnTo>
                <a:lnTo>
                  <a:pt x="4177711" y="3328537"/>
                </a:lnTo>
                <a:lnTo>
                  <a:pt x="4047178" y="3253173"/>
                </a:lnTo>
                <a:cubicBezTo>
                  <a:pt x="4009208" y="3231252"/>
                  <a:pt x="3959750" y="3245830"/>
                  <a:pt x="3936710" y="3285736"/>
                </a:cubicBezTo>
                <a:cubicBezTo>
                  <a:pt x="3930950" y="3295713"/>
                  <a:pt x="3927387" y="3306328"/>
                  <a:pt x="3925875" y="3316981"/>
                </a:cubicBezTo>
                <a:lnTo>
                  <a:pt x="3925973" y="3319082"/>
                </a:lnTo>
                <a:lnTo>
                  <a:pt x="3929321" y="3317353"/>
                </a:lnTo>
                <a:cubicBezTo>
                  <a:pt x="3954241" y="3310007"/>
                  <a:pt x="3981488" y="3312295"/>
                  <a:pt x="4005155" y="3325959"/>
                </a:cubicBezTo>
                <a:lnTo>
                  <a:pt x="4135688" y="3401323"/>
                </a:lnTo>
                <a:lnTo>
                  <a:pt x="4125400" y="3419141"/>
                </a:lnTo>
                <a:lnTo>
                  <a:pt x="3994867" y="3343777"/>
                </a:lnTo>
                <a:cubicBezTo>
                  <a:pt x="3975883" y="3332817"/>
                  <a:pt x="3954026" y="3330981"/>
                  <a:pt x="3934035" y="3336874"/>
                </a:cubicBezTo>
                <a:lnTo>
                  <a:pt x="3926977" y="3340519"/>
                </a:lnTo>
                <a:lnTo>
                  <a:pt x="3927348" y="3348455"/>
                </a:lnTo>
                <a:cubicBezTo>
                  <a:pt x="3932240" y="3368714"/>
                  <a:pt x="3944759" y="3386725"/>
                  <a:pt x="3963743" y="3397686"/>
                </a:cubicBezTo>
                <a:lnTo>
                  <a:pt x="4203902" y="3536341"/>
                </a:lnTo>
                <a:lnTo>
                  <a:pt x="4193615" y="3554159"/>
                </a:lnTo>
                <a:lnTo>
                  <a:pt x="3953456" y="3415504"/>
                </a:lnTo>
                <a:cubicBezTo>
                  <a:pt x="3929790" y="3401840"/>
                  <a:pt x="3914184" y="3379387"/>
                  <a:pt x="3908086" y="3354133"/>
                </a:cubicBezTo>
                <a:lnTo>
                  <a:pt x="3907910" y="3350369"/>
                </a:lnTo>
                <a:lnTo>
                  <a:pt x="3906041" y="3351334"/>
                </a:lnTo>
                <a:cubicBezTo>
                  <a:pt x="3897571" y="3357970"/>
                  <a:pt x="3890160" y="3366364"/>
                  <a:pt x="3884400" y="3376340"/>
                </a:cubicBezTo>
                <a:cubicBezTo>
                  <a:pt x="3861360" y="3416246"/>
                  <a:pt x="3873463" y="3466368"/>
                  <a:pt x="3911433" y="3488290"/>
                </a:cubicBezTo>
                <a:lnTo>
                  <a:pt x="4151592" y="3626945"/>
                </a:lnTo>
                <a:lnTo>
                  <a:pt x="4141305" y="3644763"/>
                </a:lnTo>
                <a:lnTo>
                  <a:pt x="3901146" y="3506108"/>
                </a:lnTo>
                <a:cubicBezTo>
                  <a:pt x="3853813" y="3478780"/>
                  <a:pt x="3838725" y="3416299"/>
                  <a:pt x="3867446" y="3366552"/>
                </a:cubicBezTo>
                <a:cubicBezTo>
                  <a:pt x="3874627" y="3354115"/>
                  <a:pt x="3883865" y="3343652"/>
                  <a:pt x="3894424" y="3335380"/>
                </a:cubicBezTo>
                <a:lnTo>
                  <a:pt x="3906906" y="3328932"/>
                </a:lnTo>
                <a:lnTo>
                  <a:pt x="3906249" y="3314898"/>
                </a:lnTo>
                <a:cubicBezTo>
                  <a:pt x="3908134" y="3301617"/>
                  <a:pt x="3912576" y="3288385"/>
                  <a:pt x="3919756" y="3275948"/>
                </a:cubicBezTo>
                <a:cubicBezTo>
                  <a:pt x="3941298" y="3238638"/>
                  <a:pt x="3981363" y="3219088"/>
                  <a:pt x="4020018" y="3223173"/>
                </a:cubicBezTo>
                <a:close/>
                <a:moveTo>
                  <a:pt x="2995012" y="3112327"/>
                </a:moveTo>
                <a:lnTo>
                  <a:pt x="2938170" y="3210330"/>
                </a:lnTo>
                <a:lnTo>
                  <a:pt x="3051854" y="3210330"/>
                </a:lnTo>
                <a:close/>
                <a:moveTo>
                  <a:pt x="1750412" y="3112327"/>
                </a:moveTo>
                <a:lnTo>
                  <a:pt x="1693570" y="3210330"/>
                </a:lnTo>
                <a:lnTo>
                  <a:pt x="1807254" y="3210330"/>
                </a:lnTo>
                <a:close/>
                <a:moveTo>
                  <a:pt x="643408" y="3108408"/>
                </a:moveTo>
                <a:cubicBezTo>
                  <a:pt x="682063" y="3104323"/>
                  <a:pt x="722129" y="3123873"/>
                  <a:pt x="743670" y="3161183"/>
                </a:cubicBezTo>
                <a:cubicBezTo>
                  <a:pt x="750850" y="3173620"/>
                  <a:pt x="755292" y="3186852"/>
                  <a:pt x="757177" y="3200133"/>
                </a:cubicBezTo>
                <a:lnTo>
                  <a:pt x="756520" y="3214167"/>
                </a:lnTo>
                <a:lnTo>
                  <a:pt x="769002" y="3220615"/>
                </a:lnTo>
                <a:cubicBezTo>
                  <a:pt x="779561" y="3228887"/>
                  <a:pt x="788800" y="3239351"/>
                  <a:pt x="795980" y="3251787"/>
                </a:cubicBezTo>
                <a:cubicBezTo>
                  <a:pt x="824701" y="3301534"/>
                  <a:pt x="809613" y="3364015"/>
                  <a:pt x="762280" y="3391342"/>
                </a:cubicBezTo>
                <a:lnTo>
                  <a:pt x="631747" y="3466706"/>
                </a:lnTo>
                <a:lnTo>
                  <a:pt x="621460" y="3448888"/>
                </a:lnTo>
                <a:lnTo>
                  <a:pt x="751993" y="3373524"/>
                </a:lnTo>
                <a:cubicBezTo>
                  <a:pt x="789963" y="3351603"/>
                  <a:pt x="802066" y="3301481"/>
                  <a:pt x="779026" y="3261575"/>
                </a:cubicBezTo>
                <a:cubicBezTo>
                  <a:pt x="773267" y="3251599"/>
                  <a:pt x="765855" y="3243205"/>
                  <a:pt x="757385" y="3236569"/>
                </a:cubicBezTo>
                <a:lnTo>
                  <a:pt x="755517" y="3235604"/>
                </a:lnTo>
                <a:lnTo>
                  <a:pt x="755340" y="3239368"/>
                </a:lnTo>
                <a:cubicBezTo>
                  <a:pt x="749242" y="3264622"/>
                  <a:pt x="733636" y="3287075"/>
                  <a:pt x="709970" y="3300738"/>
                </a:cubicBezTo>
                <a:lnTo>
                  <a:pt x="579437" y="3376102"/>
                </a:lnTo>
                <a:lnTo>
                  <a:pt x="569150" y="3358284"/>
                </a:lnTo>
                <a:lnTo>
                  <a:pt x="699683" y="3282920"/>
                </a:lnTo>
                <a:cubicBezTo>
                  <a:pt x="718667" y="3271960"/>
                  <a:pt x="731186" y="3253949"/>
                  <a:pt x="736078" y="3233690"/>
                </a:cubicBezTo>
                <a:lnTo>
                  <a:pt x="736449" y="3225754"/>
                </a:lnTo>
                <a:lnTo>
                  <a:pt x="729391" y="3222109"/>
                </a:lnTo>
                <a:cubicBezTo>
                  <a:pt x="709401" y="3216216"/>
                  <a:pt x="687543" y="3218051"/>
                  <a:pt x="668559" y="3229012"/>
                </a:cubicBezTo>
                <a:lnTo>
                  <a:pt x="428400" y="3367668"/>
                </a:lnTo>
                <a:lnTo>
                  <a:pt x="418113" y="3349850"/>
                </a:lnTo>
                <a:lnTo>
                  <a:pt x="658272" y="3211194"/>
                </a:lnTo>
                <a:cubicBezTo>
                  <a:pt x="681938" y="3197530"/>
                  <a:pt x="709185" y="3195242"/>
                  <a:pt x="734105" y="3202588"/>
                </a:cubicBezTo>
                <a:lnTo>
                  <a:pt x="737453" y="3204317"/>
                </a:lnTo>
                <a:lnTo>
                  <a:pt x="737551" y="3202216"/>
                </a:lnTo>
                <a:cubicBezTo>
                  <a:pt x="736039" y="3191563"/>
                  <a:pt x="732476" y="3180948"/>
                  <a:pt x="726716" y="3170971"/>
                </a:cubicBezTo>
                <a:cubicBezTo>
                  <a:pt x="703677" y="3131065"/>
                  <a:pt x="654218" y="3116486"/>
                  <a:pt x="616249" y="3138408"/>
                </a:cubicBezTo>
                <a:lnTo>
                  <a:pt x="376090" y="3277064"/>
                </a:lnTo>
                <a:lnTo>
                  <a:pt x="365803" y="3259246"/>
                </a:lnTo>
                <a:lnTo>
                  <a:pt x="605961" y="3120590"/>
                </a:lnTo>
                <a:cubicBezTo>
                  <a:pt x="617795" y="3113758"/>
                  <a:pt x="630523" y="3109770"/>
                  <a:pt x="643408" y="3108408"/>
                </a:cubicBezTo>
                <a:close/>
                <a:moveTo>
                  <a:pt x="4038020" y="3071109"/>
                </a:moveTo>
                <a:lnTo>
                  <a:pt x="4278179" y="3209765"/>
                </a:lnTo>
                <a:cubicBezTo>
                  <a:pt x="4325512" y="3237092"/>
                  <a:pt x="4340600" y="3299573"/>
                  <a:pt x="4311879" y="3349320"/>
                </a:cubicBezTo>
                <a:cubicBezTo>
                  <a:pt x="4283158" y="3399067"/>
                  <a:pt x="4221504" y="3417241"/>
                  <a:pt x="4174170" y="3389913"/>
                </a:cubicBezTo>
                <a:lnTo>
                  <a:pt x="4043637" y="3314550"/>
                </a:lnTo>
                <a:lnTo>
                  <a:pt x="4053925" y="3296732"/>
                </a:lnTo>
                <a:lnTo>
                  <a:pt x="4184458" y="3372095"/>
                </a:lnTo>
                <a:cubicBezTo>
                  <a:pt x="4222427" y="3394017"/>
                  <a:pt x="4271886" y="3379438"/>
                  <a:pt x="4294925" y="3339532"/>
                </a:cubicBezTo>
                <a:cubicBezTo>
                  <a:pt x="4317965" y="3299626"/>
                  <a:pt x="4305862" y="3249505"/>
                  <a:pt x="4267892" y="3227583"/>
                </a:cubicBezTo>
                <a:lnTo>
                  <a:pt x="4027733" y="3088927"/>
                </a:lnTo>
                <a:close/>
                <a:moveTo>
                  <a:pt x="2995012" y="3027815"/>
                </a:moveTo>
                <a:lnTo>
                  <a:pt x="3100871" y="3210330"/>
                </a:lnTo>
                <a:lnTo>
                  <a:pt x="3324044" y="3210330"/>
                </a:lnTo>
                <a:lnTo>
                  <a:pt x="3212457" y="3402721"/>
                </a:lnTo>
                <a:lnTo>
                  <a:pt x="3324044" y="3595112"/>
                </a:lnTo>
                <a:lnTo>
                  <a:pt x="3100871" y="3595112"/>
                </a:lnTo>
                <a:lnTo>
                  <a:pt x="2995012" y="3777627"/>
                </a:lnTo>
                <a:lnTo>
                  <a:pt x="2889153" y="3595112"/>
                </a:lnTo>
                <a:lnTo>
                  <a:pt x="2665980" y="3595112"/>
                </a:lnTo>
                <a:lnTo>
                  <a:pt x="2777566" y="3402721"/>
                </a:lnTo>
                <a:lnTo>
                  <a:pt x="2665980" y="3210330"/>
                </a:lnTo>
                <a:lnTo>
                  <a:pt x="2889153" y="3210330"/>
                </a:lnTo>
                <a:close/>
                <a:moveTo>
                  <a:pt x="1750412" y="3027815"/>
                </a:moveTo>
                <a:lnTo>
                  <a:pt x="1856270" y="3210330"/>
                </a:lnTo>
                <a:lnTo>
                  <a:pt x="2079444" y="3210330"/>
                </a:lnTo>
                <a:lnTo>
                  <a:pt x="1967857" y="3402721"/>
                </a:lnTo>
                <a:lnTo>
                  <a:pt x="2079444" y="3595112"/>
                </a:lnTo>
                <a:lnTo>
                  <a:pt x="1856270" y="3595112"/>
                </a:lnTo>
                <a:lnTo>
                  <a:pt x="1750412" y="3777627"/>
                </a:lnTo>
                <a:lnTo>
                  <a:pt x="1644553" y="3595112"/>
                </a:lnTo>
                <a:lnTo>
                  <a:pt x="1421380" y="3595112"/>
                </a:lnTo>
                <a:lnTo>
                  <a:pt x="1532967" y="3402721"/>
                </a:lnTo>
                <a:lnTo>
                  <a:pt x="1421380" y="3210330"/>
                </a:lnTo>
                <a:lnTo>
                  <a:pt x="1644553" y="3210330"/>
                </a:lnTo>
                <a:close/>
                <a:moveTo>
                  <a:pt x="2220544" y="2946600"/>
                </a:moveTo>
                <a:lnTo>
                  <a:pt x="2379299" y="3220315"/>
                </a:lnTo>
                <a:lnTo>
                  <a:pt x="2538053" y="2946600"/>
                </a:lnTo>
                <a:close/>
                <a:moveTo>
                  <a:pt x="504280" y="2875722"/>
                </a:moveTo>
                <a:lnTo>
                  <a:pt x="509605" y="2895596"/>
                </a:lnTo>
                <a:lnTo>
                  <a:pt x="364014" y="2934607"/>
                </a:lnTo>
                <a:cubicBezTo>
                  <a:pt x="321664" y="2945954"/>
                  <a:pt x="297001" y="2991235"/>
                  <a:pt x="308927" y="3035745"/>
                </a:cubicBezTo>
                <a:cubicBezTo>
                  <a:pt x="320853" y="3080254"/>
                  <a:pt x="364853" y="3107137"/>
                  <a:pt x="407203" y="3095789"/>
                </a:cubicBezTo>
                <a:lnTo>
                  <a:pt x="675065" y="3024016"/>
                </a:lnTo>
                <a:lnTo>
                  <a:pt x="680390" y="3043889"/>
                </a:lnTo>
                <a:lnTo>
                  <a:pt x="412528" y="3115662"/>
                </a:lnTo>
                <a:cubicBezTo>
                  <a:pt x="359735" y="3129808"/>
                  <a:pt x="304885" y="3096296"/>
                  <a:pt x="290018" y="3040811"/>
                </a:cubicBezTo>
                <a:cubicBezTo>
                  <a:pt x="275151" y="2985326"/>
                  <a:pt x="305896" y="2928879"/>
                  <a:pt x="358689" y="2914733"/>
                </a:cubicBezTo>
                <a:close/>
                <a:moveTo>
                  <a:pt x="4186479" y="2765443"/>
                </a:moveTo>
                <a:cubicBezTo>
                  <a:pt x="4199278" y="2763423"/>
                  <a:pt x="4212604" y="2763981"/>
                  <a:pt x="4225803" y="2767518"/>
                </a:cubicBezTo>
                <a:lnTo>
                  <a:pt x="4371393" y="2806529"/>
                </a:lnTo>
                <a:lnTo>
                  <a:pt x="4366068" y="2826402"/>
                </a:lnTo>
                <a:lnTo>
                  <a:pt x="4220478" y="2787391"/>
                </a:lnTo>
                <a:cubicBezTo>
                  <a:pt x="4178128" y="2776043"/>
                  <a:pt x="4134128" y="2802926"/>
                  <a:pt x="4122202" y="2847435"/>
                </a:cubicBezTo>
                <a:cubicBezTo>
                  <a:pt x="4119220" y="2858563"/>
                  <a:pt x="4118526" y="2869738"/>
                  <a:pt x="4119823" y="2880420"/>
                </a:cubicBezTo>
                <a:lnTo>
                  <a:pt x="4120461" y="2882424"/>
                </a:lnTo>
                <a:lnTo>
                  <a:pt x="4123248" y="2879887"/>
                </a:lnTo>
                <a:cubicBezTo>
                  <a:pt x="4145418" y="2866342"/>
                  <a:pt x="4172328" y="2861500"/>
                  <a:pt x="4198725" y="2868573"/>
                </a:cubicBezTo>
                <a:lnTo>
                  <a:pt x="4344316" y="2907584"/>
                </a:lnTo>
                <a:lnTo>
                  <a:pt x="4338991" y="2927458"/>
                </a:lnTo>
                <a:lnTo>
                  <a:pt x="4193400" y="2888447"/>
                </a:lnTo>
                <a:cubicBezTo>
                  <a:pt x="4172225" y="2882773"/>
                  <a:pt x="4150638" y="2886656"/>
                  <a:pt x="4132853" y="2897523"/>
                </a:cubicBezTo>
                <a:lnTo>
                  <a:pt x="4126979" y="2902871"/>
                </a:lnTo>
                <a:lnTo>
                  <a:pt x="4129392" y="2910440"/>
                </a:lnTo>
                <a:cubicBezTo>
                  <a:pt x="4139361" y="2928742"/>
                  <a:pt x="4156114" y="2942900"/>
                  <a:pt x="4177289" y="2948573"/>
                </a:cubicBezTo>
                <a:lnTo>
                  <a:pt x="4445151" y="3020347"/>
                </a:lnTo>
                <a:lnTo>
                  <a:pt x="4439826" y="3040220"/>
                </a:lnTo>
                <a:lnTo>
                  <a:pt x="4171964" y="2968447"/>
                </a:lnTo>
                <a:cubicBezTo>
                  <a:pt x="4145567" y="2961374"/>
                  <a:pt x="4124683" y="2943726"/>
                  <a:pt x="4112256" y="2920910"/>
                </a:cubicBezTo>
                <a:lnTo>
                  <a:pt x="4111111" y="2917320"/>
                </a:lnTo>
                <a:lnTo>
                  <a:pt x="4109556" y="2918736"/>
                </a:lnTo>
                <a:cubicBezTo>
                  <a:pt x="4103092" y="2927338"/>
                  <a:pt x="4098106" y="2937364"/>
                  <a:pt x="4095124" y="2948491"/>
                </a:cubicBezTo>
                <a:cubicBezTo>
                  <a:pt x="4083198" y="2993000"/>
                  <a:pt x="4107861" y="3038281"/>
                  <a:pt x="4150211" y="3049629"/>
                </a:cubicBezTo>
                <a:lnTo>
                  <a:pt x="4418073" y="3121402"/>
                </a:lnTo>
                <a:lnTo>
                  <a:pt x="4412748" y="3141276"/>
                </a:lnTo>
                <a:lnTo>
                  <a:pt x="4144886" y="3069502"/>
                </a:lnTo>
                <a:cubicBezTo>
                  <a:pt x="4092093" y="3055357"/>
                  <a:pt x="4061348" y="2998910"/>
                  <a:pt x="4076215" y="2943424"/>
                </a:cubicBezTo>
                <a:cubicBezTo>
                  <a:pt x="4079932" y="2929553"/>
                  <a:pt x="4086147" y="2917055"/>
                  <a:pt x="4094205" y="2906332"/>
                </a:cubicBezTo>
                <a:lnTo>
                  <a:pt x="4104594" y="2896873"/>
                </a:lnTo>
                <a:lnTo>
                  <a:pt x="4100327" y="2883487"/>
                </a:lnTo>
                <a:cubicBezTo>
                  <a:pt x="4098710" y="2870172"/>
                  <a:pt x="4099576" y="2856240"/>
                  <a:pt x="4103293" y="2842369"/>
                </a:cubicBezTo>
                <a:cubicBezTo>
                  <a:pt x="4114443" y="2800755"/>
                  <a:pt x="4148083" y="2771501"/>
                  <a:pt x="4186479" y="2765443"/>
                </a:cubicBezTo>
                <a:close/>
                <a:moveTo>
                  <a:pt x="508908" y="2637439"/>
                </a:moveTo>
                <a:cubicBezTo>
                  <a:pt x="547304" y="2643497"/>
                  <a:pt x="580944" y="2672751"/>
                  <a:pt x="592094" y="2714365"/>
                </a:cubicBezTo>
                <a:cubicBezTo>
                  <a:pt x="595811" y="2728236"/>
                  <a:pt x="596677" y="2742168"/>
                  <a:pt x="595061" y="2755483"/>
                </a:cubicBezTo>
                <a:lnTo>
                  <a:pt x="590794" y="2768869"/>
                </a:lnTo>
                <a:lnTo>
                  <a:pt x="601182" y="2778328"/>
                </a:lnTo>
                <a:cubicBezTo>
                  <a:pt x="609240" y="2789051"/>
                  <a:pt x="615456" y="2801550"/>
                  <a:pt x="619172" y="2815421"/>
                </a:cubicBezTo>
                <a:cubicBezTo>
                  <a:pt x="634039" y="2870906"/>
                  <a:pt x="603294" y="2927353"/>
                  <a:pt x="550501" y="2941499"/>
                </a:cubicBezTo>
                <a:lnTo>
                  <a:pt x="404910" y="2980510"/>
                </a:lnTo>
                <a:lnTo>
                  <a:pt x="399585" y="2960636"/>
                </a:lnTo>
                <a:lnTo>
                  <a:pt x="545176" y="2921625"/>
                </a:lnTo>
                <a:cubicBezTo>
                  <a:pt x="587526" y="2910278"/>
                  <a:pt x="612189" y="2864996"/>
                  <a:pt x="600263" y="2820487"/>
                </a:cubicBezTo>
                <a:cubicBezTo>
                  <a:pt x="597282" y="2809360"/>
                  <a:pt x="592295" y="2799334"/>
                  <a:pt x="585831" y="2790732"/>
                </a:cubicBezTo>
                <a:lnTo>
                  <a:pt x="584276" y="2789316"/>
                </a:lnTo>
                <a:lnTo>
                  <a:pt x="583131" y="2792906"/>
                </a:lnTo>
                <a:cubicBezTo>
                  <a:pt x="570705" y="2815722"/>
                  <a:pt x="549820" y="2833370"/>
                  <a:pt x="523423" y="2840443"/>
                </a:cubicBezTo>
                <a:lnTo>
                  <a:pt x="377833" y="2879454"/>
                </a:lnTo>
                <a:lnTo>
                  <a:pt x="372508" y="2859581"/>
                </a:lnTo>
                <a:lnTo>
                  <a:pt x="518098" y="2820570"/>
                </a:lnTo>
                <a:cubicBezTo>
                  <a:pt x="539273" y="2814896"/>
                  <a:pt x="556026" y="2800739"/>
                  <a:pt x="565995" y="2782436"/>
                </a:cubicBezTo>
                <a:lnTo>
                  <a:pt x="568408" y="2774867"/>
                </a:lnTo>
                <a:lnTo>
                  <a:pt x="562534" y="2769519"/>
                </a:lnTo>
                <a:cubicBezTo>
                  <a:pt x="544750" y="2758653"/>
                  <a:pt x="523162" y="2754769"/>
                  <a:pt x="501987" y="2760443"/>
                </a:cubicBezTo>
                <a:lnTo>
                  <a:pt x="234125" y="2832216"/>
                </a:lnTo>
                <a:lnTo>
                  <a:pt x="228800" y="2812343"/>
                </a:lnTo>
                <a:lnTo>
                  <a:pt x="496662" y="2740569"/>
                </a:lnTo>
                <a:cubicBezTo>
                  <a:pt x="523059" y="2733496"/>
                  <a:pt x="549970" y="2738338"/>
                  <a:pt x="572139" y="2751884"/>
                </a:cubicBezTo>
                <a:lnTo>
                  <a:pt x="574926" y="2754420"/>
                </a:lnTo>
                <a:lnTo>
                  <a:pt x="575565" y="2752416"/>
                </a:lnTo>
                <a:cubicBezTo>
                  <a:pt x="576861" y="2741735"/>
                  <a:pt x="576167" y="2730559"/>
                  <a:pt x="573185" y="2719432"/>
                </a:cubicBezTo>
                <a:cubicBezTo>
                  <a:pt x="561259" y="2674923"/>
                  <a:pt x="517259" y="2648040"/>
                  <a:pt x="474910" y="2659387"/>
                </a:cubicBezTo>
                <a:lnTo>
                  <a:pt x="207047" y="2731161"/>
                </a:lnTo>
                <a:lnTo>
                  <a:pt x="201722" y="2711287"/>
                </a:lnTo>
                <a:lnTo>
                  <a:pt x="469585" y="2639514"/>
                </a:lnTo>
                <a:cubicBezTo>
                  <a:pt x="482783" y="2635977"/>
                  <a:pt x="496110" y="2635419"/>
                  <a:pt x="508908" y="2637439"/>
                </a:cubicBezTo>
                <a:close/>
                <a:moveTo>
                  <a:pt x="4164511" y="2613900"/>
                </a:moveTo>
                <a:lnTo>
                  <a:pt x="4432373" y="2685674"/>
                </a:lnTo>
                <a:cubicBezTo>
                  <a:pt x="4485166" y="2699820"/>
                  <a:pt x="4515911" y="2756267"/>
                  <a:pt x="4501044" y="2811752"/>
                </a:cubicBezTo>
                <a:cubicBezTo>
                  <a:pt x="4486177" y="2867237"/>
                  <a:pt x="4431327" y="2900749"/>
                  <a:pt x="4378534" y="2886603"/>
                </a:cubicBezTo>
                <a:lnTo>
                  <a:pt x="4232943" y="2847592"/>
                </a:lnTo>
                <a:lnTo>
                  <a:pt x="4238268" y="2827719"/>
                </a:lnTo>
                <a:lnTo>
                  <a:pt x="4383859" y="2866730"/>
                </a:lnTo>
                <a:cubicBezTo>
                  <a:pt x="4426209" y="2878077"/>
                  <a:pt x="4470209" y="2851194"/>
                  <a:pt x="4482135" y="2806685"/>
                </a:cubicBezTo>
                <a:cubicBezTo>
                  <a:pt x="4494061" y="2762176"/>
                  <a:pt x="4469398" y="2716895"/>
                  <a:pt x="4427048" y="2705547"/>
                </a:cubicBezTo>
                <a:lnTo>
                  <a:pt x="4159186" y="2633774"/>
                </a:lnTo>
                <a:close/>
                <a:moveTo>
                  <a:pt x="3520426" y="2572762"/>
                </a:moveTo>
                <a:lnTo>
                  <a:pt x="3574747" y="2666420"/>
                </a:lnTo>
                <a:lnTo>
                  <a:pt x="3629068" y="2572762"/>
                </a:lnTo>
                <a:close/>
                <a:moveTo>
                  <a:pt x="1111653" y="2572762"/>
                </a:moveTo>
                <a:lnTo>
                  <a:pt x="1165974" y="2666420"/>
                </a:lnTo>
                <a:lnTo>
                  <a:pt x="1220296" y="2572762"/>
                </a:lnTo>
                <a:close/>
                <a:moveTo>
                  <a:pt x="1815441" y="2507832"/>
                </a:moveTo>
                <a:lnTo>
                  <a:pt x="1645279" y="2801215"/>
                </a:lnTo>
                <a:lnTo>
                  <a:pt x="1985603" y="2801215"/>
                </a:lnTo>
                <a:close/>
                <a:moveTo>
                  <a:pt x="2943156" y="2507830"/>
                </a:moveTo>
                <a:lnTo>
                  <a:pt x="2772993" y="2801215"/>
                </a:lnTo>
                <a:lnTo>
                  <a:pt x="3113319" y="2801215"/>
                </a:lnTo>
                <a:close/>
                <a:moveTo>
                  <a:pt x="973037" y="2422628"/>
                </a:moveTo>
                <a:lnTo>
                  <a:pt x="914812" y="2523015"/>
                </a:lnTo>
                <a:lnTo>
                  <a:pt x="1031262" y="2523015"/>
                </a:lnTo>
                <a:close/>
                <a:moveTo>
                  <a:pt x="3381810" y="2422627"/>
                </a:moveTo>
                <a:lnTo>
                  <a:pt x="3323585" y="2523015"/>
                </a:lnTo>
                <a:lnTo>
                  <a:pt x="3440035" y="2523015"/>
                </a:lnTo>
                <a:close/>
                <a:moveTo>
                  <a:pt x="3767684" y="2422627"/>
                </a:moveTo>
                <a:lnTo>
                  <a:pt x="3709459" y="2523015"/>
                </a:lnTo>
                <a:lnTo>
                  <a:pt x="3825909" y="2523015"/>
                </a:lnTo>
                <a:close/>
                <a:moveTo>
                  <a:pt x="1358911" y="2422627"/>
                </a:moveTo>
                <a:lnTo>
                  <a:pt x="1300686" y="2523015"/>
                </a:lnTo>
                <a:lnTo>
                  <a:pt x="1417136" y="2523015"/>
                </a:lnTo>
                <a:close/>
                <a:moveTo>
                  <a:pt x="284020" y="2376672"/>
                </a:moveTo>
                <a:lnTo>
                  <a:pt x="434747" y="2376672"/>
                </a:lnTo>
                <a:lnTo>
                  <a:pt x="434747" y="2397247"/>
                </a:lnTo>
                <a:lnTo>
                  <a:pt x="284020" y="2397247"/>
                </a:lnTo>
                <a:cubicBezTo>
                  <a:pt x="240176" y="2397247"/>
                  <a:pt x="204634" y="2434602"/>
                  <a:pt x="204634" y="2480681"/>
                </a:cubicBezTo>
                <a:cubicBezTo>
                  <a:pt x="204634" y="2526760"/>
                  <a:pt x="240176" y="2564115"/>
                  <a:pt x="284020" y="2564115"/>
                </a:cubicBezTo>
                <a:lnTo>
                  <a:pt x="561331" y="2564115"/>
                </a:lnTo>
                <a:lnTo>
                  <a:pt x="561331" y="2584690"/>
                </a:lnTo>
                <a:lnTo>
                  <a:pt x="284020" y="2584690"/>
                </a:lnTo>
                <a:cubicBezTo>
                  <a:pt x="229364" y="2584690"/>
                  <a:pt x="185057" y="2538123"/>
                  <a:pt x="185057" y="2480681"/>
                </a:cubicBezTo>
                <a:cubicBezTo>
                  <a:pt x="185057" y="2423239"/>
                  <a:pt x="229364" y="2376672"/>
                  <a:pt x="284020" y="2376672"/>
                </a:cubicBezTo>
                <a:close/>
                <a:moveTo>
                  <a:pt x="4267320" y="2272052"/>
                </a:moveTo>
                <a:lnTo>
                  <a:pt x="4418047" y="2272052"/>
                </a:lnTo>
                <a:lnTo>
                  <a:pt x="4418047" y="2292626"/>
                </a:lnTo>
                <a:lnTo>
                  <a:pt x="4267320" y="2292626"/>
                </a:lnTo>
                <a:cubicBezTo>
                  <a:pt x="4223476" y="2292626"/>
                  <a:pt x="4187934" y="2329981"/>
                  <a:pt x="4187934" y="2376061"/>
                </a:cubicBezTo>
                <a:cubicBezTo>
                  <a:pt x="4187934" y="2387580"/>
                  <a:pt x="4190155" y="2398555"/>
                  <a:pt x="4194173" y="2408537"/>
                </a:cubicBezTo>
                <a:lnTo>
                  <a:pt x="4195308" y="2410307"/>
                </a:lnTo>
                <a:lnTo>
                  <a:pt x="4197343" y="2407136"/>
                </a:lnTo>
                <a:cubicBezTo>
                  <a:pt x="4215252" y="2388314"/>
                  <a:pt x="4239992" y="2376672"/>
                  <a:pt x="4267320" y="2376672"/>
                </a:cubicBezTo>
                <a:lnTo>
                  <a:pt x="4418047" y="2376672"/>
                </a:lnTo>
                <a:lnTo>
                  <a:pt x="4418047" y="2397247"/>
                </a:lnTo>
                <a:lnTo>
                  <a:pt x="4267320" y="2397247"/>
                </a:lnTo>
                <a:cubicBezTo>
                  <a:pt x="4245398" y="2397247"/>
                  <a:pt x="4225552" y="2406585"/>
                  <a:pt x="4211186" y="2421684"/>
                </a:cubicBezTo>
                <a:lnTo>
                  <a:pt x="4206896" y="2428371"/>
                </a:lnTo>
                <a:lnTo>
                  <a:pt x="4211186" y="2435057"/>
                </a:lnTo>
                <a:cubicBezTo>
                  <a:pt x="4225552" y="2450156"/>
                  <a:pt x="4245398" y="2459495"/>
                  <a:pt x="4267320" y="2459495"/>
                </a:cubicBezTo>
                <a:lnTo>
                  <a:pt x="4544632" y="2459495"/>
                </a:lnTo>
                <a:lnTo>
                  <a:pt x="4544632" y="2480069"/>
                </a:lnTo>
                <a:lnTo>
                  <a:pt x="4267320" y="2480069"/>
                </a:lnTo>
                <a:cubicBezTo>
                  <a:pt x="4239992" y="2480069"/>
                  <a:pt x="4215252" y="2468428"/>
                  <a:pt x="4197343" y="2449606"/>
                </a:cubicBezTo>
                <a:lnTo>
                  <a:pt x="4195308" y="2446434"/>
                </a:lnTo>
                <a:lnTo>
                  <a:pt x="4194173" y="2448205"/>
                </a:lnTo>
                <a:cubicBezTo>
                  <a:pt x="4190155" y="2458187"/>
                  <a:pt x="4187934" y="2469161"/>
                  <a:pt x="4187934" y="2480681"/>
                </a:cubicBezTo>
                <a:cubicBezTo>
                  <a:pt x="4187934" y="2526760"/>
                  <a:pt x="4223476" y="2564115"/>
                  <a:pt x="4267320" y="2564115"/>
                </a:cubicBezTo>
                <a:lnTo>
                  <a:pt x="4544632" y="2564115"/>
                </a:lnTo>
                <a:lnTo>
                  <a:pt x="4544632" y="2584690"/>
                </a:lnTo>
                <a:lnTo>
                  <a:pt x="4267320" y="2584690"/>
                </a:lnTo>
                <a:cubicBezTo>
                  <a:pt x="4212665" y="2584690"/>
                  <a:pt x="4168358" y="2538123"/>
                  <a:pt x="4168358" y="2480681"/>
                </a:cubicBezTo>
                <a:cubicBezTo>
                  <a:pt x="4168358" y="2466320"/>
                  <a:pt x="4171127" y="2452639"/>
                  <a:pt x="4176135" y="2440196"/>
                </a:cubicBezTo>
                <a:lnTo>
                  <a:pt x="4183721" y="2428371"/>
                </a:lnTo>
                <a:lnTo>
                  <a:pt x="4176135" y="2416545"/>
                </a:lnTo>
                <a:cubicBezTo>
                  <a:pt x="4171127" y="2404102"/>
                  <a:pt x="4168358" y="2390421"/>
                  <a:pt x="4168358" y="2376061"/>
                </a:cubicBezTo>
                <a:cubicBezTo>
                  <a:pt x="4168358" y="2318618"/>
                  <a:pt x="4212665" y="2272052"/>
                  <a:pt x="4267320" y="2272052"/>
                </a:cubicBezTo>
                <a:close/>
                <a:moveTo>
                  <a:pt x="3706938" y="2233381"/>
                </a:moveTo>
                <a:lnTo>
                  <a:pt x="3766424" y="2335942"/>
                </a:lnTo>
                <a:lnTo>
                  <a:pt x="3825909" y="2233381"/>
                </a:lnTo>
                <a:close/>
                <a:moveTo>
                  <a:pt x="3491572" y="2233381"/>
                </a:moveTo>
                <a:lnTo>
                  <a:pt x="3407579" y="2378198"/>
                </a:lnTo>
                <a:lnTo>
                  <a:pt x="3491573" y="2523015"/>
                </a:lnTo>
                <a:lnTo>
                  <a:pt x="3657921" y="2523015"/>
                </a:lnTo>
                <a:lnTo>
                  <a:pt x="3741915" y="2378198"/>
                </a:lnTo>
                <a:lnTo>
                  <a:pt x="3657922" y="2233381"/>
                </a:lnTo>
                <a:close/>
                <a:moveTo>
                  <a:pt x="3323585" y="2233381"/>
                </a:moveTo>
                <a:lnTo>
                  <a:pt x="3383070" y="2335942"/>
                </a:lnTo>
                <a:lnTo>
                  <a:pt x="3442556" y="2233381"/>
                </a:lnTo>
                <a:close/>
                <a:moveTo>
                  <a:pt x="1298165" y="2233381"/>
                </a:moveTo>
                <a:lnTo>
                  <a:pt x="1357651" y="2335943"/>
                </a:lnTo>
                <a:lnTo>
                  <a:pt x="1417136" y="2233381"/>
                </a:lnTo>
                <a:close/>
                <a:moveTo>
                  <a:pt x="1082800" y="2233381"/>
                </a:moveTo>
                <a:lnTo>
                  <a:pt x="998806" y="2378198"/>
                </a:lnTo>
                <a:lnTo>
                  <a:pt x="1082800" y="2523015"/>
                </a:lnTo>
                <a:lnTo>
                  <a:pt x="1249149" y="2523015"/>
                </a:lnTo>
                <a:lnTo>
                  <a:pt x="1333143" y="2378198"/>
                </a:lnTo>
                <a:lnTo>
                  <a:pt x="1249149" y="2233381"/>
                </a:lnTo>
                <a:close/>
                <a:moveTo>
                  <a:pt x="914812" y="2233381"/>
                </a:moveTo>
                <a:lnTo>
                  <a:pt x="974297" y="2335942"/>
                </a:lnTo>
                <a:lnTo>
                  <a:pt x="1033782" y="2233381"/>
                </a:lnTo>
                <a:close/>
                <a:moveTo>
                  <a:pt x="4168358" y="2139533"/>
                </a:moveTo>
                <a:lnTo>
                  <a:pt x="4445669" y="2139533"/>
                </a:lnTo>
                <a:cubicBezTo>
                  <a:pt x="4500324" y="2139533"/>
                  <a:pt x="4544632" y="2186099"/>
                  <a:pt x="4544632" y="2243541"/>
                </a:cubicBezTo>
                <a:cubicBezTo>
                  <a:pt x="4544632" y="2300984"/>
                  <a:pt x="4500324" y="2347550"/>
                  <a:pt x="4445669" y="2347550"/>
                </a:cubicBezTo>
                <a:lnTo>
                  <a:pt x="4294942" y="2347550"/>
                </a:lnTo>
                <a:lnTo>
                  <a:pt x="4294942" y="2326975"/>
                </a:lnTo>
                <a:lnTo>
                  <a:pt x="4445669" y="2326975"/>
                </a:lnTo>
                <a:cubicBezTo>
                  <a:pt x="4489513" y="2326975"/>
                  <a:pt x="4525055" y="2289620"/>
                  <a:pt x="4525055" y="2243541"/>
                </a:cubicBezTo>
                <a:cubicBezTo>
                  <a:pt x="4525055" y="2197462"/>
                  <a:pt x="4489513" y="2160107"/>
                  <a:pt x="4445669" y="2160107"/>
                </a:cubicBezTo>
                <a:lnTo>
                  <a:pt x="4168358" y="2160107"/>
                </a:lnTo>
                <a:close/>
                <a:moveTo>
                  <a:pt x="185057" y="2139533"/>
                </a:moveTo>
                <a:lnTo>
                  <a:pt x="462369" y="2139533"/>
                </a:lnTo>
                <a:cubicBezTo>
                  <a:pt x="517024" y="2139533"/>
                  <a:pt x="561331" y="2186099"/>
                  <a:pt x="561331" y="2243541"/>
                </a:cubicBezTo>
                <a:cubicBezTo>
                  <a:pt x="561331" y="2257902"/>
                  <a:pt x="558562" y="2271583"/>
                  <a:pt x="553554" y="2284026"/>
                </a:cubicBezTo>
                <a:lnTo>
                  <a:pt x="545968" y="2295851"/>
                </a:lnTo>
                <a:lnTo>
                  <a:pt x="553554" y="2307677"/>
                </a:lnTo>
                <a:cubicBezTo>
                  <a:pt x="558562" y="2320120"/>
                  <a:pt x="561331" y="2333801"/>
                  <a:pt x="561331" y="2348162"/>
                </a:cubicBezTo>
                <a:cubicBezTo>
                  <a:pt x="561331" y="2405604"/>
                  <a:pt x="517024" y="2452170"/>
                  <a:pt x="462369" y="2452170"/>
                </a:cubicBezTo>
                <a:lnTo>
                  <a:pt x="311642" y="2452170"/>
                </a:lnTo>
                <a:lnTo>
                  <a:pt x="311642" y="2431596"/>
                </a:lnTo>
                <a:lnTo>
                  <a:pt x="462369" y="2431596"/>
                </a:lnTo>
                <a:cubicBezTo>
                  <a:pt x="506212" y="2431596"/>
                  <a:pt x="541755" y="2394241"/>
                  <a:pt x="541755" y="2348162"/>
                </a:cubicBezTo>
                <a:cubicBezTo>
                  <a:pt x="541755" y="2336642"/>
                  <a:pt x="539533" y="2325667"/>
                  <a:pt x="535516" y="2315685"/>
                </a:cubicBezTo>
                <a:lnTo>
                  <a:pt x="534381" y="2313915"/>
                </a:lnTo>
                <a:lnTo>
                  <a:pt x="532346" y="2317086"/>
                </a:lnTo>
                <a:cubicBezTo>
                  <a:pt x="514437" y="2335908"/>
                  <a:pt x="489696" y="2347550"/>
                  <a:pt x="462369" y="2347550"/>
                </a:cubicBezTo>
                <a:lnTo>
                  <a:pt x="311642" y="2347550"/>
                </a:lnTo>
                <a:lnTo>
                  <a:pt x="311642" y="2326975"/>
                </a:lnTo>
                <a:lnTo>
                  <a:pt x="462369" y="2326975"/>
                </a:lnTo>
                <a:cubicBezTo>
                  <a:pt x="484290" y="2326975"/>
                  <a:pt x="504137" y="2317637"/>
                  <a:pt x="518503" y="2302538"/>
                </a:cubicBezTo>
                <a:lnTo>
                  <a:pt x="522793" y="2295851"/>
                </a:lnTo>
                <a:lnTo>
                  <a:pt x="518503" y="2289165"/>
                </a:lnTo>
                <a:cubicBezTo>
                  <a:pt x="504137" y="2274067"/>
                  <a:pt x="484290" y="2264728"/>
                  <a:pt x="462369" y="2264728"/>
                </a:cubicBezTo>
                <a:lnTo>
                  <a:pt x="185057" y="2264728"/>
                </a:lnTo>
                <a:lnTo>
                  <a:pt x="185057" y="2244153"/>
                </a:lnTo>
                <a:lnTo>
                  <a:pt x="462369" y="2244153"/>
                </a:lnTo>
                <a:cubicBezTo>
                  <a:pt x="489696" y="2244153"/>
                  <a:pt x="514437" y="2255795"/>
                  <a:pt x="532346" y="2274617"/>
                </a:cubicBezTo>
                <a:lnTo>
                  <a:pt x="534381" y="2277788"/>
                </a:lnTo>
                <a:lnTo>
                  <a:pt x="535516" y="2276018"/>
                </a:lnTo>
                <a:cubicBezTo>
                  <a:pt x="539533" y="2266036"/>
                  <a:pt x="541755" y="2255061"/>
                  <a:pt x="541755" y="2243541"/>
                </a:cubicBezTo>
                <a:cubicBezTo>
                  <a:pt x="541755" y="2197462"/>
                  <a:pt x="506212" y="2160107"/>
                  <a:pt x="462369" y="2160107"/>
                </a:cubicBezTo>
                <a:lnTo>
                  <a:pt x="185057" y="2160107"/>
                </a:lnTo>
                <a:close/>
                <a:moveTo>
                  <a:pt x="3574747" y="2089977"/>
                </a:moveTo>
                <a:lnTo>
                  <a:pt x="3517905" y="2187980"/>
                </a:lnTo>
                <a:lnTo>
                  <a:pt x="3631589" y="2187980"/>
                </a:lnTo>
                <a:close/>
                <a:moveTo>
                  <a:pt x="1165974" y="2089977"/>
                </a:moveTo>
                <a:lnTo>
                  <a:pt x="1109132" y="2187980"/>
                </a:lnTo>
                <a:lnTo>
                  <a:pt x="1222816" y="2187980"/>
                </a:lnTo>
                <a:close/>
                <a:moveTo>
                  <a:pt x="3574747" y="2005465"/>
                </a:moveTo>
                <a:lnTo>
                  <a:pt x="3680606" y="2187980"/>
                </a:lnTo>
                <a:lnTo>
                  <a:pt x="3903779" y="2187980"/>
                </a:lnTo>
                <a:lnTo>
                  <a:pt x="3792192" y="2380371"/>
                </a:lnTo>
                <a:lnTo>
                  <a:pt x="3903779" y="2572762"/>
                </a:lnTo>
                <a:lnTo>
                  <a:pt x="3680606" y="2572762"/>
                </a:lnTo>
                <a:lnTo>
                  <a:pt x="3574747" y="2755277"/>
                </a:lnTo>
                <a:lnTo>
                  <a:pt x="3468888" y="2572762"/>
                </a:lnTo>
                <a:lnTo>
                  <a:pt x="3245715" y="2572762"/>
                </a:lnTo>
                <a:lnTo>
                  <a:pt x="3357302" y="2380371"/>
                </a:lnTo>
                <a:lnTo>
                  <a:pt x="3245715" y="2187980"/>
                </a:lnTo>
                <a:lnTo>
                  <a:pt x="3468888" y="2187980"/>
                </a:lnTo>
                <a:close/>
                <a:moveTo>
                  <a:pt x="1165974" y="2005465"/>
                </a:moveTo>
                <a:lnTo>
                  <a:pt x="1271832" y="2187980"/>
                </a:lnTo>
                <a:lnTo>
                  <a:pt x="1495006" y="2187980"/>
                </a:lnTo>
                <a:lnTo>
                  <a:pt x="1383419" y="2380371"/>
                </a:lnTo>
                <a:lnTo>
                  <a:pt x="1495006" y="2572762"/>
                </a:lnTo>
                <a:lnTo>
                  <a:pt x="1271832" y="2572762"/>
                </a:lnTo>
                <a:lnTo>
                  <a:pt x="1165974" y="2755277"/>
                </a:lnTo>
                <a:lnTo>
                  <a:pt x="1060115" y="2572762"/>
                </a:lnTo>
                <a:lnTo>
                  <a:pt x="836942" y="2572762"/>
                </a:lnTo>
                <a:lnTo>
                  <a:pt x="948528" y="2380371"/>
                </a:lnTo>
                <a:lnTo>
                  <a:pt x="836942" y="2187980"/>
                </a:lnTo>
                <a:lnTo>
                  <a:pt x="1060115" y="2187980"/>
                </a:lnTo>
                <a:close/>
                <a:moveTo>
                  <a:pt x="2765627" y="1954761"/>
                </a:moveTo>
                <a:lnTo>
                  <a:pt x="2939473" y="2254496"/>
                </a:lnTo>
                <a:lnTo>
                  <a:pt x="3113319" y="1954761"/>
                </a:lnTo>
                <a:close/>
                <a:moveTo>
                  <a:pt x="2136221" y="1954761"/>
                </a:moveTo>
                <a:lnTo>
                  <a:pt x="1890750" y="2377988"/>
                </a:lnTo>
                <a:lnTo>
                  <a:pt x="2136221" y="2801215"/>
                </a:lnTo>
                <a:lnTo>
                  <a:pt x="2622376" y="2801215"/>
                </a:lnTo>
                <a:lnTo>
                  <a:pt x="2867848" y="2377988"/>
                </a:lnTo>
                <a:lnTo>
                  <a:pt x="2622376" y="1954761"/>
                </a:lnTo>
                <a:close/>
                <a:moveTo>
                  <a:pt x="1645279" y="1954761"/>
                </a:moveTo>
                <a:lnTo>
                  <a:pt x="1819124" y="2254494"/>
                </a:lnTo>
                <a:lnTo>
                  <a:pt x="1992969" y="1954761"/>
                </a:lnTo>
                <a:close/>
                <a:moveTo>
                  <a:pt x="311829" y="1835544"/>
                </a:moveTo>
                <a:cubicBezTo>
                  <a:pt x="324628" y="1833525"/>
                  <a:pt x="337954" y="1834082"/>
                  <a:pt x="351153" y="1837619"/>
                </a:cubicBezTo>
                <a:lnTo>
                  <a:pt x="496743" y="1876630"/>
                </a:lnTo>
                <a:lnTo>
                  <a:pt x="491418" y="1896503"/>
                </a:lnTo>
                <a:lnTo>
                  <a:pt x="345828" y="1857492"/>
                </a:lnTo>
                <a:cubicBezTo>
                  <a:pt x="303478" y="1846145"/>
                  <a:pt x="259478" y="1873028"/>
                  <a:pt x="247552" y="1917537"/>
                </a:cubicBezTo>
                <a:cubicBezTo>
                  <a:pt x="235626" y="1962046"/>
                  <a:pt x="260289" y="2007327"/>
                  <a:pt x="302639" y="2018675"/>
                </a:cubicBezTo>
                <a:lnTo>
                  <a:pt x="570501" y="2090449"/>
                </a:lnTo>
                <a:lnTo>
                  <a:pt x="565176" y="2110322"/>
                </a:lnTo>
                <a:lnTo>
                  <a:pt x="297314" y="2038548"/>
                </a:lnTo>
                <a:cubicBezTo>
                  <a:pt x="244521" y="2024403"/>
                  <a:pt x="213776" y="1967955"/>
                  <a:pt x="228643" y="1912470"/>
                </a:cubicBezTo>
                <a:cubicBezTo>
                  <a:pt x="239793" y="1870856"/>
                  <a:pt x="273433" y="1841602"/>
                  <a:pt x="311829" y="1835544"/>
                </a:cubicBezTo>
                <a:close/>
                <a:moveTo>
                  <a:pt x="4324774" y="1743712"/>
                </a:moveTo>
                <a:lnTo>
                  <a:pt x="4330099" y="1763586"/>
                </a:lnTo>
                <a:lnTo>
                  <a:pt x="4184509" y="1802597"/>
                </a:lnTo>
                <a:cubicBezTo>
                  <a:pt x="4142159" y="1813944"/>
                  <a:pt x="4117496" y="1859226"/>
                  <a:pt x="4129422" y="1903735"/>
                </a:cubicBezTo>
                <a:cubicBezTo>
                  <a:pt x="4132403" y="1914862"/>
                  <a:pt x="4137390" y="1924888"/>
                  <a:pt x="4143853" y="1933490"/>
                </a:cubicBezTo>
                <a:lnTo>
                  <a:pt x="4145409" y="1934906"/>
                </a:lnTo>
                <a:lnTo>
                  <a:pt x="4146553" y="1931316"/>
                </a:lnTo>
                <a:cubicBezTo>
                  <a:pt x="4158980" y="1908500"/>
                  <a:pt x="4179865" y="1890852"/>
                  <a:pt x="4206261" y="1883779"/>
                </a:cubicBezTo>
                <a:lnTo>
                  <a:pt x="4351852" y="1844768"/>
                </a:lnTo>
                <a:lnTo>
                  <a:pt x="4357177" y="1864641"/>
                </a:lnTo>
                <a:lnTo>
                  <a:pt x="4211586" y="1903652"/>
                </a:lnTo>
                <a:cubicBezTo>
                  <a:pt x="4190412" y="1909326"/>
                  <a:pt x="4173658" y="1923483"/>
                  <a:pt x="4163690" y="1941786"/>
                </a:cubicBezTo>
                <a:lnTo>
                  <a:pt x="4161277" y="1949355"/>
                </a:lnTo>
                <a:lnTo>
                  <a:pt x="4167151" y="1954703"/>
                </a:lnTo>
                <a:cubicBezTo>
                  <a:pt x="4184935" y="1965569"/>
                  <a:pt x="4206523" y="1969453"/>
                  <a:pt x="4227697" y="1963779"/>
                </a:cubicBezTo>
                <a:lnTo>
                  <a:pt x="4495560" y="1892006"/>
                </a:lnTo>
                <a:lnTo>
                  <a:pt x="4500885" y="1911879"/>
                </a:lnTo>
                <a:lnTo>
                  <a:pt x="4233022" y="1983653"/>
                </a:lnTo>
                <a:cubicBezTo>
                  <a:pt x="4206626" y="1990726"/>
                  <a:pt x="4179715" y="1985884"/>
                  <a:pt x="4157545" y="1972338"/>
                </a:cubicBezTo>
                <a:lnTo>
                  <a:pt x="4154759" y="1969802"/>
                </a:lnTo>
                <a:lnTo>
                  <a:pt x="4154120" y="1971806"/>
                </a:lnTo>
                <a:cubicBezTo>
                  <a:pt x="4152824" y="1982487"/>
                  <a:pt x="4153518" y="1993663"/>
                  <a:pt x="4156499" y="2004790"/>
                </a:cubicBezTo>
                <a:cubicBezTo>
                  <a:pt x="4168426" y="2049300"/>
                  <a:pt x="4212425" y="2076183"/>
                  <a:pt x="4254775" y="2064835"/>
                </a:cubicBezTo>
                <a:lnTo>
                  <a:pt x="4522637" y="1993061"/>
                </a:lnTo>
                <a:lnTo>
                  <a:pt x="4527962" y="2012935"/>
                </a:lnTo>
                <a:lnTo>
                  <a:pt x="4260100" y="2084708"/>
                </a:lnTo>
                <a:cubicBezTo>
                  <a:pt x="4207307" y="2098854"/>
                  <a:pt x="4152457" y="2065342"/>
                  <a:pt x="4137590" y="2009857"/>
                </a:cubicBezTo>
                <a:cubicBezTo>
                  <a:pt x="4133873" y="1995986"/>
                  <a:pt x="4133007" y="1982054"/>
                  <a:pt x="4134624" y="1968739"/>
                </a:cubicBezTo>
                <a:lnTo>
                  <a:pt x="4138891" y="1955353"/>
                </a:lnTo>
                <a:lnTo>
                  <a:pt x="4128503" y="1945894"/>
                </a:lnTo>
                <a:cubicBezTo>
                  <a:pt x="4120445" y="1935171"/>
                  <a:pt x="4114229" y="1922672"/>
                  <a:pt x="4110512" y="1908801"/>
                </a:cubicBezTo>
                <a:cubicBezTo>
                  <a:pt x="4095645" y="1853316"/>
                  <a:pt x="4126390" y="1796869"/>
                  <a:pt x="4179184" y="1782723"/>
                </a:cubicBezTo>
                <a:close/>
                <a:moveTo>
                  <a:pt x="4356481" y="1606485"/>
                </a:moveTo>
                <a:cubicBezTo>
                  <a:pt x="4394876" y="1612543"/>
                  <a:pt x="4428517" y="1641797"/>
                  <a:pt x="4439667" y="1683411"/>
                </a:cubicBezTo>
                <a:cubicBezTo>
                  <a:pt x="4454534" y="1738896"/>
                  <a:pt x="4423789" y="1795343"/>
                  <a:pt x="4370996" y="1809489"/>
                </a:cubicBezTo>
                <a:lnTo>
                  <a:pt x="4225405" y="1848500"/>
                </a:lnTo>
                <a:lnTo>
                  <a:pt x="4220080" y="1828626"/>
                </a:lnTo>
                <a:lnTo>
                  <a:pt x="4365671" y="1789615"/>
                </a:lnTo>
                <a:cubicBezTo>
                  <a:pt x="4408020" y="1778268"/>
                  <a:pt x="4432684" y="1732987"/>
                  <a:pt x="4420758" y="1688477"/>
                </a:cubicBezTo>
                <a:cubicBezTo>
                  <a:pt x="4408831" y="1643968"/>
                  <a:pt x="4364832" y="1617085"/>
                  <a:pt x="4322482" y="1628433"/>
                </a:cubicBezTo>
                <a:lnTo>
                  <a:pt x="4054620" y="1700206"/>
                </a:lnTo>
                <a:lnTo>
                  <a:pt x="4049295" y="1680333"/>
                </a:lnTo>
                <a:lnTo>
                  <a:pt x="4317157" y="1608560"/>
                </a:lnTo>
                <a:cubicBezTo>
                  <a:pt x="4330355" y="1605023"/>
                  <a:pt x="4343682" y="1604465"/>
                  <a:pt x="4356481" y="1606485"/>
                </a:cubicBezTo>
                <a:close/>
                <a:moveTo>
                  <a:pt x="316938" y="1582946"/>
                </a:moveTo>
                <a:lnTo>
                  <a:pt x="584801" y="1654720"/>
                </a:lnTo>
                <a:cubicBezTo>
                  <a:pt x="637594" y="1668865"/>
                  <a:pt x="668339" y="1725312"/>
                  <a:pt x="653472" y="1780798"/>
                </a:cubicBezTo>
                <a:cubicBezTo>
                  <a:pt x="649755" y="1794669"/>
                  <a:pt x="643539" y="1807167"/>
                  <a:pt x="635481" y="1817890"/>
                </a:cubicBezTo>
                <a:lnTo>
                  <a:pt x="625093" y="1827349"/>
                </a:lnTo>
                <a:lnTo>
                  <a:pt x="629360" y="1840735"/>
                </a:lnTo>
                <a:cubicBezTo>
                  <a:pt x="630977" y="1854050"/>
                  <a:pt x="630111" y="1867982"/>
                  <a:pt x="626394" y="1881853"/>
                </a:cubicBezTo>
                <a:cubicBezTo>
                  <a:pt x="611527" y="1937338"/>
                  <a:pt x="556677" y="1970850"/>
                  <a:pt x="503884" y="1956704"/>
                </a:cubicBezTo>
                <a:lnTo>
                  <a:pt x="358293" y="1917693"/>
                </a:lnTo>
                <a:lnTo>
                  <a:pt x="363618" y="1897820"/>
                </a:lnTo>
                <a:lnTo>
                  <a:pt x="509209" y="1936831"/>
                </a:lnTo>
                <a:cubicBezTo>
                  <a:pt x="551559" y="1948179"/>
                  <a:pt x="595559" y="1921296"/>
                  <a:pt x="607485" y="1876787"/>
                </a:cubicBezTo>
                <a:cubicBezTo>
                  <a:pt x="610466" y="1865659"/>
                  <a:pt x="611161" y="1854484"/>
                  <a:pt x="609864" y="1843802"/>
                </a:cubicBezTo>
                <a:lnTo>
                  <a:pt x="609225" y="1841798"/>
                </a:lnTo>
                <a:lnTo>
                  <a:pt x="606439" y="1844335"/>
                </a:lnTo>
                <a:cubicBezTo>
                  <a:pt x="584269" y="1857880"/>
                  <a:pt x="557358" y="1862722"/>
                  <a:pt x="530962" y="1855649"/>
                </a:cubicBezTo>
                <a:lnTo>
                  <a:pt x="385371" y="1816638"/>
                </a:lnTo>
                <a:lnTo>
                  <a:pt x="390696" y="1796764"/>
                </a:lnTo>
                <a:lnTo>
                  <a:pt x="536287" y="1835775"/>
                </a:lnTo>
                <a:cubicBezTo>
                  <a:pt x="557462" y="1841449"/>
                  <a:pt x="579049" y="1837566"/>
                  <a:pt x="596833" y="1826699"/>
                </a:cubicBezTo>
                <a:lnTo>
                  <a:pt x="602708" y="1821351"/>
                </a:lnTo>
                <a:lnTo>
                  <a:pt x="600295" y="1813782"/>
                </a:lnTo>
                <a:cubicBezTo>
                  <a:pt x="590326" y="1795480"/>
                  <a:pt x="573573" y="1781322"/>
                  <a:pt x="552398" y="1775649"/>
                </a:cubicBezTo>
                <a:lnTo>
                  <a:pt x="284536" y="1703875"/>
                </a:lnTo>
                <a:lnTo>
                  <a:pt x="289861" y="1684002"/>
                </a:lnTo>
                <a:lnTo>
                  <a:pt x="557723" y="1755775"/>
                </a:lnTo>
                <a:cubicBezTo>
                  <a:pt x="584120" y="1762848"/>
                  <a:pt x="605004" y="1780496"/>
                  <a:pt x="617431" y="1803312"/>
                </a:cubicBezTo>
                <a:lnTo>
                  <a:pt x="618576" y="1806902"/>
                </a:lnTo>
                <a:lnTo>
                  <a:pt x="620131" y="1805486"/>
                </a:lnTo>
                <a:cubicBezTo>
                  <a:pt x="626595" y="1796884"/>
                  <a:pt x="631581" y="1786858"/>
                  <a:pt x="634563" y="1775731"/>
                </a:cubicBezTo>
                <a:cubicBezTo>
                  <a:pt x="646489" y="1731222"/>
                  <a:pt x="621825" y="1685941"/>
                  <a:pt x="579476" y="1674593"/>
                </a:cubicBezTo>
                <a:lnTo>
                  <a:pt x="311613" y="1602820"/>
                </a:lnTo>
                <a:close/>
                <a:moveTo>
                  <a:pt x="2379299" y="1535661"/>
                </a:moveTo>
                <a:lnTo>
                  <a:pt x="2213178" y="1822076"/>
                </a:lnTo>
                <a:lnTo>
                  <a:pt x="2545419" y="1822076"/>
                </a:lnTo>
                <a:close/>
                <a:moveTo>
                  <a:pt x="2940691" y="1531362"/>
                </a:moveTo>
                <a:lnTo>
                  <a:pt x="2995012" y="1625020"/>
                </a:lnTo>
                <a:lnTo>
                  <a:pt x="3049333" y="1531362"/>
                </a:lnTo>
                <a:close/>
                <a:moveTo>
                  <a:pt x="1696091" y="1531362"/>
                </a:moveTo>
                <a:lnTo>
                  <a:pt x="1750412" y="1625020"/>
                </a:lnTo>
                <a:lnTo>
                  <a:pt x="1804734" y="1531362"/>
                </a:lnTo>
                <a:close/>
                <a:moveTo>
                  <a:pt x="2802075" y="1381227"/>
                </a:moveTo>
                <a:lnTo>
                  <a:pt x="2743850" y="1481615"/>
                </a:lnTo>
                <a:lnTo>
                  <a:pt x="2860300" y="1481615"/>
                </a:lnTo>
                <a:close/>
                <a:moveTo>
                  <a:pt x="1557475" y="1381227"/>
                </a:moveTo>
                <a:lnTo>
                  <a:pt x="1499250" y="1481615"/>
                </a:lnTo>
                <a:lnTo>
                  <a:pt x="1615700" y="1481615"/>
                </a:lnTo>
                <a:close/>
                <a:moveTo>
                  <a:pt x="3187949" y="1381227"/>
                </a:moveTo>
                <a:lnTo>
                  <a:pt x="3129724" y="1481615"/>
                </a:lnTo>
                <a:lnTo>
                  <a:pt x="3246174" y="1481615"/>
                </a:lnTo>
                <a:close/>
                <a:moveTo>
                  <a:pt x="1943349" y="1381226"/>
                </a:moveTo>
                <a:lnTo>
                  <a:pt x="1885124" y="1481615"/>
                </a:lnTo>
                <a:lnTo>
                  <a:pt x="2001574" y="1481615"/>
                </a:lnTo>
                <a:close/>
                <a:moveTo>
                  <a:pt x="518070" y="1322129"/>
                </a:moveTo>
                <a:cubicBezTo>
                  <a:pt x="530955" y="1323491"/>
                  <a:pt x="543683" y="1327479"/>
                  <a:pt x="555516" y="1334311"/>
                </a:cubicBezTo>
                <a:lnTo>
                  <a:pt x="686049" y="1409672"/>
                </a:lnTo>
                <a:lnTo>
                  <a:pt x="675762" y="1427490"/>
                </a:lnTo>
                <a:lnTo>
                  <a:pt x="545229" y="1352129"/>
                </a:lnTo>
                <a:cubicBezTo>
                  <a:pt x="507259" y="1330207"/>
                  <a:pt x="457801" y="1344786"/>
                  <a:pt x="434761" y="1384690"/>
                </a:cubicBezTo>
                <a:cubicBezTo>
                  <a:pt x="411722" y="1424596"/>
                  <a:pt x="423825" y="1474717"/>
                  <a:pt x="461795" y="1496639"/>
                </a:cubicBezTo>
                <a:lnTo>
                  <a:pt x="701954" y="1635295"/>
                </a:lnTo>
                <a:lnTo>
                  <a:pt x="691666" y="1653113"/>
                </a:lnTo>
                <a:lnTo>
                  <a:pt x="451508" y="1514457"/>
                </a:lnTo>
                <a:cubicBezTo>
                  <a:pt x="404175" y="1487130"/>
                  <a:pt x="389087" y="1424649"/>
                  <a:pt x="417808" y="1374902"/>
                </a:cubicBezTo>
                <a:cubicBezTo>
                  <a:pt x="439349" y="1337594"/>
                  <a:pt x="479415" y="1318043"/>
                  <a:pt x="518070" y="1322129"/>
                </a:cubicBezTo>
                <a:close/>
                <a:moveTo>
                  <a:pt x="2379298" y="1288677"/>
                </a:moveTo>
                <a:lnTo>
                  <a:pt x="2688669" y="1822076"/>
                </a:lnTo>
                <a:lnTo>
                  <a:pt x="3340893" y="1822076"/>
                </a:lnTo>
                <a:lnTo>
                  <a:pt x="3014781" y="2384338"/>
                </a:lnTo>
                <a:lnTo>
                  <a:pt x="3340893" y="2946600"/>
                </a:lnTo>
                <a:lnTo>
                  <a:pt x="2688669" y="2946600"/>
                </a:lnTo>
                <a:lnTo>
                  <a:pt x="2379298" y="3480000"/>
                </a:lnTo>
                <a:lnTo>
                  <a:pt x="2069926" y="2946600"/>
                </a:lnTo>
                <a:lnTo>
                  <a:pt x="1417703" y="2946600"/>
                </a:lnTo>
                <a:lnTo>
                  <a:pt x="1743814" y="2384338"/>
                </a:lnTo>
                <a:lnTo>
                  <a:pt x="1417703" y="1822076"/>
                </a:lnTo>
                <a:lnTo>
                  <a:pt x="2069926" y="1822076"/>
                </a:lnTo>
                <a:close/>
                <a:moveTo>
                  <a:pt x="4097938" y="1257519"/>
                </a:moveTo>
                <a:lnTo>
                  <a:pt x="4108225" y="1275336"/>
                </a:lnTo>
                <a:lnTo>
                  <a:pt x="3977692" y="1350700"/>
                </a:lnTo>
                <a:cubicBezTo>
                  <a:pt x="3939722" y="1372619"/>
                  <a:pt x="3927619" y="1422741"/>
                  <a:pt x="3950658" y="1462647"/>
                </a:cubicBezTo>
                <a:cubicBezTo>
                  <a:pt x="3956418" y="1472623"/>
                  <a:pt x="3963830" y="1481017"/>
                  <a:pt x="3972299" y="1487653"/>
                </a:cubicBezTo>
                <a:lnTo>
                  <a:pt x="3974168" y="1488618"/>
                </a:lnTo>
                <a:lnTo>
                  <a:pt x="3974345" y="1484854"/>
                </a:lnTo>
                <a:cubicBezTo>
                  <a:pt x="3980443" y="1459600"/>
                  <a:pt x="3996048" y="1437147"/>
                  <a:pt x="4019715" y="1423484"/>
                </a:cubicBezTo>
                <a:lnTo>
                  <a:pt x="4150248" y="1348123"/>
                </a:lnTo>
                <a:lnTo>
                  <a:pt x="4160535" y="1365941"/>
                </a:lnTo>
                <a:lnTo>
                  <a:pt x="4030002" y="1441302"/>
                </a:lnTo>
                <a:cubicBezTo>
                  <a:pt x="4011017" y="1452262"/>
                  <a:pt x="3998499" y="1470273"/>
                  <a:pt x="3993607" y="1490532"/>
                </a:cubicBezTo>
                <a:lnTo>
                  <a:pt x="3993235" y="1498468"/>
                </a:lnTo>
                <a:lnTo>
                  <a:pt x="4000293" y="1502113"/>
                </a:lnTo>
                <a:cubicBezTo>
                  <a:pt x="4020284" y="1508006"/>
                  <a:pt x="4042141" y="1506171"/>
                  <a:pt x="4061126" y="1495210"/>
                </a:cubicBezTo>
                <a:lnTo>
                  <a:pt x="4301285" y="1356557"/>
                </a:lnTo>
                <a:lnTo>
                  <a:pt x="4311572" y="1374372"/>
                </a:lnTo>
                <a:lnTo>
                  <a:pt x="4071413" y="1513028"/>
                </a:lnTo>
                <a:cubicBezTo>
                  <a:pt x="4047747" y="1526692"/>
                  <a:pt x="4020500" y="1528980"/>
                  <a:pt x="3995580" y="1521634"/>
                </a:cubicBezTo>
                <a:lnTo>
                  <a:pt x="3992232" y="1519905"/>
                </a:lnTo>
                <a:lnTo>
                  <a:pt x="3992133" y="1522006"/>
                </a:lnTo>
                <a:cubicBezTo>
                  <a:pt x="3993645" y="1532659"/>
                  <a:pt x="3997209" y="1543274"/>
                  <a:pt x="4002969" y="1553251"/>
                </a:cubicBezTo>
                <a:cubicBezTo>
                  <a:pt x="4026008" y="1593157"/>
                  <a:pt x="4075466" y="1607736"/>
                  <a:pt x="4113436" y="1585814"/>
                </a:cubicBezTo>
                <a:lnTo>
                  <a:pt x="4353595" y="1447158"/>
                </a:lnTo>
                <a:lnTo>
                  <a:pt x="4363882" y="1464976"/>
                </a:lnTo>
                <a:lnTo>
                  <a:pt x="4123723" y="1603632"/>
                </a:lnTo>
                <a:cubicBezTo>
                  <a:pt x="4076390" y="1630960"/>
                  <a:pt x="4014736" y="1612786"/>
                  <a:pt x="3986015" y="1563039"/>
                </a:cubicBezTo>
                <a:cubicBezTo>
                  <a:pt x="3978835" y="1550602"/>
                  <a:pt x="3974392" y="1537370"/>
                  <a:pt x="3972508" y="1524089"/>
                </a:cubicBezTo>
                <a:lnTo>
                  <a:pt x="3973165" y="1510055"/>
                </a:lnTo>
                <a:lnTo>
                  <a:pt x="3960682" y="1503607"/>
                </a:lnTo>
                <a:cubicBezTo>
                  <a:pt x="3950124" y="1495335"/>
                  <a:pt x="3940885" y="1484871"/>
                  <a:pt x="3933705" y="1472435"/>
                </a:cubicBezTo>
                <a:cubicBezTo>
                  <a:pt x="3904984" y="1422688"/>
                  <a:pt x="3920071" y="1360210"/>
                  <a:pt x="3967405" y="1332882"/>
                </a:cubicBezTo>
                <a:close/>
                <a:moveTo>
                  <a:pt x="3127203" y="1191982"/>
                </a:moveTo>
                <a:lnTo>
                  <a:pt x="3186689" y="1294543"/>
                </a:lnTo>
                <a:lnTo>
                  <a:pt x="3246174" y="1191982"/>
                </a:lnTo>
                <a:close/>
                <a:moveTo>
                  <a:pt x="2911838" y="1191982"/>
                </a:moveTo>
                <a:lnTo>
                  <a:pt x="2827844" y="1336799"/>
                </a:lnTo>
                <a:lnTo>
                  <a:pt x="2911838" y="1481615"/>
                </a:lnTo>
                <a:lnTo>
                  <a:pt x="3078187" y="1481615"/>
                </a:lnTo>
                <a:lnTo>
                  <a:pt x="3162180" y="1336799"/>
                </a:lnTo>
                <a:lnTo>
                  <a:pt x="3078187" y="1191982"/>
                </a:lnTo>
                <a:close/>
                <a:moveTo>
                  <a:pt x="2743850" y="1191982"/>
                </a:moveTo>
                <a:lnTo>
                  <a:pt x="2803335" y="1294543"/>
                </a:lnTo>
                <a:lnTo>
                  <a:pt x="2862821" y="1191982"/>
                </a:lnTo>
                <a:close/>
                <a:moveTo>
                  <a:pt x="1882603" y="1191982"/>
                </a:moveTo>
                <a:lnTo>
                  <a:pt x="1942089" y="1294543"/>
                </a:lnTo>
                <a:lnTo>
                  <a:pt x="2001574" y="1191982"/>
                </a:lnTo>
                <a:close/>
                <a:moveTo>
                  <a:pt x="1667238" y="1191982"/>
                </a:moveTo>
                <a:lnTo>
                  <a:pt x="1583244" y="1336799"/>
                </a:lnTo>
                <a:lnTo>
                  <a:pt x="1667238" y="1481615"/>
                </a:lnTo>
                <a:lnTo>
                  <a:pt x="1833587" y="1481615"/>
                </a:lnTo>
                <a:lnTo>
                  <a:pt x="1917581" y="1336799"/>
                </a:lnTo>
                <a:lnTo>
                  <a:pt x="1833587" y="1191982"/>
                </a:lnTo>
                <a:close/>
                <a:moveTo>
                  <a:pt x="1499250" y="1191982"/>
                </a:moveTo>
                <a:lnTo>
                  <a:pt x="1558735" y="1294543"/>
                </a:lnTo>
                <a:lnTo>
                  <a:pt x="1618220" y="1191982"/>
                </a:lnTo>
                <a:close/>
                <a:moveTo>
                  <a:pt x="4093047" y="1116761"/>
                </a:moveTo>
                <a:cubicBezTo>
                  <a:pt x="4131702" y="1112675"/>
                  <a:pt x="4171767" y="1132225"/>
                  <a:pt x="4193308" y="1169535"/>
                </a:cubicBezTo>
                <a:cubicBezTo>
                  <a:pt x="4222029" y="1219282"/>
                  <a:pt x="4206941" y="1281763"/>
                  <a:pt x="4159608" y="1309091"/>
                </a:cubicBezTo>
                <a:lnTo>
                  <a:pt x="4029075" y="1384452"/>
                </a:lnTo>
                <a:lnTo>
                  <a:pt x="4018788" y="1366636"/>
                </a:lnTo>
                <a:lnTo>
                  <a:pt x="4149321" y="1291273"/>
                </a:lnTo>
                <a:cubicBezTo>
                  <a:pt x="4187291" y="1269351"/>
                  <a:pt x="4199394" y="1219229"/>
                  <a:pt x="4176354" y="1179324"/>
                </a:cubicBezTo>
                <a:cubicBezTo>
                  <a:pt x="4153315" y="1139418"/>
                  <a:pt x="4103857" y="1124839"/>
                  <a:pt x="4065887" y="1146761"/>
                </a:cubicBezTo>
                <a:lnTo>
                  <a:pt x="3825728" y="1285416"/>
                </a:lnTo>
                <a:lnTo>
                  <a:pt x="3815441" y="1267598"/>
                </a:lnTo>
                <a:lnTo>
                  <a:pt x="4055600" y="1128942"/>
                </a:lnTo>
                <a:cubicBezTo>
                  <a:pt x="4067433" y="1122111"/>
                  <a:pt x="4080162" y="1118122"/>
                  <a:pt x="4093047" y="1116761"/>
                </a:cubicBezTo>
                <a:close/>
                <a:moveTo>
                  <a:pt x="588382" y="1079460"/>
                </a:moveTo>
                <a:lnTo>
                  <a:pt x="828541" y="1218116"/>
                </a:lnTo>
                <a:cubicBezTo>
                  <a:pt x="875874" y="1245444"/>
                  <a:pt x="890962" y="1307925"/>
                  <a:pt x="862241" y="1357672"/>
                </a:cubicBezTo>
                <a:cubicBezTo>
                  <a:pt x="855060" y="1370109"/>
                  <a:pt x="845822" y="1380570"/>
                  <a:pt x="835263" y="1388842"/>
                </a:cubicBezTo>
                <a:lnTo>
                  <a:pt x="822781" y="1395290"/>
                </a:lnTo>
                <a:lnTo>
                  <a:pt x="823438" y="1409324"/>
                </a:lnTo>
                <a:cubicBezTo>
                  <a:pt x="821553" y="1422605"/>
                  <a:pt x="817111" y="1435837"/>
                  <a:pt x="809930" y="1448274"/>
                </a:cubicBezTo>
                <a:cubicBezTo>
                  <a:pt x="781209" y="1498020"/>
                  <a:pt x="719555" y="1516194"/>
                  <a:pt x="672222" y="1488867"/>
                </a:cubicBezTo>
                <a:lnTo>
                  <a:pt x="541689" y="1413503"/>
                </a:lnTo>
                <a:lnTo>
                  <a:pt x="551976" y="1395685"/>
                </a:lnTo>
                <a:lnTo>
                  <a:pt x="682509" y="1471049"/>
                </a:lnTo>
                <a:cubicBezTo>
                  <a:pt x="720479" y="1492970"/>
                  <a:pt x="769937" y="1478392"/>
                  <a:pt x="792977" y="1438486"/>
                </a:cubicBezTo>
                <a:cubicBezTo>
                  <a:pt x="798737" y="1428509"/>
                  <a:pt x="802300" y="1417894"/>
                  <a:pt x="803812" y="1407241"/>
                </a:cubicBezTo>
                <a:lnTo>
                  <a:pt x="803714" y="1405140"/>
                </a:lnTo>
                <a:lnTo>
                  <a:pt x="800366" y="1406869"/>
                </a:lnTo>
                <a:cubicBezTo>
                  <a:pt x="775446" y="1414215"/>
                  <a:pt x="748199" y="1411927"/>
                  <a:pt x="724532" y="1398263"/>
                </a:cubicBezTo>
                <a:lnTo>
                  <a:pt x="593999" y="1322901"/>
                </a:lnTo>
                <a:lnTo>
                  <a:pt x="604286" y="1305083"/>
                </a:lnTo>
                <a:lnTo>
                  <a:pt x="734819" y="1380445"/>
                </a:lnTo>
                <a:cubicBezTo>
                  <a:pt x="753804" y="1391405"/>
                  <a:pt x="775661" y="1393241"/>
                  <a:pt x="795652" y="1387348"/>
                </a:cubicBezTo>
                <a:lnTo>
                  <a:pt x="802710" y="1383703"/>
                </a:lnTo>
                <a:lnTo>
                  <a:pt x="802338" y="1375767"/>
                </a:lnTo>
                <a:cubicBezTo>
                  <a:pt x="797446" y="1355510"/>
                  <a:pt x="784928" y="1337499"/>
                  <a:pt x="765943" y="1326538"/>
                </a:cubicBezTo>
                <a:lnTo>
                  <a:pt x="525785" y="1187883"/>
                </a:lnTo>
                <a:lnTo>
                  <a:pt x="536072" y="1170065"/>
                </a:lnTo>
                <a:lnTo>
                  <a:pt x="776231" y="1308720"/>
                </a:lnTo>
                <a:cubicBezTo>
                  <a:pt x="799897" y="1322384"/>
                  <a:pt x="815503" y="1344836"/>
                  <a:pt x="821601" y="1370091"/>
                </a:cubicBezTo>
                <a:lnTo>
                  <a:pt x="821777" y="1373853"/>
                </a:lnTo>
                <a:lnTo>
                  <a:pt x="823646" y="1372888"/>
                </a:lnTo>
                <a:cubicBezTo>
                  <a:pt x="832116" y="1366253"/>
                  <a:pt x="839527" y="1357860"/>
                  <a:pt x="845287" y="1347884"/>
                </a:cubicBezTo>
                <a:cubicBezTo>
                  <a:pt x="868327" y="1307978"/>
                  <a:pt x="856223" y="1257856"/>
                  <a:pt x="818254" y="1235934"/>
                </a:cubicBezTo>
                <a:lnTo>
                  <a:pt x="578095" y="1097279"/>
                </a:lnTo>
                <a:close/>
                <a:moveTo>
                  <a:pt x="1750412" y="1048577"/>
                </a:moveTo>
                <a:lnTo>
                  <a:pt x="1693570" y="1146581"/>
                </a:lnTo>
                <a:lnTo>
                  <a:pt x="1807254" y="1146581"/>
                </a:lnTo>
                <a:close/>
                <a:moveTo>
                  <a:pt x="2995012" y="1048577"/>
                </a:moveTo>
                <a:lnTo>
                  <a:pt x="2938170" y="1146581"/>
                </a:lnTo>
                <a:lnTo>
                  <a:pt x="3051854" y="1146581"/>
                </a:lnTo>
                <a:close/>
                <a:moveTo>
                  <a:pt x="2995012" y="964066"/>
                </a:moveTo>
                <a:lnTo>
                  <a:pt x="3100871" y="1146581"/>
                </a:lnTo>
                <a:lnTo>
                  <a:pt x="3324044" y="1146581"/>
                </a:lnTo>
                <a:lnTo>
                  <a:pt x="3212457" y="1338972"/>
                </a:lnTo>
                <a:lnTo>
                  <a:pt x="3324044" y="1531362"/>
                </a:lnTo>
                <a:lnTo>
                  <a:pt x="3100871" y="1531362"/>
                </a:lnTo>
                <a:lnTo>
                  <a:pt x="2995012" y="1713877"/>
                </a:lnTo>
                <a:lnTo>
                  <a:pt x="2889153" y="1531362"/>
                </a:lnTo>
                <a:lnTo>
                  <a:pt x="2665980" y="1531362"/>
                </a:lnTo>
                <a:lnTo>
                  <a:pt x="2777566" y="1338972"/>
                </a:lnTo>
                <a:lnTo>
                  <a:pt x="2665980" y="1146581"/>
                </a:lnTo>
                <a:lnTo>
                  <a:pt x="2889153" y="1146581"/>
                </a:lnTo>
                <a:close/>
                <a:moveTo>
                  <a:pt x="1750412" y="964066"/>
                </a:moveTo>
                <a:lnTo>
                  <a:pt x="1856271" y="1146581"/>
                </a:lnTo>
                <a:lnTo>
                  <a:pt x="2079444" y="1146581"/>
                </a:lnTo>
                <a:lnTo>
                  <a:pt x="1967857" y="1338972"/>
                </a:lnTo>
                <a:lnTo>
                  <a:pt x="2079444" y="1531362"/>
                </a:lnTo>
                <a:lnTo>
                  <a:pt x="1856271" y="1531362"/>
                </a:lnTo>
                <a:lnTo>
                  <a:pt x="1750412" y="1713877"/>
                </a:lnTo>
                <a:lnTo>
                  <a:pt x="1644553" y="1531362"/>
                </a:lnTo>
                <a:lnTo>
                  <a:pt x="1421380" y="1531362"/>
                </a:lnTo>
                <a:lnTo>
                  <a:pt x="1532966" y="1338972"/>
                </a:lnTo>
                <a:lnTo>
                  <a:pt x="1421380" y="1146581"/>
                </a:lnTo>
                <a:lnTo>
                  <a:pt x="1644553" y="1146581"/>
                </a:lnTo>
                <a:close/>
                <a:moveTo>
                  <a:pt x="812160" y="873105"/>
                </a:moveTo>
                <a:cubicBezTo>
                  <a:pt x="838132" y="872459"/>
                  <a:pt x="863859" y="881721"/>
                  <a:pt x="883182" y="901045"/>
                </a:cubicBezTo>
                <a:lnTo>
                  <a:pt x="989762" y="1007625"/>
                </a:lnTo>
                <a:lnTo>
                  <a:pt x="975214" y="1022174"/>
                </a:lnTo>
                <a:lnTo>
                  <a:pt x="868634" y="915594"/>
                </a:lnTo>
                <a:cubicBezTo>
                  <a:pt x="837632" y="884591"/>
                  <a:pt x="786085" y="885873"/>
                  <a:pt x="753502" y="918456"/>
                </a:cubicBezTo>
                <a:cubicBezTo>
                  <a:pt x="720919" y="951039"/>
                  <a:pt x="719638" y="1002585"/>
                  <a:pt x="750640" y="1033587"/>
                </a:cubicBezTo>
                <a:lnTo>
                  <a:pt x="946729" y="1229676"/>
                </a:lnTo>
                <a:lnTo>
                  <a:pt x="932180" y="1244225"/>
                </a:lnTo>
                <a:lnTo>
                  <a:pt x="736092" y="1048136"/>
                </a:lnTo>
                <a:cubicBezTo>
                  <a:pt x="697444" y="1009489"/>
                  <a:pt x="699042" y="945232"/>
                  <a:pt x="739660" y="904613"/>
                </a:cubicBezTo>
                <a:cubicBezTo>
                  <a:pt x="759969" y="884304"/>
                  <a:pt x="786188" y="873751"/>
                  <a:pt x="812160" y="873105"/>
                </a:cubicBezTo>
                <a:close/>
                <a:moveTo>
                  <a:pt x="3752995" y="846599"/>
                </a:moveTo>
                <a:lnTo>
                  <a:pt x="3767543" y="861148"/>
                </a:lnTo>
                <a:lnTo>
                  <a:pt x="3660964" y="967728"/>
                </a:lnTo>
                <a:cubicBezTo>
                  <a:pt x="3629961" y="998730"/>
                  <a:pt x="3631243" y="1050276"/>
                  <a:pt x="3663826" y="1082859"/>
                </a:cubicBezTo>
                <a:cubicBezTo>
                  <a:pt x="3671971" y="1091005"/>
                  <a:pt x="3681303" y="1097195"/>
                  <a:pt x="3691201" y="1101412"/>
                </a:cubicBezTo>
                <a:lnTo>
                  <a:pt x="3693257" y="1101861"/>
                </a:lnTo>
                <a:lnTo>
                  <a:pt x="3692453" y="1098179"/>
                </a:lnTo>
                <a:cubicBezTo>
                  <a:pt x="3691807" y="1072206"/>
                  <a:pt x="3701069" y="1046481"/>
                  <a:pt x="3720393" y="1027157"/>
                </a:cubicBezTo>
                <a:lnTo>
                  <a:pt x="3826973" y="920578"/>
                </a:lnTo>
                <a:lnTo>
                  <a:pt x="3841521" y="935126"/>
                </a:lnTo>
                <a:lnTo>
                  <a:pt x="3734941" y="1041706"/>
                </a:lnTo>
                <a:cubicBezTo>
                  <a:pt x="3719440" y="1057207"/>
                  <a:pt x="3712010" y="1077843"/>
                  <a:pt x="3712528" y="1098679"/>
                </a:cubicBezTo>
                <a:lnTo>
                  <a:pt x="3714223" y="1106440"/>
                </a:lnTo>
                <a:lnTo>
                  <a:pt x="3721984" y="1108135"/>
                </a:lnTo>
                <a:cubicBezTo>
                  <a:pt x="3742819" y="1108653"/>
                  <a:pt x="3763456" y="1101223"/>
                  <a:pt x="3778957" y="1085721"/>
                </a:cubicBezTo>
                <a:lnTo>
                  <a:pt x="3975046" y="889632"/>
                </a:lnTo>
                <a:lnTo>
                  <a:pt x="3989594" y="904181"/>
                </a:lnTo>
                <a:lnTo>
                  <a:pt x="3793506" y="1100270"/>
                </a:lnTo>
                <a:cubicBezTo>
                  <a:pt x="3774182" y="1119593"/>
                  <a:pt x="3748456" y="1128856"/>
                  <a:pt x="3722483" y="1128210"/>
                </a:cubicBezTo>
                <a:lnTo>
                  <a:pt x="3718802" y="1127406"/>
                </a:lnTo>
                <a:lnTo>
                  <a:pt x="3719251" y="1129461"/>
                </a:lnTo>
                <a:cubicBezTo>
                  <a:pt x="3723469" y="1139360"/>
                  <a:pt x="3729658" y="1148692"/>
                  <a:pt x="3737804" y="1156837"/>
                </a:cubicBezTo>
                <a:cubicBezTo>
                  <a:pt x="3770387" y="1189420"/>
                  <a:pt x="3821933" y="1190701"/>
                  <a:pt x="3852935" y="1159700"/>
                </a:cubicBezTo>
                <a:lnTo>
                  <a:pt x="4049024" y="963610"/>
                </a:lnTo>
                <a:lnTo>
                  <a:pt x="4063572" y="978159"/>
                </a:lnTo>
                <a:lnTo>
                  <a:pt x="3867483" y="1174248"/>
                </a:lnTo>
                <a:cubicBezTo>
                  <a:pt x="3828836" y="1212895"/>
                  <a:pt x="3764579" y="1211297"/>
                  <a:pt x="3723961" y="1170680"/>
                </a:cubicBezTo>
                <a:cubicBezTo>
                  <a:pt x="3713806" y="1160525"/>
                  <a:pt x="3706091" y="1148893"/>
                  <a:pt x="3700833" y="1136553"/>
                </a:cubicBezTo>
                <a:lnTo>
                  <a:pt x="3697836" y="1122827"/>
                </a:lnTo>
                <a:lnTo>
                  <a:pt x="3684110" y="1119830"/>
                </a:lnTo>
                <a:cubicBezTo>
                  <a:pt x="3671770" y="1114572"/>
                  <a:pt x="3660138" y="1106856"/>
                  <a:pt x="3649983" y="1096702"/>
                </a:cubicBezTo>
                <a:cubicBezTo>
                  <a:pt x="3609365" y="1056084"/>
                  <a:pt x="3607768" y="991827"/>
                  <a:pt x="3646415" y="953180"/>
                </a:cubicBezTo>
                <a:close/>
                <a:moveTo>
                  <a:pt x="2364844" y="720528"/>
                </a:moveTo>
                <a:cubicBezTo>
                  <a:pt x="1456715" y="720528"/>
                  <a:pt x="720531" y="1456711"/>
                  <a:pt x="720531" y="2364839"/>
                </a:cubicBezTo>
                <a:cubicBezTo>
                  <a:pt x="720531" y="3272967"/>
                  <a:pt x="1456715" y="4009151"/>
                  <a:pt x="2364844" y="4009151"/>
                </a:cubicBezTo>
                <a:cubicBezTo>
                  <a:pt x="3272973" y="4009151"/>
                  <a:pt x="4009157" y="3272967"/>
                  <a:pt x="4009157" y="2364839"/>
                </a:cubicBezTo>
                <a:cubicBezTo>
                  <a:pt x="4009157" y="1456711"/>
                  <a:pt x="3272973" y="720528"/>
                  <a:pt x="2364844" y="720528"/>
                </a:cubicBezTo>
                <a:close/>
                <a:moveTo>
                  <a:pt x="3749844" y="705422"/>
                </a:moveTo>
                <a:cubicBezTo>
                  <a:pt x="3775816" y="706068"/>
                  <a:pt x="3802035" y="716622"/>
                  <a:pt x="3822344" y="736931"/>
                </a:cubicBezTo>
                <a:cubicBezTo>
                  <a:pt x="3862962" y="777549"/>
                  <a:pt x="3864559" y="841806"/>
                  <a:pt x="3825912" y="880453"/>
                </a:cubicBezTo>
                <a:lnTo>
                  <a:pt x="3719332" y="987033"/>
                </a:lnTo>
                <a:lnTo>
                  <a:pt x="3704784" y="972484"/>
                </a:lnTo>
                <a:lnTo>
                  <a:pt x="3811364" y="865904"/>
                </a:lnTo>
                <a:cubicBezTo>
                  <a:pt x="3842366" y="834902"/>
                  <a:pt x="3841084" y="783356"/>
                  <a:pt x="3808501" y="750773"/>
                </a:cubicBezTo>
                <a:cubicBezTo>
                  <a:pt x="3775918" y="718190"/>
                  <a:pt x="3724372" y="716909"/>
                  <a:pt x="3693370" y="747911"/>
                </a:cubicBezTo>
                <a:lnTo>
                  <a:pt x="3497281" y="943999"/>
                </a:lnTo>
                <a:lnTo>
                  <a:pt x="3482733" y="929451"/>
                </a:lnTo>
                <a:lnTo>
                  <a:pt x="3678822" y="733363"/>
                </a:lnTo>
                <a:cubicBezTo>
                  <a:pt x="3698145" y="714039"/>
                  <a:pt x="3723871" y="704777"/>
                  <a:pt x="3749844" y="705422"/>
                </a:cubicBezTo>
                <a:close/>
                <a:moveTo>
                  <a:pt x="980888" y="663385"/>
                </a:moveTo>
                <a:lnTo>
                  <a:pt x="1176977" y="859474"/>
                </a:lnTo>
                <a:cubicBezTo>
                  <a:pt x="1215624" y="898121"/>
                  <a:pt x="1214027" y="962378"/>
                  <a:pt x="1173409" y="1002996"/>
                </a:cubicBezTo>
                <a:cubicBezTo>
                  <a:pt x="1163254" y="1013151"/>
                  <a:pt x="1151622" y="1020866"/>
                  <a:pt x="1139282" y="1026124"/>
                </a:cubicBezTo>
                <a:lnTo>
                  <a:pt x="1125556" y="1029121"/>
                </a:lnTo>
                <a:lnTo>
                  <a:pt x="1122559" y="1042848"/>
                </a:lnTo>
                <a:cubicBezTo>
                  <a:pt x="1117301" y="1055187"/>
                  <a:pt x="1109585" y="1066819"/>
                  <a:pt x="1099431" y="1076974"/>
                </a:cubicBezTo>
                <a:cubicBezTo>
                  <a:pt x="1058813" y="1117592"/>
                  <a:pt x="994556" y="1119190"/>
                  <a:pt x="955909" y="1080542"/>
                </a:cubicBezTo>
                <a:lnTo>
                  <a:pt x="849329" y="973962"/>
                </a:lnTo>
                <a:lnTo>
                  <a:pt x="863877" y="959414"/>
                </a:lnTo>
                <a:lnTo>
                  <a:pt x="970457" y="1065993"/>
                </a:lnTo>
                <a:cubicBezTo>
                  <a:pt x="1001459" y="1096996"/>
                  <a:pt x="1053005" y="1095714"/>
                  <a:pt x="1085588" y="1063131"/>
                </a:cubicBezTo>
                <a:cubicBezTo>
                  <a:pt x="1093734" y="1054986"/>
                  <a:pt x="1099923" y="1045655"/>
                  <a:pt x="1104141" y="1035755"/>
                </a:cubicBezTo>
                <a:lnTo>
                  <a:pt x="1104590" y="1033701"/>
                </a:lnTo>
                <a:lnTo>
                  <a:pt x="1100909" y="1034504"/>
                </a:lnTo>
                <a:cubicBezTo>
                  <a:pt x="1074936" y="1035150"/>
                  <a:pt x="1049210" y="1025888"/>
                  <a:pt x="1029886" y="1006564"/>
                </a:cubicBezTo>
                <a:lnTo>
                  <a:pt x="923307" y="899984"/>
                </a:lnTo>
                <a:lnTo>
                  <a:pt x="937855" y="885436"/>
                </a:lnTo>
                <a:lnTo>
                  <a:pt x="1044435" y="992016"/>
                </a:lnTo>
                <a:cubicBezTo>
                  <a:pt x="1059936" y="1007517"/>
                  <a:pt x="1080573" y="1014947"/>
                  <a:pt x="1101408" y="1014429"/>
                </a:cubicBezTo>
                <a:lnTo>
                  <a:pt x="1109169" y="1012734"/>
                </a:lnTo>
                <a:lnTo>
                  <a:pt x="1110864" y="1004973"/>
                </a:lnTo>
                <a:cubicBezTo>
                  <a:pt x="1111382" y="984138"/>
                  <a:pt x="1103952" y="963501"/>
                  <a:pt x="1088451" y="948000"/>
                </a:cubicBezTo>
                <a:lnTo>
                  <a:pt x="892362" y="751912"/>
                </a:lnTo>
                <a:lnTo>
                  <a:pt x="906910" y="737363"/>
                </a:lnTo>
                <a:lnTo>
                  <a:pt x="1102999" y="933451"/>
                </a:lnTo>
                <a:cubicBezTo>
                  <a:pt x="1122323" y="952775"/>
                  <a:pt x="1131585" y="978501"/>
                  <a:pt x="1130939" y="1004474"/>
                </a:cubicBezTo>
                <a:lnTo>
                  <a:pt x="1130135" y="1008155"/>
                </a:lnTo>
                <a:lnTo>
                  <a:pt x="1132191" y="1007706"/>
                </a:lnTo>
                <a:cubicBezTo>
                  <a:pt x="1142089" y="1003489"/>
                  <a:pt x="1151421" y="997300"/>
                  <a:pt x="1159566" y="989154"/>
                </a:cubicBezTo>
                <a:cubicBezTo>
                  <a:pt x="1192149" y="956571"/>
                  <a:pt x="1193431" y="905024"/>
                  <a:pt x="1162429" y="874022"/>
                </a:cubicBezTo>
                <a:lnTo>
                  <a:pt x="966340" y="677934"/>
                </a:lnTo>
                <a:close/>
                <a:moveTo>
                  <a:pt x="2364844" y="649478"/>
                </a:moveTo>
                <a:cubicBezTo>
                  <a:pt x="3312213" y="649478"/>
                  <a:pt x="4080207" y="1417471"/>
                  <a:pt x="4080207" y="2364839"/>
                </a:cubicBezTo>
                <a:cubicBezTo>
                  <a:pt x="4080207" y="3312207"/>
                  <a:pt x="3312213" y="4080201"/>
                  <a:pt x="2364844" y="4080201"/>
                </a:cubicBezTo>
                <a:cubicBezTo>
                  <a:pt x="1417475" y="4080201"/>
                  <a:pt x="649481" y="3312207"/>
                  <a:pt x="649481" y="2364839"/>
                </a:cubicBezTo>
                <a:cubicBezTo>
                  <a:pt x="649481" y="1417471"/>
                  <a:pt x="1417475" y="649478"/>
                  <a:pt x="2364844" y="649478"/>
                </a:cubicBezTo>
                <a:close/>
                <a:moveTo>
                  <a:pt x="3539074" y="523055"/>
                </a:moveTo>
                <a:lnTo>
                  <a:pt x="3556892" y="533342"/>
                </a:lnTo>
                <a:lnTo>
                  <a:pt x="3418236" y="773500"/>
                </a:lnTo>
                <a:cubicBezTo>
                  <a:pt x="3404572" y="797167"/>
                  <a:pt x="3382120" y="812772"/>
                  <a:pt x="3356865" y="818871"/>
                </a:cubicBezTo>
                <a:lnTo>
                  <a:pt x="3353101" y="819047"/>
                </a:lnTo>
                <a:lnTo>
                  <a:pt x="3354067" y="820916"/>
                </a:lnTo>
                <a:cubicBezTo>
                  <a:pt x="3360703" y="829386"/>
                  <a:pt x="3369096" y="836797"/>
                  <a:pt x="3379073" y="842557"/>
                </a:cubicBezTo>
                <a:cubicBezTo>
                  <a:pt x="3418978" y="865596"/>
                  <a:pt x="3469100" y="853493"/>
                  <a:pt x="3491022" y="815523"/>
                </a:cubicBezTo>
                <a:lnTo>
                  <a:pt x="3629678" y="575365"/>
                </a:lnTo>
                <a:lnTo>
                  <a:pt x="3647496" y="585652"/>
                </a:lnTo>
                <a:lnTo>
                  <a:pt x="3508840" y="825810"/>
                </a:lnTo>
                <a:cubicBezTo>
                  <a:pt x="3481512" y="873143"/>
                  <a:pt x="3419031" y="888232"/>
                  <a:pt x="3369285" y="859510"/>
                </a:cubicBezTo>
                <a:cubicBezTo>
                  <a:pt x="3356848" y="852330"/>
                  <a:pt x="3346384" y="843092"/>
                  <a:pt x="3338112" y="832533"/>
                </a:cubicBezTo>
                <a:lnTo>
                  <a:pt x="3331664" y="820050"/>
                </a:lnTo>
                <a:lnTo>
                  <a:pt x="3317630" y="820707"/>
                </a:lnTo>
                <a:cubicBezTo>
                  <a:pt x="3304350" y="818823"/>
                  <a:pt x="3291117" y="814380"/>
                  <a:pt x="3278681" y="807200"/>
                </a:cubicBezTo>
                <a:cubicBezTo>
                  <a:pt x="3228934" y="778479"/>
                  <a:pt x="3210760" y="716825"/>
                  <a:pt x="3238088" y="669492"/>
                </a:cubicBezTo>
                <a:lnTo>
                  <a:pt x="3313451" y="538959"/>
                </a:lnTo>
                <a:lnTo>
                  <a:pt x="3331269" y="549246"/>
                </a:lnTo>
                <a:lnTo>
                  <a:pt x="3255906" y="679779"/>
                </a:lnTo>
                <a:cubicBezTo>
                  <a:pt x="3233984" y="717749"/>
                  <a:pt x="3248563" y="767207"/>
                  <a:pt x="3288469" y="790247"/>
                </a:cubicBezTo>
                <a:cubicBezTo>
                  <a:pt x="3298445" y="796006"/>
                  <a:pt x="3309060" y="799570"/>
                  <a:pt x="3319713" y="801082"/>
                </a:cubicBezTo>
                <a:lnTo>
                  <a:pt x="3321815" y="800984"/>
                </a:lnTo>
                <a:lnTo>
                  <a:pt x="3320085" y="797636"/>
                </a:lnTo>
                <a:cubicBezTo>
                  <a:pt x="3312739" y="772715"/>
                  <a:pt x="3315028" y="745469"/>
                  <a:pt x="3328692" y="721802"/>
                </a:cubicBezTo>
                <a:lnTo>
                  <a:pt x="3404055" y="591269"/>
                </a:lnTo>
                <a:lnTo>
                  <a:pt x="3421873" y="601556"/>
                </a:lnTo>
                <a:lnTo>
                  <a:pt x="3346510" y="732090"/>
                </a:lnTo>
                <a:cubicBezTo>
                  <a:pt x="3335549" y="751074"/>
                  <a:pt x="3333713" y="772931"/>
                  <a:pt x="3339606" y="792922"/>
                </a:cubicBezTo>
                <a:lnTo>
                  <a:pt x="3343252" y="799980"/>
                </a:lnTo>
                <a:lnTo>
                  <a:pt x="3351187" y="799608"/>
                </a:lnTo>
                <a:cubicBezTo>
                  <a:pt x="3371446" y="794716"/>
                  <a:pt x="3389457" y="782198"/>
                  <a:pt x="3400418" y="763213"/>
                </a:cubicBezTo>
                <a:close/>
                <a:moveTo>
                  <a:pt x="1240859" y="520139"/>
                </a:moveTo>
                <a:cubicBezTo>
                  <a:pt x="1269953" y="524301"/>
                  <a:pt x="1296448" y="540723"/>
                  <a:pt x="1311820" y="567348"/>
                </a:cubicBezTo>
                <a:lnTo>
                  <a:pt x="1387183" y="697881"/>
                </a:lnTo>
                <a:lnTo>
                  <a:pt x="1369365" y="708168"/>
                </a:lnTo>
                <a:lnTo>
                  <a:pt x="1294002" y="577635"/>
                </a:lnTo>
                <a:cubicBezTo>
                  <a:pt x="1272080" y="539665"/>
                  <a:pt x="1221958" y="527562"/>
                  <a:pt x="1182052" y="550602"/>
                </a:cubicBezTo>
                <a:cubicBezTo>
                  <a:pt x="1142147" y="573641"/>
                  <a:pt x="1127568" y="623099"/>
                  <a:pt x="1149489" y="661069"/>
                </a:cubicBezTo>
                <a:lnTo>
                  <a:pt x="1288145" y="901227"/>
                </a:lnTo>
                <a:lnTo>
                  <a:pt x="1270327" y="911514"/>
                </a:lnTo>
                <a:lnTo>
                  <a:pt x="1131671" y="671356"/>
                </a:lnTo>
                <a:cubicBezTo>
                  <a:pt x="1104344" y="624023"/>
                  <a:pt x="1122518" y="562369"/>
                  <a:pt x="1172264" y="533648"/>
                </a:cubicBezTo>
                <a:cubicBezTo>
                  <a:pt x="1184701" y="526468"/>
                  <a:pt x="1197933" y="522026"/>
                  <a:pt x="1211214" y="520141"/>
                </a:cubicBezTo>
                <a:cubicBezTo>
                  <a:pt x="1221174" y="518727"/>
                  <a:pt x="1231161" y="518752"/>
                  <a:pt x="1240859" y="520139"/>
                </a:cubicBezTo>
                <a:close/>
                <a:moveTo>
                  <a:pt x="3283458" y="401569"/>
                </a:moveTo>
                <a:cubicBezTo>
                  <a:pt x="3293156" y="400182"/>
                  <a:pt x="3303143" y="400157"/>
                  <a:pt x="3313103" y="401570"/>
                </a:cubicBezTo>
                <a:cubicBezTo>
                  <a:pt x="3326383" y="403455"/>
                  <a:pt x="3339616" y="407898"/>
                  <a:pt x="3352052" y="415078"/>
                </a:cubicBezTo>
                <a:cubicBezTo>
                  <a:pt x="3401799" y="443799"/>
                  <a:pt x="3419973" y="505453"/>
                  <a:pt x="3392645" y="552787"/>
                </a:cubicBezTo>
                <a:lnTo>
                  <a:pt x="3317282" y="683319"/>
                </a:lnTo>
                <a:lnTo>
                  <a:pt x="3299464" y="673032"/>
                </a:lnTo>
                <a:lnTo>
                  <a:pt x="3374827" y="542499"/>
                </a:lnTo>
                <a:cubicBezTo>
                  <a:pt x="3396749" y="504529"/>
                  <a:pt x="3382170" y="455071"/>
                  <a:pt x="3342264" y="432031"/>
                </a:cubicBezTo>
                <a:cubicBezTo>
                  <a:pt x="3302359" y="408992"/>
                  <a:pt x="3252237" y="421095"/>
                  <a:pt x="3230315" y="459065"/>
                </a:cubicBezTo>
                <a:lnTo>
                  <a:pt x="3091659" y="699224"/>
                </a:lnTo>
                <a:lnTo>
                  <a:pt x="3073841" y="688936"/>
                </a:lnTo>
                <a:lnTo>
                  <a:pt x="3212497" y="448778"/>
                </a:lnTo>
                <a:cubicBezTo>
                  <a:pt x="3227869" y="422153"/>
                  <a:pt x="3254364" y="405731"/>
                  <a:pt x="3283458" y="401569"/>
                </a:cubicBezTo>
                <a:close/>
                <a:moveTo>
                  <a:pt x="1467707" y="363074"/>
                </a:moveTo>
                <a:lnTo>
                  <a:pt x="1606363" y="603233"/>
                </a:lnTo>
                <a:cubicBezTo>
                  <a:pt x="1633691" y="650565"/>
                  <a:pt x="1615517" y="712220"/>
                  <a:pt x="1565770" y="740941"/>
                </a:cubicBezTo>
                <a:cubicBezTo>
                  <a:pt x="1553333" y="748121"/>
                  <a:pt x="1540101" y="752563"/>
                  <a:pt x="1526821" y="754448"/>
                </a:cubicBezTo>
                <a:lnTo>
                  <a:pt x="1512787" y="753791"/>
                </a:lnTo>
                <a:lnTo>
                  <a:pt x="1506339" y="766273"/>
                </a:lnTo>
                <a:cubicBezTo>
                  <a:pt x="1498066" y="776832"/>
                  <a:pt x="1487603" y="786071"/>
                  <a:pt x="1475166" y="793251"/>
                </a:cubicBezTo>
                <a:cubicBezTo>
                  <a:pt x="1425420" y="821972"/>
                  <a:pt x="1362939" y="806884"/>
                  <a:pt x="1335611" y="759551"/>
                </a:cubicBezTo>
                <a:lnTo>
                  <a:pt x="1260248" y="629018"/>
                </a:lnTo>
                <a:lnTo>
                  <a:pt x="1278066" y="618731"/>
                </a:lnTo>
                <a:lnTo>
                  <a:pt x="1353429" y="749264"/>
                </a:lnTo>
                <a:cubicBezTo>
                  <a:pt x="1375351" y="787234"/>
                  <a:pt x="1425472" y="799337"/>
                  <a:pt x="1465378" y="776297"/>
                </a:cubicBezTo>
                <a:cubicBezTo>
                  <a:pt x="1475354" y="770538"/>
                  <a:pt x="1483748" y="763126"/>
                  <a:pt x="1490384" y="754656"/>
                </a:cubicBezTo>
                <a:lnTo>
                  <a:pt x="1491350" y="752788"/>
                </a:lnTo>
                <a:lnTo>
                  <a:pt x="1487586" y="752611"/>
                </a:lnTo>
                <a:cubicBezTo>
                  <a:pt x="1462331" y="746513"/>
                  <a:pt x="1439879" y="730907"/>
                  <a:pt x="1426215" y="707241"/>
                </a:cubicBezTo>
                <a:lnTo>
                  <a:pt x="1350852" y="576708"/>
                </a:lnTo>
                <a:lnTo>
                  <a:pt x="1368670" y="566421"/>
                </a:lnTo>
                <a:lnTo>
                  <a:pt x="1444033" y="696954"/>
                </a:lnTo>
                <a:cubicBezTo>
                  <a:pt x="1454994" y="715938"/>
                  <a:pt x="1473004" y="728457"/>
                  <a:pt x="1493264" y="733349"/>
                </a:cubicBezTo>
                <a:lnTo>
                  <a:pt x="1501199" y="733720"/>
                </a:lnTo>
                <a:lnTo>
                  <a:pt x="1504845" y="726663"/>
                </a:lnTo>
                <a:cubicBezTo>
                  <a:pt x="1510737" y="706672"/>
                  <a:pt x="1508902" y="684815"/>
                  <a:pt x="1497941" y="665830"/>
                </a:cubicBezTo>
                <a:lnTo>
                  <a:pt x="1359285" y="425671"/>
                </a:lnTo>
                <a:lnTo>
                  <a:pt x="1377103" y="415384"/>
                </a:lnTo>
                <a:lnTo>
                  <a:pt x="1515759" y="655543"/>
                </a:lnTo>
                <a:cubicBezTo>
                  <a:pt x="1529423" y="679209"/>
                  <a:pt x="1531712" y="706456"/>
                  <a:pt x="1524365" y="731376"/>
                </a:cubicBezTo>
                <a:lnTo>
                  <a:pt x="1522636" y="734724"/>
                </a:lnTo>
                <a:lnTo>
                  <a:pt x="1524737" y="734822"/>
                </a:lnTo>
                <a:cubicBezTo>
                  <a:pt x="1535391" y="733310"/>
                  <a:pt x="1546006" y="729747"/>
                  <a:pt x="1555982" y="723987"/>
                </a:cubicBezTo>
                <a:cubicBezTo>
                  <a:pt x="1595888" y="700948"/>
                  <a:pt x="1610467" y="651489"/>
                  <a:pt x="1588545" y="613520"/>
                </a:cubicBezTo>
                <a:lnTo>
                  <a:pt x="1449889" y="373361"/>
                </a:lnTo>
                <a:close/>
                <a:moveTo>
                  <a:pt x="1727260" y="284322"/>
                </a:moveTo>
                <a:cubicBezTo>
                  <a:pt x="1767207" y="289171"/>
                  <a:pt x="1801611" y="316364"/>
                  <a:pt x="1812220" y="355960"/>
                </a:cubicBezTo>
                <a:lnTo>
                  <a:pt x="1851231" y="501550"/>
                </a:lnTo>
                <a:lnTo>
                  <a:pt x="1831358" y="506875"/>
                </a:lnTo>
                <a:lnTo>
                  <a:pt x="1792347" y="361284"/>
                </a:lnTo>
                <a:cubicBezTo>
                  <a:pt x="1780999" y="318934"/>
                  <a:pt x="1735718" y="294271"/>
                  <a:pt x="1691209" y="306197"/>
                </a:cubicBezTo>
                <a:cubicBezTo>
                  <a:pt x="1646700" y="318123"/>
                  <a:pt x="1619817" y="362124"/>
                  <a:pt x="1631164" y="404473"/>
                </a:cubicBezTo>
                <a:lnTo>
                  <a:pt x="1702938" y="672335"/>
                </a:lnTo>
                <a:lnTo>
                  <a:pt x="1683064" y="677660"/>
                </a:lnTo>
                <a:lnTo>
                  <a:pt x="1611291" y="409798"/>
                </a:lnTo>
                <a:cubicBezTo>
                  <a:pt x="1597145" y="357005"/>
                  <a:pt x="1630657" y="302155"/>
                  <a:pt x="1686142" y="287288"/>
                </a:cubicBezTo>
                <a:cubicBezTo>
                  <a:pt x="1700014" y="283571"/>
                  <a:pt x="1713945" y="282705"/>
                  <a:pt x="1727260" y="284322"/>
                </a:cubicBezTo>
                <a:close/>
                <a:moveTo>
                  <a:pt x="3023079" y="281806"/>
                </a:moveTo>
                <a:lnTo>
                  <a:pt x="3042953" y="287131"/>
                </a:lnTo>
                <a:lnTo>
                  <a:pt x="2971179" y="554994"/>
                </a:lnTo>
                <a:cubicBezTo>
                  <a:pt x="2964106" y="581391"/>
                  <a:pt x="2946458" y="602275"/>
                  <a:pt x="2923642" y="614702"/>
                </a:cubicBezTo>
                <a:lnTo>
                  <a:pt x="2920052" y="615846"/>
                </a:lnTo>
                <a:lnTo>
                  <a:pt x="2921469" y="617402"/>
                </a:lnTo>
                <a:cubicBezTo>
                  <a:pt x="2930071" y="623866"/>
                  <a:pt x="2940096" y="628852"/>
                  <a:pt x="2951223" y="631833"/>
                </a:cubicBezTo>
                <a:cubicBezTo>
                  <a:pt x="2995733" y="643760"/>
                  <a:pt x="3041014" y="619096"/>
                  <a:pt x="3052361" y="576747"/>
                </a:cubicBezTo>
                <a:lnTo>
                  <a:pt x="3124135" y="308884"/>
                </a:lnTo>
                <a:lnTo>
                  <a:pt x="3144008" y="314209"/>
                </a:lnTo>
                <a:lnTo>
                  <a:pt x="3072235" y="582072"/>
                </a:lnTo>
                <a:cubicBezTo>
                  <a:pt x="3058089" y="634865"/>
                  <a:pt x="3001642" y="665610"/>
                  <a:pt x="2946157" y="650743"/>
                </a:cubicBezTo>
                <a:cubicBezTo>
                  <a:pt x="2932285" y="647026"/>
                  <a:pt x="2919787" y="640810"/>
                  <a:pt x="2909064" y="632752"/>
                </a:cubicBezTo>
                <a:lnTo>
                  <a:pt x="2899605" y="622364"/>
                </a:lnTo>
                <a:lnTo>
                  <a:pt x="2886219" y="626631"/>
                </a:lnTo>
                <a:cubicBezTo>
                  <a:pt x="2872904" y="628248"/>
                  <a:pt x="2858972" y="627382"/>
                  <a:pt x="2845101" y="623665"/>
                </a:cubicBezTo>
                <a:cubicBezTo>
                  <a:pt x="2789616" y="608798"/>
                  <a:pt x="2756104" y="553948"/>
                  <a:pt x="2770250" y="501155"/>
                </a:cubicBezTo>
                <a:lnTo>
                  <a:pt x="2809261" y="355564"/>
                </a:lnTo>
                <a:lnTo>
                  <a:pt x="2829134" y="360889"/>
                </a:lnTo>
                <a:lnTo>
                  <a:pt x="2790123" y="506480"/>
                </a:lnTo>
                <a:cubicBezTo>
                  <a:pt x="2778776" y="548830"/>
                  <a:pt x="2805658" y="592830"/>
                  <a:pt x="2850168" y="604756"/>
                </a:cubicBezTo>
                <a:cubicBezTo>
                  <a:pt x="2861295" y="607737"/>
                  <a:pt x="2872471" y="608432"/>
                  <a:pt x="2883152" y="607135"/>
                </a:cubicBezTo>
                <a:lnTo>
                  <a:pt x="2885157" y="606496"/>
                </a:lnTo>
                <a:lnTo>
                  <a:pt x="2882620" y="603710"/>
                </a:lnTo>
                <a:cubicBezTo>
                  <a:pt x="2869074" y="581540"/>
                  <a:pt x="2864233" y="554630"/>
                  <a:pt x="2871306" y="528233"/>
                </a:cubicBezTo>
                <a:lnTo>
                  <a:pt x="2910317" y="382642"/>
                </a:lnTo>
                <a:lnTo>
                  <a:pt x="2930190" y="387967"/>
                </a:lnTo>
                <a:lnTo>
                  <a:pt x="2891179" y="533558"/>
                </a:lnTo>
                <a:cubicBezTo>
                  <a:pt x="2885505" y="554733"/>
                  <a:pt x="2889389" y="576320"/>
                  <a:pt x="2900255" y="594105"/>
                </a:cubicBezTo>
                <a:lnTo>
                  <a:pt x="2905603" y="599978"/>
                </a:lnTo>
                <a:lnTo>
                  <a:pt x="2913172" y="597566"/>
                </a:lnTo>
                <a:cubicBezTo>
                  <a:pt x="2931475" y="587597"/>
                  <a:pt x="2945632" y="570844"/>
                  <a:pt x="2951306" y="549669"/>
                </a:cubicBezTo>
                <a:close/>
                <a:moveTo>
                  <a:pt x="2773366" y="222947"/>
                </a:moveTo>
                <a:cubicBezTo>
                  <a:pt x="2786681" y="221330"/>
                  <a:pt x="2800613" y="222196"/>
                  <a:pt x="2814484" y="225913"/>
                </a:cubicBezTo>
                <a:cubicBezTo>
                  <a:pt x="2869969" y="240780"/>
                  <a:pt x="2903481" y="295630"/>
                  <a:pt x="2889335" y="348424"/>
                </a:cubicBezTo>
                <a:lnTo>
                  <a:pt x="2850324" y="494015"/>
                </a:lnTo>
                <a:lnTo>
                  <a:pt x="2830451" y="488690"/>
                </a:lnTo>
                <a:lnTo>
                  <a:pt x="2869462" y="343098"/>
                </a:lnTo>
                <a:cubicBezTo>
                  <a:pt x="2880810" y="300748"/>
                  <a:pt x="2853927" y="256749"/>
                  <a:pt x="2809417" y="244822"/>
                </a:cubicBezTo>
                <a:cubicBezTo>
                  <a:pt x="2764908" y="232896"/>
                  <a:pt x="2719627" y="257560"/>
                  <a:pt x="2708279" y="299910"/>
                </a:cubicBezTo>
                <a:lnTo>
                  <a:pt x="2636506" y="567772"/>
                </a:lnTo>
                <a:lnTo>
                  <a:pt x="2616632" y="562447"/>
                </a:lnTo>
                <a:lnTo>
                  <a:pt x="2688406" y="294584"/>
                </a:lnTo>
                <a:cubicBezTo>
                  <a:pt x="2699015" y="254989"/>
                  <a:pt x="2733419" y="227797"/>
                  <a:pt x="2773366" y="222947"/>
                </a:cubicBezTo>
                <a:close/>
                <a:moveTo>
                  <a:pt x="2015666" y="198992"/>
                </a:moveTo>
                <a:lnTo>
                  <a:pt x="2087440" y="466855"/>
                </a:lnTo>
                <a:cubicBezTo>
                  <a:pt x="2101586" y="519648"/>
                  <a:pt x="2068074" y="574498"/>
                  <a:pt x="2012588" y="589365"/>
                </a:cubicBezTo>
                <a:cubicBezTo>
                  <a:pt x="1998717" y="593082"/>
                  <a:pt x="1984786" y="593948"/>
                  <a:pt x="1971470" y="592331"/>
                </a:cubicBezTo>
                <a:lnTo>
                  <a:pt x="1958084" y="588064"/>
                </a:lnTo>
                <a:lnTo>
                  <a:pt x="1948625" y="598452"/>
                </a:lnTo>
                <a:cubicBezTo>
                  <a:pt x="1937902" y="606510"/>
                  <a:pt x="1925404" y="612726"/>
                  <a:pt x="1911533" y="616443"/>
                </a:cubicBezTo>
                <a:cubicBezTo>
                  <a:pt x="1856048" y="631310"/>
                  <a:pt x="1799601" y="600565"/>
                  <a:pt x="1785455" y="547772"/>
                </a:cubicBezTo>
                <a:lnTo>
                  <a:pt x="1746444" y="402181"/>
                </a:lnTo>
                <a:lnTo>
                  <a:pt x="1766317" y="396856"/>
                </a:lnTo>
                <a:lnTo>
                  <a:pt x="1805328" y="542447"/>
                </a:lnTo>
                <a:cubicBezTo>
                  <a:pt x="1816676" y="584796"/>
                  <a:pt x="1861957" y="609460"/>
                  <a:pt x="1906466" y="597533"/>
                </a:cubicBezTo>
                <a:cubicBezTo>
                  <a:pt x="1917593" y="594552"/>
                  <a:pt x="1927619" y="589565"/>
                  <a:pt x="1936221" y="583102"/>
                </a:cubicBezTo>
                <a:lnTo>
                  <a:pt x="1937637" y="581547"/>
                </a:lnTo>
                <a:lnTo>
                  <a:pt x="1934047" y="580402"/>
                </a:lnTo>
                <a:cubicBezTo>
                  <a:pt x="1911232" y="567975"/>
                  <a:pt x="1893583" y="547090"/>
                  <a:pt x="1886510" y="520694"/>
                </a:cubicBezTo>
                <a:lnTo>
                  <a:pt x="1847499" y="375103"/>
                </a:lnTo>
                <a:lnTo>
                  <a:pt x="1867373" y="369778"/>
                </a:lnTo>
                <a:lnTo>
                  <a:pt x="1906384" y="515369"/>
                </a:lnTo>
                <a:cubicBezTo>
                  <a:pt x="1912058" y="536543"/>
                  <a:pt x="1926215" y="553297"/>
                  <a:pt x="1944517" y="563265"/>
                </a:cubicBezTo>
                <a:lnTo>
                  <a:pt x="1952086" y="565678"/>
                </a:lnTo>
                <a:lnTo>
                  <a:pt x="1957434" y="559804"/>
                </a:lnTo>
                <a:cubicBezTo>
                  <a:pt x="1968300" y="542020"/>
                  <a:pt x="1972184" y="520432"/>
                  <a:pt x="1966511" y="499258"/>
                </a:cubicBezTo>
                <a:lnTo>
                  <a:pt x="1894737" y="231395"/>
                </a:lnTo>
                <a:lnTo>
                  <a:pt x="1914610" y="226070"/>
                </a:lnTo>
                <a:lnTo>
                  <a:pt x="1986384" y="493933"/>
                </a:lnTo>
                <a:cubicBezTo>
                  <a:pt x="1993457" y="520329"/>
                  <a:pt x="1988616" y="547240"/>
                  <a:pt x="1975070" y="569410"/>
                </a:cubicBezTo>
                <a:lnTo>
                  <a:pt x="1972533" y="572196"/>
                </a:lnTo>
                <a:lnTo>
                  <a:pt x="1974537" y="572835"/>
                </a:lnTo>
                <a:cubicBezTo>
                  <a:pt x="1985219" y="574131"/>
                  <a:pt x="1996395" y="573437"/>
                  <a:pt x="2007522" y="570456"/>
                </a:cubicBezTo>
                <a:cubicBezTo>
                  <a:pt x="2052031" y="558530"/>
                  <a:pt x="2078914" y="514530"/>
                  <a:pt x="2067566" y="472180"/>
                </a:cubicBezTo>
                <a:lnTo>
                  <a:pt x="1995793" y="204317"/>
                </a:lnTo>
                <a:close/>
                <a:moveTo>
                  <a:pt x="2462228" y="182327"/>
                </a:moveTo>
                <a:lnTo>
                  <a:pt x="2482802" y="182327"/>
                </a:lnTo>
                <a:lnTo>
                  <a:pt x="2482802" y="459640"/>
                </a:lnTo>
                <a:cubicBezTo>
                  <a:pt x="2482802" y="486968"/>
                  <a:pt x="2471161" y="511708"/>
                  <a:pt x="2452339" y="529617"/>
                </a:cubicBezTo>
                <a:lnTo>
                  <a:pt x="2449167" y="531652"/>
                </a:lnTo>
                <a:lnTo>
                  <a:pt x="2450938" y="532787"/>
                </a:lnTo>
                <a:cubicBezTo>
                  <a:pt x="2460920" y="536804"/>
                  <a:pt x="2471894" y="539026"/>
                  <a:pt x="2483414" y="539026"/>
                </a:cubicBezTo>
                <a:cubicBezTo>
                  <a:pt x="2529493" y="539026"/>
                  <a:pt x="2566848" y="503484"/>
                  <a:pt x="2566848" y="459640"/>
                </a:cubicBezTo>
                <a:lnTo>
                  <a:pt x="2566848" y="182327"/>
                </a:lnTo>
                <a:lnTo>
                  <a:pt x="2587423" y="182327"/>
                </a:lnTo>
                <a:lnTo>
                  <a:pt x="2587423" y="459640"/>
                </a:lnTo>
                <a:cubicBezTo>
                  <a:pt x="2587423" y="514296"/>
                  <a:pt x="2540857" y="558602"/>
                  <a:pt x="2483414" y="558602"/>
                </a:cubicBezTo>
                <a:cubicBezTo>
                  <a:pt x="2469053" y="558602"/>
                  <a:pt x="2455373" y="555833"/>
                  <a:pt x="2442929" y="550825"/>
                </a:cubicBezTo>
                <a:lnTo>
                  <a:pt x="2431104" y="543239"/>
                </a:lnTo>
                <a:lnTo>
                  <a:pt x="2419278" y="550825"/>
                </a:lnTo>
                <a:cubicBezTo>
                  <a:pt x="2406835" y="555833"/>
                  <a:pt x="2393154" y="558602"/>
                  <a:pt x="2378794" y="558602"/>
                </a:cubicBezTo>
                <a:cubicBezTo>
                  <a:pt x="2321351" y="558602"/>
                  <a:pt x="2274785" y="514296"/>
                  <a:pt x="2274785" y="459640"/>
                </a:cubicBezTo>
                <a:lnTo>
                  <a:pt x="2274785" y="308912"/>
                </a:lnTo>
                <a:lnTo>
                  <a:pt x="2295360" y="308912"/>
                </a:lnTo>
                <a:lnTo>
                  <a:pt x="2295360" y="459640"/>
                </a:lnTo>
                <a:cubicBezTo>
                  <a:pt x="2295360" y="503484"/>
                  <a:pt x="2332714" y="539026"/>
                  <a:pt x="2378794" y="539026"/>
                </a:cubicBezTo>
                <a:cubicBezTo>
                  <a:pt x="2390313" y="539026"/>
                  <a:pt x="2401288" y="536804"/>
                  <a:pt x="2411270" y="532787"/>
                </a:cubicBezTo>
                <a:lnTo>
                  <a:pt x="2413041" y="531652"/>
                </a:lnTo>
                <a:lnTo>
                  <a:pt x="2409869" y="529617"/>
                </a:lnTo>
                <a:cubicBezTo>
                  <a:pt x="2391047" y="511708"/>
                  <a:pt x="2379406" y="486968"/>
                  <a:pt x="2379406" y="459640"/>
                </a:cubicBezTo>
                <a:lnTo>
                  <a:pt x="2379406" y="308912"/>
                </a:lnTo>
                <a:lnTo>
                  <a:pt x="2399980" y="308912"/>
                </a:lnTo>
                <a:lnTo>
                  <a:pt x="2399980" y="459640"/>
                </a:lnTo>
                <a:cubicBezTo>
                  <a:pt x="2399980" y="481561"/>
                  <a:pt x="2409318" y="501408"/>
                  <a:pt x="2424418" y="515774"/>
                </a:cubicBezTo>
                <a:lnTo>
                  <a:pt x="2431104" y="520064"/>
                </a:lnTo>
                <a:lnTo>
                  <a:pt x="2437790" y="515774"/>
                </a:lnTo>
                <a:cubicBezTo>
                  <a:pt x="2452889" y="501408"/>
                  <a:pt x="2462228" y="481561"/>
                  <a:pt x="2462228" y="459640"/>
                </a:cubicBezTo>
                <a:close/>
                <a:moveTo>
                  <a:pt x="2246274" y="182327"/>
                </a:moveTo>
                <a:cubicBezTo>
                  <a:pt x="2303717" y="182327"/>
                  <a:pt x="2350283" y="226634"/>
                  <a:pt x="2350283" y="281290"/>
                </a:cubicBezTo>
                <a:lnTo>
                  <a:pt x="2350283" y="432018"/>
                </a:lnTo>
                <a:lnTo>
                  <a:pt x="2329709" y="432018"/>
                </a:lnTo>
                <a:lnTo>
                  <a:pt x="2329709" y="281290"/>
                </a:lnTo>
                <a:cubicBezTo>
                  <a:pt x="2329709" y="237446"/>
                  <a:pt x="2292354" y="201904"/>
                  <a:pt x="2246274" y="201904"/>
                </a:cubicBezTo>
                <a:cubicBezTo>
                  <a:pt x="2200195" y="201904"/>
                  <a:pt x="2162840" y="237446"/>
                  <a:pt x="2162840" y="281290"/>
                </a:cubicBezTo>
                <a:lnTo>
                  <a:pt x="2162840" y="558602"/>
                </a:lnTo>
                <a:lnTo>
                  <a:pt x="2142266" y="558602"/>
                </a:lnTo>
                <a:lnTo>
                  <a:pt x="2142266" y="281290"/>
                </a:lnTo>
                <a:cubicBezTo>
                  <a:pt x="2142266" y="226634"/>
                  <a:pt x="2188832" y="182327"/>
                  <a:pt x="2246274" y="182327"/>
                </a:cubicBezTo>
                <a:close/>
                <a:moveTo>
                  <a:pt x="2364844" y="97952"/>
                </a:moveTo>
                <a:cubicBezTo>
                  <a:pt x="1112874" y="97952"/>
                  <a:pt x="97952" y="1112874"/>
                  <a:pt x="97952" y="2364839"/>
                </a:cubicBezTo>
                <a:cubicBezTo>
                  <a:pt x="97952" y="3616808"/>
                  <a:pt x="1112874" y="4631729"/>
                  <a:pt x="2364844" y="4631729"/>
                </a:cubicBezTo>
                <a:cubicBezTo>
                  <a:pt x="3616814" y="4631729"/>
                  <a:pt x="4631736" y="3616808"/>
                  <a:pt x="4631736" y="2364839"/>
                </a:cubicBezTo>
                <a:cubicBezTo>
                  <a:pt x="4631736" y="1112874"/>
                  <a:pt x="3616814" y="97952"/>
                  <a:pt x="2364844" y="97952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39"/>
                </a:cubicBezTo>
                <a:cubicBezTo>
                  <a:pt x="4729688" y="3670905"/>
                  <a:pt x="3670911" y="4729681"/>
                  <a:pt x="2364844" y="4729681"/>
                </a:cubicBezTo>
                <a:cubicBezTo>
                  <a:pt x="1058777" y="4729681"/>
                  <a:pt x="0" y="3670905"/>
                  <a:pt x="0" y="2364839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81B308A9-48CC-4E8A-BE59-6D8363A8F3E9}"/>
              </a:ext>
            </a:extLst>
          </p:cNvPr>
          <p:cNvGrpSpPr/>
          <p:nvPr/>
        </p:nvGrpSpPr>
        <p:grpSpPr>
          <a:xfrm>
            <a:off x="702246" y="3641043"/>
            <a:ext cx="2645460" cy="2645457"/>
            <a:chOff x="931972" y="726393"/>
            <a:chExt cx="4729688" cy="4729684"/>
          </a:xfrm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</p:grpSpPr>
        <p:sp>
          <p:nvSpPr>
            <p:cNvPr id="70" name="円: 塗りつぶしなし 69">
              <a:extLst>
                <a:ext uri="{FF2B5EF4-FFF2-40B4-BE49-F238E27FC236}">
                  <a16:creationId xmlns:a16="http://schemas.microsoft.com/office/drawing/2014/main" id="{B42A72E5-5F19-4D6E-9D0B-C6A6493D962B}"/>
                </a:ext>
              </a:extLst>
            </p:cNvPr>
            <p:cNvSpPr/>
            <p:nvPr/>
          </p:nvSpPr>
          <p:spPr>
            <a:xfrm>
              <a:off x="931972" y="726393"/>
              <a:ext cx="4729688" cy="4729684"/>
            </a:xfrm>
            <a:prstGeom prst="donut">
              <a:avLst>
                <a:gd name="adj" fmla="val 2071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C021E78E-95B2-4A78-A204-0EBBA591E8DD}"/>
                </a:ext>
              </a:extLst>
            </p:cNvPr>
            <p:cNvGrpSpPr/>
            <p:nvPr/>
          </p:nvGrpSpPr>
          <p:grpSpPr>
            <a:xfrm>
              <a:off x="1117030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FFB5E63F-C6EB-4540-8BFA-821DDC02CD85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32F5C32F-E717-4547-BAE4-094322C28441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2212D518-3466-4558-ACA9-6CFBA68FE5CD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820093B2-9308-4F56-B9A8-1A3BBD80A085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7EF81169-C136-476B-9002-ECC83B0B459F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1FD6D39-E415-4C69-B73D-A879A5DDC91F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0F50B4F-EA0B-4DB5-ADDE-EC49229947E6}"/>
                </a:ext>
              </a:extLst>
            </p:cNvPr>
            <p:cNvGrpSpPr/>
            <p:nvPr/>
          </p:nvGrpSpPr>
          <p:grpSpPr>
            <a:xfrm rot="27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00581162-1B1B-4BFE-AD66-7C273B268128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B5BDE719-9E04-4913-B3AE-5CD6DBA336CC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E39C49A2-1A48-4D5D-ABAB-6B2A8E23EE0B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FE6C7148-9BEC-4549-8971-1CA63306B07A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3FF4B570-FAFC-43C7-8741-1951B4E92564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8922A8F9-89C8-491F-B451-CDC96797512A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AD75112F-0D7D-44F7-96D8-7A52BE92CB3B}"/>
                </a:ext>
              </a:extLst>
            </p:cNvPr>
            <p:cNvGrpSpPr/>
            <p:nvPr/>
          </p:nvGrpSpPr>
          <p:grpSpPr>
            <a:xfrm rot="9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B33AE7FA-75B8-4DAB-86F8-332555619B40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66F8FD65-CB8F-407C-AA9A-067D4BC4A120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C456470B-DB12-4694-B6AB-D016EC9992C7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D69C0B21-C3F5-4C91-BAC6-9B81130605BE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D7F3AB5F-B725-43D2-8318-F776DBE3365D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BA8DDE93-644D-484F-9DB5-BFC37ACCB2B9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AB797DE7-24F7-4637-B543-FED32BE7D8DC}"/>
                </a:ext>
              </a:extLst>
            </p:cNvPr>
            <p:cNvGrpSpPr/>
            <p:nvPr/>
          </p:nvGrpSpPr>
          <p:grpSpPr>
            <a:xfrm rot="3600000">
              <a:off x="1117028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D0BB7C5A-FE0D-473A-98DF-6AF722FD11C6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E24467FC-D948-4B9E-85E2-23D1CE45806B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569E1C3C-0D2F-464C-92E2-DB9E284CA27B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2215DB80-5A7F-4C60-BB67-F7D6382917B4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B2AB57A2-21AD-45FE-9C1C-D616EB3F7D4C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13F060DC-EB84-4478-8802-B4CA611EDB49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BF54D0B-674C-4767-8AA2-215CE1308F40}"/>
                </a:ext>
              </a:extLst>
            </p:cNvPr>
            <p:cNvGrpSpPr/>
            <p:nvPr/>
          </p:nvGrpSpPr>
          <p:grpSpPr>
            <a:xfrm rot="1800000">
              <a:off x="1117029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55A62B52-2271-4576-BEDC-3CE3D0DE22B8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502D5275-5E48-4FF9-9F4F-3C8ACDAB3671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6EA6477C-0A83-4C5D-ACB6-C9CA731C06E9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C74851F7-DD09-484C-B791-F9D07D9DA7EC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BBB2CB12-DA32-459B-916E-5672F4C41051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DF7E65EF-FBAB-46DD-A595-8E8C92B26C4A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AD749EAA-E207-4990-84E0-03B93BC67262}"/>
                </a:ext>
              </a:extLst>
            </p:cNvPr>
            <p:cNvGrpSpPr/>
            <p:nvPr/>
          </p:nvGrpSpPr>
          <p:grpSpPr>
            <a:xfrm rot="4500000">
              <a:off x="1117028" y="908720"/>
              <a:ext cx="4359574" cy="4359574"/>
              <a:chOff x="1117030" y="908720"/>
              <a:chExt cx="4359574" cy="4359574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2687C3CA-2024-4D99-AC4C-94F9E7F2FEB6}"/>
                  </a:ext>
                </a:extLst>
              </p:cNvPr>
              <p:cNvGrpSpPr/>
              <p:nvPr/>
            </p:nvGrpSpPr>
            <p:grpSpPr>
              <a:xfrm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C789DDA4-27CB-4A07-A344-C155B92C6BBD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12BAC804-47D5-4A9C-96AA-CC59814A33FB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AB093166-9C3C-4658-AF02-60FC519A7C5A}"/>
                  </a:ext>
                </a:extLst>
              </p:cNvPr>
              <p:cNvGrpSpPr/>
              <p:nvPr/>
            </p:nvGrpSpPr>
            <p:grpSpPr>
              <a:xfrm rot="5400000">
                <a:off x="3074238" y="908720"/>
                <a:ext cx="445157" cy="4359574"/>
                <a:chOff x="3074238" y="908720"/>
                <a:chExt cx="445157" cy="4359574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D8881C00-AD36-4D5A-8834-AA8ACA0885BC}"/>
                    </a:ext>
                  </a:extLst>
                </p:cNvPr>
                <p:cNvSpPr/>
                <p:nvPr/>
              </p:nvSpPr>
              <p:spPr>
                <a:xfrm rot="10800000">
                  <a:off x="3074238" y="9087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38449BB7-BA7F-4F5B-9024-8BC6145213F0}"/>
                    </a:ext>
                  </a:extLst>
                </p:cNvPr>
                <p:cNvSpPr/>
                <p:nvPr/>
              </p:nvSpPr>
              <p:spPr>
                <a:xfrm>
                  <a:off x="3074238" y="4892020"/>
                  <a:ext cx="445157" cy="376274"/>
                </a:xfrm>
                <a:custGeom>
                  <a:avLst/>
                  <a:gdLst>
                    <a:gd name="connsiteX0" fmla="*/ 273556 w 972686"/>
                    <a:gd name="connsiteY0" fmla="*/ 864096 h 864096"/>
                    <a:gd name="connsiteX1" fmla="*/ 228600 w 972686"/>
                    <a:gd name="connsiteY1" fmla="*/ 864096 h 864096"/>
                    <a:gd name="connsiteX2" fmla="*/ 228600 w 972686"/>
                    <a:gd name="connsiteY2" fmla="*/ 227263 h 864096"/>
                    <a:gd name="connsiteX3" fmla="*/ 295164 w 972686"/>
                    <a:gd name="connsiteY3" fmla="*/ 66564 h 864096"/>
                    <a:gd name="connsiteX4" fmla="*/ 302094 w 972686"/>
                    <a:gd name="connsiteY4" fmla="*/ 61891 h 864096"/>
                    <a:gd name="connsiteX5" fmla="*/ 298225 w 972686"/>
                    <a:gd name="connsiteY5" fmla="*/ 59283 h 864096"/>
                    <a:gd name="connsiteX6" fmla="*/ 227263 w 972686"/>
                    <a:gd name="connsiteY6" fmla="*/ 44956 h 864096"/>
                    <a:gd name="connsiteX7" fmla="*/ 44956 w 972686"/>
                    <a:gd name="connsiteY7" fmla="*/ 227263 h 864096"/>
                    <a:gd name="connsiteX8" fmla="*/ 44956 w 972686"/>
                    <a:gd name="connsiteY8" fmla="*/ 864096 h 864096"/>
                    <a:gd name="connsiteX9" fmla="*/ 0 w 972686"/>
                    <a:gd name="connsiteY9" fmla="*/ 864096 h 864096"/>
                    <a:gd name="connsiteX10" fmla="*/ 0 w 972686"/>
                    <a:gd name="connsiteY10" fmla="*/ 227263 h 864096"/>
                    <a:gd name="connsiteX11" fmla="*/ 227263 w 972686"/>
                    <a:gd name="connsiteY11" fmla="*/ 0 h 864096"/>
                    <a:gd name="connsiteX12" fmla="*/ 315724 w 972686"/>
                    <a:gd name="connsiteY12" fmla="*/ 17860 h 864096"/>
                    <a:gd name="connsiteX13" fmla="*/ 341563 w 972686"/>
                    <a:gd name="connsiteY13" fmla="*/ 35281 h 864096"/>
                    <a:gd name="connsiteX14" fmla="*/ 367402 w 972686"/>
                    <a:gd name="connsiteY14" fmla="*/ 17860 h 864096"/>
                    <a:gd name="connsiteX15" fmla="*/ 455863 w 972686"/>
                    <a:gd name="connsiteY15" fmla="*/ 0 h 864096"/>
                    <a:gd name="connsiteX16" fmla="*/ 683126 w 972686"/>
                    <a:gd name="connsiteY16" fmla="*/ 227263 h 864096"/>
                    <a:gd name="connsiteX17" fmla="*/ 683126 w 972686"/>
                    <a:gd name="connsiteY17" fmla="*/ 573400 h 864096"/>
                    <a:gd name="connsiteX18" fmla="*/ 638170 w 972686"/>
                    <a:gd name="connsiteY18" fmla="*/ 573400 h 864096"/>
                    <a:gd name="connsiteX19" fmla="*/ 638170 w 972686"/>
                    <a:gd name="connsiteY19" fmla="*/ 227263 h 864096"/>
                    <a:gd name="connsiteX20" fmla="*/ 455863 w 972686"/>
                    <a:gd name="connsiteY20" fmla="*/ 44956 h 864096"/>
                    <a:gd name="connsiteX21" fmla="*/ 384901 w 972686"/>
                    <a:gd name="connsiteY21" fmla="*/ 59283 h 864096"/>
                    <a:gd name="connsiteX22" fmla="*/ 381032 w 972686"/>
                    <a:gd name="connsiteY22" fmla="*/ 61891 h 864096"/>
                    <a:gd name="connsiteX23" fmla="*/ 387962 w 972686"/>
                    <a:gd name="connsiteY23" fmla="*/ 66564 h 864096"/>
                    <a:gd name="connsiteX24" fmla="*/ 454526 w 972686"/>
                    <a:gd name="connsiteY24" fmla="*/ 227263 h 864096"/>
                    <a:gd name="connsiteX25" fmla="*/ 454526 w 972686"/>
                    <a:gd name="connsiteY25" fmla="*/ 573400 h 864096"/>
                    <a:gd name="connsiteX26" fmla="*/ 409570 w 972686"/>
                    <a:gd name="connsiteY26" fmla="*/ 573400 h 864096"/>
                    <a:gd name="connsiteX27" fmla="*/ 409570 w 972686"/>
                    <a:gd name="connsiteY27" fmla="*/ 227263 h 864096"/>
                    <a:gd name="connsiteX28" fmla="*/ 356173 w 972686"/>
                    <a:gd name="connsiteY28" fmla="*/ 98353 h 864096"/>
                    <a:gd name="connsiteX29" fmla="*/ 341563 w 972686"/>
                    <a:gd name="connsiteY29" fmla="*/ 88502 h 864096"/>
                    <a:gd name="connsiteX30" fmla="*/ 326953 w 972686"/>
                    <a:gd name="connsiteY30" fmla="*/ 98353 h 864096"/>
                    <a:gd name="connsiteX31" fmla="*/ 273556 w 972686"/>
                    <a:gd name="connsiteY31" fmla="*/ 227263 h 864096"/>
                    <a:gd name="connsiteX32" fmla="*/ 745423 w 972686"/>
                    <a:gd name="connsiteY32" fmla="*/ 864096 h 864096"/>
                    <a:gd name="connsiteX33" fmla="*/ 518160 w 972686"/>
                    <a:gd name="connsiteY33" fmla="*/ 636833 h 864096"/>
                    <a:gd name="connsiteX34" fmla="*/ 518160 w 972686"/>
                    <a:gd name="connsiteY34" fmla="*/ 290696 h 864096"/>
                    <a:gd name="connsiteX35" fmla="*/ 563116 w 972686"/>
                    <a:gd name="connsiteY35" fmla="*/ 290696 h 864096"/>
                    <a:gd name="connsiteX36" fmla="*/ 563116 w 972686"/>
                    <a:gd name="connsiteY36" fmla="*/ 636833 h 864096"/>
                    <a:gd name="connsiteX37" fmla="*/ 745423 w 972686"/>
                    <a:gd name="connsiteY37" fmla="*/ 819140 h 864096"/>
                    <a:gd name="connsiteX38" fmla="*/ 927730 w 972686"/>
                    <a:gd name="connsiteY38" fmla="*/ 636833 h 864096"/>
                    <a:gd name="connsiteX39" fmla="*/ 927730 w 972686"/>
                    <a:gd name="connsiteY39" fmla="*/ 0 h 864096"/>
                    <a:gd name="connsiteX40" fmla="*/ 972686 w 972686"/>
                    <a:gd name="connsiteY40" fmla="*/ 0 h 864096"/>
                    <a:gd name="connsiteX41" fmla="*/ 972686 w 972686"/>
                    <a:gd name="connsiteY41" fmla="*/ 636833 h 864096"/>
                    <a:gd name="connsiteX42" fmla="*/ 745423 w 972686"/>
                    <a:gd name="connsiteY42" fmla="*/ 864096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72686" h="864096">
                      <a:moveTo>
                        <a:pt x="273556" y="864096"/>
                      </a:moveTo>
                      <a:lnTo>
                        <a:pt x="228600" y="864096"/>
                      </a:lnTo>
                      <a:lnTo>
                        <a:pt x="228600" y="227263"/>
                      </a:lnTo>
                      <a:cubicBezTo>
                        <a:pt x="228600" y="164506"/>
                        <a:pt x="254037" y="107690"/>
                        <a:pt x="295164" y="66564"/>
                      </a:cubicBezTo>
                      <a:lnTo>
                        <a:pt x="302094" y="61891"/>
                      </a:lnTo>
                      <a:lnTo>
                        <a:pt x="298225" y="59283"/>
                      </a:lnTo>
                      <a:cubicBezTo>
                        <a:pt x="276414" y="50058"/>
                        <a:pt x="252434" y="44956"/>
                        <a:pt x="227263" y="44956"/>
                      </a:cubicBezTo>
                      <a:cubicBezTo>
                        <a:pt x="126578" y="44956"/>
                        <a:pt x="44956" y="126578"/>
                        <a:pt x="44956" y="227263"/>
                      </a:cubicBezTo>
                      <a:lnTo>
                        <a:pt x="44956" y="864096"/>
                      </a:lnTo>
                      <a:lnTo>
                        <a:pt x="0" y="864096"/>
                      </a:lnTo>
                      <a:lnTo>
                        <a:pt x="0" y="227263"/>
                      </a:lnTo>
                      <a:cubicBezTo>
                        <a:pt x="0" y="101749"/>
                        <a:pt x="101749" y="0"/>
                        <a:pt x="227263" y="0"/>
                      </a:cubicBezTo>
                      <a:cubicBezTo>
                        <a:pt x="258642" y="0"/>
                        <a:pt x="288535" y="6359"/>
                        <a:pt x="315724" y="17860"/>
                      </a:cubicBezTo>
                      <a:lnTo>
                        <a:pt x="341563" y="35281"/>
                      </a:lnTo>
                      <a:lnTo>
                        <a:pt x="367402" y="17860"/>
                      </a:lnTo>
                      <a:cubicBezTo>
                        <a:pt x="394591" y="6359"/>
                        <a:pt x="424485" y="0"/>
                        <a:pt x="455863" y="0"/>
                      </a:cubicBezTo>
                      <a:cubicBezTo>
                        <a:pt x="581377" y="0"/>
                        <a:pt x="683126" y="101749"/>
                        <a:pt x="683126" y="227263"/>
                      </a:cubicBezTo>
                      <a:lnTo>
                        <a:pt x="683126" y="573400"/>
                      </a:lnTo>
                      <a:lnTo>
                        <a:pt x="638170" y="573400"/>
                      </a:lnTo>
                      <a:lnTo>
                        <a:pt x="638170" y="227263"/>
                      </a:lnTo>
                      <a:cubicBezTo>
                        <a:pt x="638170" y="126578"/>
                        <a:pt x="556548" y="44956"/>
                        <a:pt x="455863" y="44956"/>
                      </a:cubicBezTo>
                      <a:cubicBezTo>
                        <a:pt x="430692" y="44956"/>
                        <a:pt x="406712" y="50058"/>
                        <a:pt x="384901" y="59283"/>
                      </a:cubicBezTo>
                      <a:lnTo>
                        <a:pt x="381032" y="61891"/>
                      </a:lnTo>
                      <a:lnTo>
                        <a:pt x="387962" y="66564"/>
                      </a:lnTo>
                      <a:cubicBezTo>
                        <a:pt x="429089" y="107690"/>
                        <a:pt x="454526" y="164506"/>
                        <a:pt x="454526" y="227263"/>
                      </a:cubicBezTo>
                      <a:lnTo>
                        <a:pt x="454526" y="573400"/>
                      </a:lnTo>
                      <a:lnTo>
                        <a:pt x="409570" y="573400"/>
                      </a:lnTo>
                      <a:lnTo>
                        <a:pt x="409570" y="227263"/>
                      </a:lnTo>
                      <a:cubicBezTo>
                        <a:pt x="409570" y="176921"/>
                        <a:pt x="389165" y="131344"/>
                        <a:pt x="356173" y="98353"/>
                      </a:cubicBezTo>
                      <a:lnTo>
                        <a:pt x="341563" y="88502"/>
                      </a:lnTo>
                      <a:lnTo>
                        <a:pt x="326953" y="98353"/>
                      </a:lnTo>
                      <a:cubicBezTo>
                        <a:pt x="293962" y="131344"/>
                        <a:pt x="273556" y="176921"/>
                        <a:pt x="273556" y="227263"/>
                      </a:cubicBezTo>
                      <a:close/>
                      <a:moveTo>
                        <a:pt x="745423" y="864096"/>
                      </a:moveTo>
                      <a:cubicBezTo>
                        <a:pt x="619909" y="864096"/>
                        <a:pt x="518160" y="762347"/>
                        <a:pt x="518160" y="636833"/>
                      </a:cubicBezTo>
                      <a:lnTo>
                        <a:pt x="518160" y="290696"/>
                      </a:lnTo>
                      <a:lnTo>
                        <a:pt x="563116" y="290696"/>
                      </a:lnTo>
                      <a:lnTo>
                        <a:pt x="563116" y="636833"/>
                      </a:lnTo>
                      <a:cubicBezTo>
                        <a:pt x="563116" y="737518"/>
                        <a:pt x="644738" y="819140"/>
                        <a:pt x="745423" y="819140"/>
                      </a:cubicBezTo>
                      <a:cubicBezTo>
                        <a:pt x="846108" y="819140"/>
                        <a:pt x="927730" y="737518"/>
                        <a:pt x="927730" y="636833"/>
                      </a:cubicBezTo>
                      <a:lnTo>
                        <a:pt x="927730" y="0"/>
                      </a:lnTo>
                      <a:lnTo>
                        <a:pt x="972686" y="0"/>
                      </a:lnTo>
                      <a:lnTo>
                        <a:pt x="972686" y="636833"/>
                      </a:lnTo>
                      <a:cubicBezTo>
                        <a:pt x="972686" y="762347"/>
                        <a:pt x="870937" y="864096"/>
                        <a:pt x="745423" y="8640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sp>
          <p:nvSpPr>
            <p:cNvPr id="77" name="円: 塗りつぶしなし 76">
              <a:extLst>
                <a:ext uri="{FF2B5EF4-FFF2-40B4-BE49-F238E27FC236}">
                  <a16:creationId xmlns:a16="http://schemas.microsoft.com/office/drawing/2014/main" id="{E6E3B00E-0F74-41E8-B560-898FE5F9F3AC}"/>
                </a:ext>
              </a:extLst>
            </p:cNvPr>
            <p:cNvSpPr/>
            <p:nvPr/>
          </p:nvSpPr>
          <p:spPr>
            <a:xfrm>
              <a:off x="1581453" y="1375873"/>
              <a:ext cx="3430726" cy="3430724"/>
            </a:xfrm>
            <a:prstGeom prst="donut">
              <a:avLst>
                <a:gd name="adj" fmla="val 2071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86EA261-948A-482B-B578-A92F86410CD3}"/>
                </a:ext>
              </a:extLst>
            </p:cNvPr>
            <p:cNvSpPr/>
            <p:nvPr/>
          </p:nvSpPr>
          <p:spPr>
            <a:xfrm rot="10800000">
              <a:off x="2349675" y="2548472"/>
              <a:ext cx="1923190" cy="1657924"/>
            </a:xfrm>
            <a:custGeom>
              <a:avLst/>
              <a:gdLst>
                <a:gd name="connsiteX0" fmla="*/ 1695614 w 1923190"/>
                <a:gd name="connsiteY0" fmla="*/ 1525239 h 1657924"/>
                <a:gd name="connsiteX1" fmla="*/ 961594 w 1923190"/>
                <a:gd name="connsiteY1" fmla="*/ 259685 h 1657924"/>
                <a:gd name="connsiteX2" fmla="*/ 227574 w 1923190"/>
                <a:gd name="connsiteY2" fmla="*/ 1525239 h 1657924"/>
                <a:gd name="connsiteX3" fmla="*/ 1923190 w 1923190"/>
                <a:gd name="connsiteY3" fmla="*/ 1657924 h 1657924"/>
                <a:gd name="connsiteX4" fmla="*/ 0 w 1923190"/>
                <a:gd name="connsiteY4" fmla="*/ 1657924 h 1657924"/>
                <a:gd name="connsiteX5" fmla="*/ 961595 w 1923190"/>
                <a:gd name="connsiteY5" fmla="*/ 0 h 165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3190" h="1657924">
                  <a:moveTo>
                    <a:pt x="1695614" y="1525239"/>
                  </a:moveTo>
                  <a:lnTo>
                    <a:pt x="961594" y="259685"/>
                  </a:lnTo>
                  <a:lnTo>
                    <a:pt x="227574" y="1525239"/>
                  </a:lnTo>
                  <a:close/>
                  <a:moveTo>
                    <a:pt x="1923190" y="1657924"/>
                  </a:moveTo>
                  <a:lnTo>
                    <a:pt x="0" y="1657924"/>
                  </a:lnTo>
                  <a:lnTo>
                    <a:pt x="96159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91F7251-EF2E-47D5-9009-02644EF485AD}"/>
                </a:ext>
              </a:extLst>
            </p:cNvPr>
            <p:cNvSpPr/>
            <p:nvPr/>
          </p:nvSpPr>
          <p:spPr>
            <a:xfrm>
              <a:off x="2349675" y="2015072"/>
              <a:ext cx="1923190" cy="1657924"/>
            </a:xfrm>
            <a:custGeom>
              <a:avLst/>
              <a:gdLst>
                <a:gd name="connsiteX0" fmla="*/ 961596 w 1923190"/>
                <a:gd name="connsiteY0" fmla="*/ 246985 h 1657924"/>
                <a:gd name="connsiteX1" fmla="*/ 227576 w 1923190"/>
                <a:gd name="connsiteY1" fmla="*/ 1512539 h 1657924"/>
                <a:gd name="connsiteX2" fmla="*/ 1695616 w 1923190"/>
                <a:gd name="connsiteY2" fmla="*/ 1512539 h 1657924"/>
                <a:gd name="connsiteX3" fmla="*/ 961595 w 1923190"/>
                <a:gd name="connsiteY3" fmla="*/ 0 h 1657924"/>
                <a:gd name="connsiteX4" fmla="*/ 1923190 w 1923190"/>
                <a:gd name="connsiteY4" fmla="*/ 1657924 h 1657924"/>
                <a:gd name="connsiteX5" fmla="*/ 0 w 1923190"/>
                <a:gd name="connsiteY5" fmla="*/ 1657924 h 165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3190" h="1657924">
                  <a:moveTo>
                    <a:pt x="961596" y="246985"/>
                  </a:moveTo>
                  <a:lnTo>
                    <a:pt x="227576" y="1512539"/>
                  </a:lnTo>
                  <a:lnTo>
                    <a:pt x="1695616" y="1512539"/>
                  </a:lnTo>
                  <a:close/>
                  <a:moveTo>
                    <a:pt x="961595" y="0"/>
                  </a:moveTo>
                  <a:lnTo>
                    <a:pt x="1923190" y="1657924"/>
                  </a:lnTo>
                  <a:lnTo>
                    <a:pt x="0" y="16579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39DEBD7-DDC2-46E3-B667-8E5893AC754C}"/>
                </a:ext>
              </a:extLst>
            </p:cNvPr>
            <p:cNvGrpSpPr/>
            <p:nvPr/>
          </p:nvGrpSpPr>
          <p:grpSpPr>
            <a:xfrm>
              <a:off x="2353352" y="1690461"/>
              <a:ext cx="658064" cy="749812"/>
              <a:chOff x="2038525" y="2015072"/>
              <a:chExt cx="1923190" cy="2191324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01DF0B7-8C03-4C6A-85FB-4285CDAE81DA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84CFF884-2252-4372-8971-DAABEA2B91F7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0AB413E3-BF22-4936-8335-DFC25D7A2968}"/>
                </a:ext>
              </a:extLst>
            </p:cNvPr>
            <p:cNvGrpSpPr/>
            <p:nvPr/>
          </p:nvGrpSpPr>
          <p:grpSpPr>
            <a:xfrm>
              <a:off x="3597952" y="1690461"/>
              <a:ext cx="658064" cy="749812"/>
              <a:chOff x="2038525" y="2015072"/>
              <a:chExt cx="1923190" cy="2191324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1155D1FE-C75F-4F14-8042-21CDF507F525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5CBB953-F70D-4D4B-AFFB-89E6CCF4D0EE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E982441D-A75E-455E-B5C3-C303B47E7DF1}"/>
                </a:ext>
              </a:extLst>
            </p:cNvPr>
            <p:cNvGrpSpPr/>
            <p:nvPr/>
          </p:nvGrpSpPr>
          <p:grpSpPr>
            <a:xfrm>
              <a:off x="2353352" y="3754211"/>
              <a:ext cx="658064" cy="749812"/>
              <a:chOff x="2038525" y="2015072"/>
              <a:chExt cx="1923190" cy="2191324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D5946C68-7325-41D4-A5B4-865A1340F66F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7889EFE7-A46A-43B6-9486-88418EB91F8E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18DA437F-97E1-475C-BFB4-9DBB265FAF93}"/>
                </a:ext>
              </a:extLst>
            </p:cNvPr>
            <p:cNvGrpSpPr/>
            <p:nvPr/>
          </p:nvGrpSpPr>
          <p:grpSpPr>
            <a:xfrm>
              <a:off x="3597952" y="3754211"/>
              <a:ext cx="658064" cy="749812"/>
              <a:chOff x="2038525" y="2015072"/>
              <a:chExt cx="1923190" cy="2191324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2513DBA-CD9F-4FB0-BEE1-951B1184D963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D6EC159-9C91-4AB0-9DE2-21E0A2EB8EEA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F5755CC4-DDC0-4D24-A8C2-1C6EF689927D}"/>
                </a:ext>
              </a:extLst>
            </p:cNvPr>
            <p:cNvGrpSpPr/>
            <p:nvPr/>
          </p:nvGrpSpPr>
          <p:grpSpPr>
            <a:xfrm>
              <a:off x="1768914" y="2731861"/>
              <a:ext cx="658064" cy="749812"/>
              <a:chOff x="2038525" y="2015072"/>
              <a:chExt cx="1923190" cy="2191324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6ABA517-E083-4B59-BA2F-37335832EA18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EB75DFEA-C3BE-48BF-B795-C902B36C22AF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E0C217A7-35D2-45E0-911F-67182C8950CC}"/>
                </a:ext>
              </a:extLst>
            </p:cNvPr>
            <p:cNvGrpSpPr/>
            <p:nvPr/>
          </p:nvGrpSpPr>
          <p:grpSpPr>
            <a:xfrm>
              <a:off x="4177687" y="2731861"/>
              <a:ext cx="658064" cy="749812"/>
              <a:chOff x="2038525" y="2015072"/>
              <a:chExt cx="1923190" cy="2191324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F4C0889F-848A-4673-85D1-2058F6367181}"/>
                  </a:ext>
                </a:extLst>
              </p:cNvPr>
              <p:cNvSpPr/>
              <p:nvPr/>
            </p:nvSpPr>
            <p:spPr>
              <a:xfrm rot="10800000">
                <a:off x="2038525" y="2548472"/>
                <a:ext cx="1923190" cy="1657924"/>
              </a:xfrm>
              <a:custGeom>
                <a:avLst/>
                <a:gdLst>
                  <a:gd name="connsiteX0" fmla="*/ 1695614 w 1923190"/>
                  <a:gd name="connsiteY0" fmla="*/ 1525239 h 1657924"/>
                  <a:gd name="connsiteX1" fmla="*/ 961594 w 1923190"/>
                  <a:gd name="connsiteY1" fmla="*/ 259685 h 1657924"/>
                  <a:gd name="connsiteX2" fmla="*/ 227574 w 1923190"/>
                  <a:gd name="connsiteY2" fmla="*/ 1525239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695614" y="1525239"/>
                    </a:moveTo>
                    <a:lnTo>
                      <a:pt x="961594" y="259685"/>
                    </a:lnTo>
                    <a:lnTo>
                      <a:pt x="227574" y="1525239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E354B621-C9D8-4DB9-8AF3-5F067D1CBDDE}"/>
                  </a:ext>
                </a:extLst>
              </p:cNvPr>
              <p:cNvSpPr/>
              <p:nvPr/>
            </p:nvSpPr>
            <p:spPr>
              <a:xfrm>
                <a:off x="2038525" y="2015072"/>
                <a:ext cx="1923190" cy="1657924"/>
              </a:xfrm>
              <a:custGeom>
                <a:avLst/>
                <a:gdLst>
                  <a:gd name="connsiteX0" fmla="*/ 961596 w 1923190"/>
                  <a:gd name="connsiteY0" fmla="*/ 246985 h 1657924"/>
                  <a:gd name="connsiteX1" fmla="*/ 227576 w 1923190"/>
                  <a:gd name="connsiteY1" fmla="*/ 1512539 h 1657924"/>
                  <a:gd name="connsiteX2" fmla="*/ 1695616 w 1923190"/>
                  <a:gd name="connsiteY2" fmla="*/ 1512539 h 1657924"/>
                  <a:gd name="connsiteX3" fmla="*/ 961595 w 1923190"/>
                  <a:gd name="connsiteY3" fmla="*/ 0 h 1657924"/>
                  <a:gd name="connsiteX4" fmla="*/ 1923190 w 1923190"/>
                  <a:gd name="connsiteY4" fmla="*/ 1657924 h 1657924"/>
                  <a:gd name="connsiteX5" fmla="*/ 0 w 1923190"/>
                  <a:gd name="connsiteY5" fmla="*/ 1657924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961596" y="246985"/>
                    </a:moveTo>
                    <a:lnTo>
                      <a:pt x="227576" y="1512539"/>
                    </a:lnTo>
                    <a:lnTo>
                      <a:pt x="1695616" y="1512539"/>
                    </a:lnTo>
                    <a:close/>
                    <a:moveTo>
                      <a:pt x="961595" y="0"/>
                    </a:moveTo>
                    <a:lnTo>
                      <a:pt x="1923190" y="1657924"/>
                    </a:lnTo>
                    <a:lnTo>
                      <a:pt x="0" y="1657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</p:grpSp>
      <p:sp>
        <p:nvSpPr>
          <p:cNvPr id="134" name="フリーフォーム: 図形 133">
            <a:extLst>
              <a:ext uri="{FF2B5EF4-FFF2-40B4-BE49-F238E27FC236}">
                <a16:creationId xmlns:a16="http://schemas.microsoft.com/office/drawing/2014/main" id="{3AAAB002-CFE2-4840-A272-924392511F10}"/>
              </a:ext>
            </a:extLst>
          </p:cNvPr>
          <p:cNvSpPr/>
          <p:nvPr/>
        </p:nvSpPr>
        <p:spPr>
          <a:xfrm>
            <a:off x="3654996" y="3641046"/>
            <a:ext cx="2645459" cy="2645455"/>
          </a:xfrm>
          <a:custGeom>
            <a:avLst/>
            <a:gdLst>
              <a:gd name="connsiteX0" fmla="*/ 2566848 w 4729688"/>
              <a:gd name="connsiteY0" fmla="*/ 4165624 h 4729681"/>
              <a:gd name="connsiteX1" fmla="*/ 2587423 w 4729688"/>
              <a:gd name="connsiteY1" fmla="*/ 4165624 h 4729681"/>
              <a:gd name="connsiteX2" fmla="*/ 2587423 w 4729688"/>
              <a:gd name="connsiteY2" fmla="*/ 4442936 h 4729681"/>
              <a:gd name="connsiteX3" fmla="*/ 2483414 w 4729688"/>
              <a:gd name="connsiteY3" fmla="*/ 4541898 h 4729681"/>
              <a:gd name="connsiteX4" fmla="*/ 2379406 w 4729688"/>
              <a:gd name="connsiteY4" fmla="*/ 4442936 h 4729681"/>
              <a:gd name="connsiteX5" fmla="*/ 2379406 w 4729688"/>
              <a:gd name="connsiteY5" fmla="*/ 4292209 h 4729681"/>
              <a:gd name="connsiteX6" fmla="*/ 2399980 w 4729688"/>
              <a:gd name="connsiteY6" fmla="*/ 4292209 h 4729681"/>
              <a:gd name="connsiteX7" fmla="*/ 2399980 w 4729688"/>
              <a:gd name="connsiteY7" fmla="*/ 4442936 h 4729681"/>
              <a:gd name="connsiteX8" fmla="*/ 2483414 w 4729688"/>
              <a:gd name="connsiteY8" fmla="*/ 4522322 h 4729681"/>
              <a:gd name="connsiteX9" fmla="*/ 2566848 w 4729688"/>
              <a:gd name="connsiteY9" fmla="*/ 4442936 h 4729681"/>
              <a:gd name="connsiteX10" fmla="*/ 2246274 w 4729688"/>
              <a:gd name="connsiteY10" fmla="*/ 4165624 h 4729681"/>
              <a:gd name="connsiteX11" fmla="*/ 2286759 w 4729688"/>
              <a:gd name="connsiteY11" fmla="*/ 4173401 h 4729681"/>
              <a:gd name="connsiteX12" fmla="*/ 2298585 w 4729688"/>
              <a:gd name="connsiteY12" fmla="*/ 4180987 h 4729681"/>
              <a:gd name="connsiteX13" fmla="*/ 2310410 w 4729688"/>
              <a:gd name="connsiteY13" fmla="*/ 4173401 h 4729681"/>
              <a:gd name="connsiteX14" fmla="*/ 2350895 w 4729688"/>
              <a:gd name="connsiteY14" fmla="*/ 4165624 h 4729681"/>
              <a:gd name="connsiteX15" fmla="*/ 2454903 w 4729688"/>
              <a:gd name="connsiteY15" fmla="*/ 4264587 h 4729681"/>
              <a:gd name="connsiteX16" fmla="*/ 2454903 w 4729688"/>
              <a:gd name="connsiteY16" fmla="*/ 4415314 h 4729681"/>
              <a:gd name="connsiteX17" fmla="*/ 2434329 w 4729688"/>
              <a:gd name="connsiteY17" fmla="*/ 4415314 h 4729681"/>
              <a:gd name="connsiteX18" fmla="*/ 2434329 w 4729688"/>
              <a:gd name="connsiteY18" fmla="*/ 4264587 h 4729681"/>
              <a:gd name="connsiteX19" fmla="*/ 2350895 w 4729688"/>
              <a:gd name="connsiteY19" fmla="*/ 4185201 h 4729681"/>
              <a:gd name="connsiteX20" fmla="*/ 2318419 w 4729688"/>
              <a:gd name="connsiteY20" fmla="*/ 4191439 h 4729681"/>
              <a:gd name="connsiteX21" fmla="*/ 2316648 w 4729688"/>
              <a:gd name="connsiteY21" fmla="*/ 4192575 h 4729681"/>
              <a:gd name="connsiteX22" fmla="*/ 2319819 w 4729688"/>
              <a:gd name="connsiteY22" fmla="*/ 4194610 h 4729681"/>
              <a:gd name="connsiteX23" fmla="*/ 2350283 w 4729688"/>
              <a:gd name="connsiteY23" fmla="*/ 4264587 h 4729681"/>
              <a:gd name="connsiteX24" fmla="*/ 2350283 w 4729688"/>
              <a:gd name="connsiteY24" fmla="*/ 4415314 h 4729681"/>
              <a:gd name="connsiteX25" fmla="*/ 2329709 w 4729688"/>
              <a:gd name="connsiteY25" fmla="*/ 4415314 h 4729681"/>
              <a:gd name="connsiteX26" fmla="*/ 2329709 w 4729688"/>
              <a:gd name="connsiteY26" fmla="*/ 4264587 h 4729681"/>
              <a:gd name="connsiteX27" fmla="*/ 2305271 w 4729688"/>
              <a:gd name="connsiteY27" fmla="*/ 4208452 h 4729681"/>
              <a:gd name="connsiteX28" fmla="*/ 2298585 w 4729688"/>
              <a:gd name="connsiteY28" fmla="*/ 4204163 h 4729681"/>
              <a:gd name="connsiteX29" fmla="*/ 2291898 w 4729688"/>
              <a:gd name="connsiteY29" fmla="*/ 4208452 h 4729681"/>
              <a:gd name="connsiteX30" fmla="*/ 2267461 w 4729688"/>
              <a:gd name="connsiteY30" fmla="*/ 4264587 h 4729681"/>
              <a:gd name="connsiteX31" fmla="*/ 2267461 w 4729688"/>
              <a:gd name="connsiteY31" fmla="*/ 4541898 h 4729681"/>
              <a:gd name="connsiteX32" fmla="*/ 2246886 w 4729688"/>
              <a:gd name="connsiteY32" fmla="*/ 4541898 h 4729681"/>
              <a:gd name="connsiteX33" fmla="*/ 2246886 w 4729688"/>
              <a:gd name="connsiteY33" fmla="*/ 4264587 h 4729681"/>
              <a:gd name="connsiteX34" fmla="*/ 2277350 w 4729688"/>
              <a:gd name="connsiteY34" fmla="*/ 4194610 h 4729681"/>
              <a:gd name="connsiteX35" fmla="*/ 2280521 w 4729688"/>
              <a:gd name="connsiteY35" fmla="*/ 4192575 h 4729681"/>
              <a:gd name="connsiteX36" fmla="*/ 2278751 w 4729688"/>
              <a:gd name="connsiteY36" fmla="*/ 4191439 h 4729681"/>
              <a:gd name="connsiteX37" fmla="*/ 2246274 w 4729688"/>
              <a:gd name="connsiteY37" fmla="*/ 4185201 h 4729681"/>
              <a:gd name="connsiteX38" fmla="*/ 2162840 w 4729688"/>
              <a:gd name="connsiteY38" fmla="*/ 4264587 h 4729681"/>
              <a:gd name="connsiteX39" fmla="*/ 2162840 w 4729688"/>
              <a:gd name="connsiteY39" fmla="*/ 4541898 h 4729681"/>
              <a:gd name="connsiteX40" fmla="*/ 2142266 w 4729688"/>
              <a:gd name="connsiteY40" fmla="*/ 4541898 h 4729681"/>
              <a:gd name="connsiteX41" fmla="*/ 2142266 w 4729688"/>
              <a:gd name="connsiteY41" fmla="*/ 4264587 h 4729681"/>
              <a:gd name="connsiteX42" fmla="*/ 2246274 w 4729688"/>
              <a:gd name="connsiteY42" fmla="*/ 4165624 h 4729681"/>
              <a:gd name="connsiteX43" fmla="*/ 2093181 w 4729688"/>
              <a:gd name="connsiteY43" fmla="*/ 4156453 h 4729681"/>
              <a:gd name="connsiteX44" fmla="*/ 2113054 w 4729688"/>
              <a:gd name="connsiteY44" fmla="*/ 4161778 h 4729681"/>
              <a:gd name="connsiteX45" fmla="*/ 2041281 w 4729688"/>
              <a:gd name="connsiteY45" fmla="*/ 4429641 h 4729681"/>
              <a:gd name="connsiteX46" fmla="*/ 1915203 w 4729688"/>
              <a:gd name="connsiteY46" fmla="*/ 4498312 h 4729681"/>
              <a:gd name="connsiteX47" fmla="*/ 1840351 w 4729688"/>
              <a:gd name="connsiteY47" fmla="*/ 4375802 h 4729681"/>
              <a:gd name="connsiteX48" fmla="*/ 1879362 w 4729688"/>
              <a:gd name="connsiteY48" fmla="*/ 4230211 h 4729681"/>
              <a:gd name="connsiteX49" fmla="*/ 1899236 w 4729688"/>
              <a:gd name="connsiteY49" fmla="*/ 4235536 h 4729681"/>
              <a:gd name="connsiteX50" fmla="*/ 1860225 w 4729688"/>
              <a:gd name="connsiteY50" fmla="*/ 4381127 h 4729681"/>
              <a:gd name="connsiteX51" fmla="*/ 1920269 w 4729688"/>
              <a:gd name="connsiteY51" fmla="*/ 4479403 h 4729681"/>
              <a:gd name="connsiteX52" fmla="*/ 2021407 w 4729688"/>
              <a:gd name="connsiteY52" fmla="*/ 4424316 h 4729681"/>
              <a:gd name="connsiteX53" fmla="*/ 2859270 w 4729688"/>
              <a:gd name="connsiteY53" fmla="*/ 4104815 h 4729681"/>
              <a:gd name="connsiteX54" fmla="*/ 2944230 w 4729688"/>
              <a:gd name="connsiteY54" fmla="*/ 4176452 h 4729681"/>
              <a:gd name="connsiteX55" fmla="*/ 2983241 w 4729688"/>
              <a:gd name="connsiteY55" fmla="*/ 4322043 h 4729681"/>
              <a:gd name="connsiteX56" fmla="*/ 2963368 w 4729688"/>
              <a:gd name="connsiteY56" fmla="*/ 4327368 h 4729681"/>
              <a:gd name="connsiteX57" fmla="*/ 2924357 w 4729688"/>
              <a:gd name="connsiteY57" fmla="*/ 4181777 h 4729681"/>
              <a:gd name="connsiteX58" fmla="*/ 2823218 w 4729688"/>
              <a:gd name="connsiteY58" fmla="*/ 4126690 h 4729681"/>
              <a:gd name="connsiteX59" fmla="*/ 2793463 w 4729688"/>
              <a:gd name="connsiteY59" fmla="*/ 4141122 h 4729681"/>
              <a:gd name="connsiteX60" fmla="*/ 2792047 w 4729688"/>
              <a:gd name="connsiteY60" fmla="*/ 4142677 h 4729681"/>
              <a:gd name="connsiteX61" fmla="*/ 2795637 w 4729688"/>
              <a:gd name="connsiteY61" fmla="*/ 4143822 h 4729681"/>
              <a:gd name="connsiteX62" fmla="*/ 2843174 w 4729688"/>
              <a:gd name="connsiteY62" fmla="*/ 4203530 h 4729681"/>
              <a:gd name="connsiteX63" fmla="*/ 2882185 w 4729688"/>
              <a:gd name="connsiteY63" fmla="*/ 4349121 h 4729681"/>
              <a:gd name="connsiteX64" fmla="*/ 2862312 w 4729688"/>
              <a:gd name="connsiteY64" fmla="*/ 4354446 h 4729681"/>
              <a:gd name="connsiteX65" fmla="*/ 2823301 w 4729688"/>
              <a:gd name="connsiteY65" fmla="*/ 4208855 h 4729681"/>
              <a:gd name="connsiteX66" fmla="*/ 2785167 w 4729688"/>
              <a:gd name="connsiteY66" fmla="*/ 4160958 h 4729681"/>
              <a:gd name="connsiteX67" fmla="*/ 2777598 w 4729688"/>
              <a:gd name="connsiteY67" fmla="*/ 4158545 h 4729681"/>
              <a:gd name="connsiteX68" fmla="*/ 2772250 w 4729688"/>
              <a:gd name="connsiteY68" fmla="*/ 4164420 h 4729681"/>
              <a:gd name="connsiteX69" fmla="*/ 2763174 w 4729688"/>
              <a:gd name="connsiteY69" fmla="*/ 4224966 h 4729681"/>
              <a:gd name="connsiteX70" fmla="*/ 2834947 w 4729688"/>
              <a:gd name="connsiteY70" fmla="*/ 4492828 h 4729681"/>
              <a:gd name="connsiteX71" fmla="*/ 2815074 w 4729688"/>
              <a:gd name="connsiteY71" fmla="*/ 4498153 h 4729681"/>
              <a:gd name="connsiteX72" fmla="*/ 2743301 w 4729688"/>
              <a:gd name="connsiteY72" fmla="*/ 4230291 h 4729681"/>
              <a:gd name="connsiteX73" fmla="*/ 2754615 w 4729688"/>
              <a:gd name="connsiteY73" fmla="*/ 4154814 h 4729681"/>
              <a:gd name="connsiteX74" fmla="*/ 2757151 w 4729688"/>
              <a:gd name="connsiteY74" fmla="*/ 4152028 h 4729681"/>
              <a:gd name="connsiteX75" fmla="*/ 2755147 w 4729688"/>
              <a:gd name="connsiteY75" fmla="*/ 4151389 h 4729681"/>
              <a:gd name="connsiteX76" fmla="*/ 2722163 w 4729688"/>
              <a:gd name="connsiteY76" fmla="*/ 4153768 h 4729681"/>
              <a:gd name="connsiteX77" fmla="*/ 2662118 w 4729688"/>
              <a:gd name="connsiteY77" fmla="*/ 4252044 h 4729681"/>
              <a:gd name="connsiteX78" fmla="*/ 2733892 w 4729688"/>
              <a:gd name="connsiteY78" fmla="*/ 4519906 h 4729681"/>
              <a:gd name="connsiteX79" fmla="*/ 2714018 w 4729688"/>
              <a:gd name="connsiteY79" fmla="*/ 4525231 h 4729681"/>
              <a:gd name="connsiteX80" fmla="*/ 2642245 w 4729688"/>
              <a:gd name="connsiteY80" fmla="*/ 4257369 h 4729681"/>
              <a:gd name="connsiteX81" fmla="*/ 2717096 w 4729688"/>
              <a:gd name="connsiteY81" fmla="*/ 4134859 h 4729681"/>
              <a:gd name="connsiteX82" fmla="*/ 2758214 w 4729688"/>
              <a:gd name="connsiteY82" fmla="*/ 4131893 h 4729681"/>
              <a:gd name="connsiteX83" fmla="*/ 2771600 w 4729688"/>
              <a:gd name="connsiteY83" fmla="*/ 4136160 h 4729681"/>
              <a:gd name="connsiteX84" fmla="*/ 2781059 w 4729688"/>
              <a:gd name="connsiteY84" fmla="*/ 4125772 h 4729681"/>
              <a:gd name="connsiteX85" fmla="*/ 2818152 w 4729688"/>
              <a:gd name="connsiteY85" fmla="*/ 4107781 h 4729681"/>
              <a:gd name="connsiteX86" fmla="*/ 2859270 w 4729688"/>
              <a:gd name="connsiteY86" fmla="*/ 4104815 h 4729681"/>
              <a:gd name="connsiteX87" fmla="*/ 1742412 w 4729688"/>
              <a:gd name="connsiteY87" fmla="*/ 4070517 h 4729681"/>
              <a:gd name="connsiteX88" fmla="*/ 1783530 w 4729688"/>
              <a:gd name="connsiteY88" fmla="*/ 4073483 h 4729681"/>
              <a:gd name="connsiteX89" fmla="*/ 1820622 w 4729688"/>
              <a:gd name="connsiteY89" fmla="*/ 4091473 h 4729681"/>
              <a:gd name="connsiteX90" fmla="*/ 1830081 w 4729688"/>
              <a:gd name="connsiteY90" fmla="*/ 4101861 h 4729681"/>
              <a:gd name="connsiteX91" fmla="*/ 1843467 w 4729688"/>
              <a:gd name="connsiteY91" fmla="*/ 4097594 h 4729681"/>
              <a:gd name="connsiteX92" fmla="*/ 1884586 w 4729688"/>
              <a:gd name="connsiteY92" fmla="*/ 4100560 h 4729681"/>
              <a:gd name="connsiteX93" fmla="*/ 1959437 w 4729688"/>
              <a:gd name="connsiteY93" fmla="*/ 4223070 h 4729681"/>
              <a:gd name="connsiteX94" fmla="*/ 1920426 w 4729688"/>
              <a:gd name="connsiteY94" fmla="*/ 4368661 h 4729681"/>
              <a:gd name="connsiteX95" fmla="*/ 1900552 w 4729688"/>
              <a:gd name="connsiteY95" fmla="*/ 4363336 h 4729681"/>
              <a:gd name="connsiteX96" fmla="*/ 1939563 w 4729688"/>
              <a:gd name="connsiteY96" fmla="*/ 4217745 h 4729681"/>
              <a:gd name="connsiteX97" fmla="*/ 1879519 w 4729688"/>
              <a:gd name="connsiteY97" fmla="*/ 4119470 h 4729681"/>
              <a:gd name="connsiteX98" fmla="*/ 1846535 w 4729688"/>
              <a:gd name="connsiteY98" fmla="*/ 4117090 h 4729681"/>
              <a:gd name="connsiteX99" fmla="*/ 1844530 w 4729688"/>
              <a:gd name="connsiteY99" fmla="*/ 4117729 h 4729681"/>
              <a:gd name="connsiteX100" fmla="*/ 1847067 w 4729688"/>
              <a:gd name="connsiteY100" fmla="*/ 4120515 h 4729681"/>
              <a:gd name="connsiteX101" fmla="*/ 1858381 w 4729688"/>
              <a:gd name="connsiteY101" fmla="*/ 4195993 h 4729681"/>
              <a:gd name="connsiteX102" fmla="*/ 1819370 w 4729688"/>
              <a:gd name="connsiteY102" fmla="*/ 4341583 h 4729681"/>
              <a:gd name="connsiteX103" fmla="*/ 1799497 w 4729688"/>
              <a:gd name="connsiteY103" fmla="*/ 4336258 h 4729681"/>
              <a:gd name="connsiteX104" fmla="*/ 1838508 w 4729688"/>
              <a:gd name="connsiteY104" fmla="*/ 4190668 h 4729681"/>
              <a:gd name="connsiteX105" fmla="*/ 1829432 w 4729688"/>
              <a:gd name="connsiteY105" fmla="*/ 4130121 h 4729681"/>
              <a:gd name="connsiteX106" fmla="*/ 1824083 w 4729688"/>
              <a:gd name="connsiteY106" fmla="*/ 4124247 h 4729681"/>
              <a:gd name="connsiteX107" fmla="*/ 1816514 w 4729688"/>
              <a:gd name="connsiteY107" fmla="*/ 4126660 h 4729681"/>
              <a:gd name="connsiteX108" fmla="*/ 1778381 w 4729688"/>
              <a:gd name="connsiteY108" fmla="*/ 4174557 h 4729681"/>
              <a:gd name="connsiteX109" fmla="*/ 1706608 w 4729688"/>
              <a:gd name="connsiteY109" fmla="*/ 4442419 h 4729681"/>
              <a:gd name="connsiteX110" fmla="*/ 1686734 w 4729688"/>
              <a:gd name="connsiteY110" fmla="*/ 4437094 h 4729681"/>
              <a:gd name="connsiteX111" fmla="*/ 1758508 w 4729688"/>
              <a:gd name="connsiteY111" fmla="*/ 4169232 h 4729681"/>
              <a:gd name="connsiteX112" fmla="*/ 1806044 w 4729688"/>
              <a:gd name="connsiteY112" fmla="*/ 4109524 h 4729681"/>
              <a:gd name="connsiteX113" fmla="*/ 1809635 w 4729688"/>
              <a:gd name="connsiteY113" fmla="*/ 4108379 h 4729681"/>
              <a:gd name="connsiteX114" fmla="*/ 1808218 w 4729688"/>
              <a:gd name="connsiteY114" fmla="*/ 4106824 h 4729681"/>
              <a:gd name="connsiteX115" fmla="*/ 1778463 w 4729688"/>
              <a:gd name="connsiteY115" fmla="*/ 4092392 h 4729681"/>
              <a:gd name="connsiteX116" fmla="*/ 1677325 w 4729688"/>
              <a:gd name="connsiteY116" fmla="*/ 4147479 h 4729681"/>
              <a:gd name="connsiteX117" fmla="*/ 1605552 w 4729688"/>
              <a:gd name="connsiteY117" fmla="*/ 4415341 h 4729681"/>
              <a:gd name="connsiteX118" fmla="*/ 1585678 w 4729688"/>
              <a:gd name="connsiteY118" fmla="*/ 4410016 h 4729681"/>
              <a:gd name="connsiteX119" fmla="*/ 1657452 w 4729688"/>
              <a:gd name="connsiteY119" fmla="*/ 4142154 h 4729681"/>
              <a:gd name="connsiteX120" fmla="*/ 1742412 w 4729688"/>
              <a:gd name="connsiteY120" fmla="*/ 4070517 h 4729681"/>
              <a:gd name="connsiteX121" fmla="*/ 3046620 w 4729688"/>
              <a:gd name="connsiteY121" fmla="*/ 4046563 h 4729681"/>
              <a:gd name="connsiteX122" fmla="*/ 3118394 w 4729688"/>
              <a:gd name="connsiteY122" fmla="*/ 4314426 h 4729681"/>
              <a:gd name="connsiteX123" fmla="*/ 3043543 w 4729688"/>
              <a:gd name="connsiteY123" fmla="*/ 4436935 h 4729681"/>
              <a:gd name="connsiteX124" fmla="*/ 2917465 w 4729688"/>
              <a:gd name="connsiteY124" fmla="*/ 4368264 h 4729681"/>
              <a:gd name="connsiteX125" fmla="*/ 2878454 w 4729688"/>
              <a:gd name="connsiteY125" fmla="*/ 4222674 h 4729681"/>
              <a:gd name="connsiteX126" fmla="*/ 2898327 w 4729688"/>
              <a:gd name="connsiteY126" fmla="*/ 4217349 h 4729681"/>
              <a:gd name="connsiteX127" fmla="*/ 2937338 w 4729688"/>
              <a:gd name="connsiteY127" fmla="*/ 4362939 h 4729681"/>
              <a:gd name="connsiteX128" fmla="*/ 3038476 w 4729688"/>
              <a:gd name="connsiteY128" fmla="*/ 4418026 h 4729681"/>
              <a:gd name="connsiteX129" fmla="*/ 3098520 w 4729688"/>
              <a:gd name="connsiteY129" fmla="*/ 4319751 h 4729681"/>
              <a:gd name="connsiteX130" fmla="*/ 3026747 w 4729688"/>
              <a:gd name="connsiteY130" fmla="*/ 4051888 h 4729681"/>
              <a:gd name="connsiteX131" fmla="*/ 1638027 w 4729688"/>
              <a:gd name="connsiteY131" fmla="*/ 4025001 h 4729681"/>
              <a:gd name="connsiteX132" fmla="*/ 1655845 w 4729688"/>
              <a:gd name="connsiteY132" fmla="*/ 4035288 h 4729681"/>
              <a:gd name="connsiteX133" fmla="*/ 1517190 w 4729688"/>
              <a:gd name="connsiteY133" fmla="*/ 4275447 h 4729681"/>
              <a:gd name="connsiteX134" fmla="*/ 1377634 w 4729688"/>
              <a:gd name="connsiteY134" fmla="*/ 4309147 h 4729681"/>
              <a:gd name="connsiteX135" fmla="*/ 1337041 w 4729688"/>
              <a:gd name="connsiteY135" fmla="*/ 4171438 h 4729681"/>
              <a:gd name="connsiteX136" fmla="*/ 1412405 w 4729688"/>
              <a:gd name="connsiteY136" fmla="*/ 4040905 h 4729681"/>
              <a:gd name="connsiteX137" fmla="*/ 1430223 w 4729688"/>
              <a:gd name="connsiteY137" fmla="*/ 4051192 h 4729681"/>
              <a:gd name="connsiteX138" fmla="*/ 1354859 w 4729688"/>
              <a:gd name="connsiteY138" fmla="*/ 4181725 h 4729681"/>
              <a:gd name="connsiteX139" fmla="*/ 1387422 w 4729688"/>
              <a:gd name="connsiteY139" fmla="*/ 4292193 h 4729681"/>
              <a:gd name="connsiteX140" fmla="*/ 1499372 w 4729688"/>
              <a:gd name="connsiteY140" fmla="*/ 4265160 h 4729681"/>
              <a:gd name="connsiteX141" fmla="*/ 3323113 w 4729688"/>
              <a:gd name="connsiteY141" fmla="*/ 3917465 h 4729681"/>
              <a:gd name="connsiteX142" fmla="*/ 3394074 w 4729688"/>
              <a:gd name="connsiteY142" fmla="*/ 3964673 h 4729681"/>
              <a:gd name="connsiteX143" fmla="*/ 3469437 w 4729688"/>
              <a:gd name="connsiteY143" fmla="*/ 4095206 h 4729681"/>
              <a:gd name="connsiteX144" fmla="*/ 3451619 w 4729688"/>
              <a:gd name="connsiteY144" fmla="*/ 4105494 h 4729681"/>
              <a:gd name="connsiteX145" fmla="*/ 3376256 w 4729688"/>
              <a:gd name="connsiteY145" fmla="*/ 3974961 h 4729681"/>
              <a:gd name="connsiteX146" fmla="*/ 3264307 w 4729688"/>
              <a:gd name="connsiteY146" fmla="*/ 3947927 h 4729681"/>
              <a:gd name="connsiteX147" fmla="*/ 3239301 w 4729688"/>
              <a:gd name="connsiteY147" fmla="*/ 3969568 h 4729681"/>
              <a:gd name="connsiteX148" fmla="*/ 3238335 w 4729688"/>
              <a:gd name="connsiteY148" fmla="*/ 3971437 h 4729681"/>
              <a:gd name="connsiteX149" fmla="*/ 3242099 w 4729688"/>
              <a:gd name="connsiteY149" fmla="*/ 3971613 h 4729681"/>
              <a:gd name="connsiteX150" fmla="*/ 3303470 w 4729688"/>
              <a:gd name="connsiteY150" fmla="*/ 4016984 h 4729681"/>
              <a:gd name="connsiteX151" fmla="*/ 3378833 w 4729688"/>
              <a:gd name="connsiteY151" fmla="*/ 4147517 h 4729681"/>
              <a:gd name="connsiteX152" fmla="*/ 3361015 w 4729688"/>
              <a:gd name="connsiteY152" fmla="*/ 4157804 h 4729681"/>
              <a:gd name="connsiteX153" fmla="*/ 3285652 w 4729688"/>
              <a:gd name="connsiteY153" fmla="*/ 4027271 h 4729681"/>
              <a:gd name="connsiteX154" fmla="*/ 3236421 w 4729688"/>
              <a:gd name="connsiteY154" fmla="*/ 3990876 h 4729681"/>
              <a:gd name="connsiteX155" fmla="*/ 3228486 w 4729688"/>
              <a:gd name="connsiteY155" fmla="*/ 3990504 h 4729681"/>
              <a:gd name="connsiteX156" fmla="*/ 3224840 w 4729688"/>
              <a:gd name="connsiteY156" fmla="*/ 3997562 h 4729681"/>
              <a:gd name="connsiteX157" fmla="*/ 3231744 w 4729688"/>
              <a:gd name="connsiteY157" fmla="*/ 4058395 h 4729681"/>
              <a:gd name="connsiteX158" fmla="*/ 3370399 w 4729688"/>
              <a:gd name="connsiteY158" fmla="*/ 4298553 h 4729681"/>
              <a:gd name="connsiteX159" fmla="*/ 3352581 w 4729688"/>
              <a:gd name="connsiteY159" fmla="*/ 4308841 h 4729681"/>
              <a:gd name="connsiteX160" fmla="*/ 3213926 w 4729688"/>
              <a:gd name="connsiteY160" fmla="*/ 4068682 h 4729681"/>
              <a:gd name="connsiteX161" fmla="*/ 3205319 w 4729688"/>
              <a:gd name="connsiteY161" fmla="*/ 3992848 h 4729681"/>
              <a:gd name="connsiteX162" fmla="*/ 3207049 w 4729688"/>
              <a:gd name="connsiteY162" fmla="*/ 3989500 h 4729681"/>
              <a:gd name="connsiteX163" fmla="*/ 3204947 w 4729688"/>
              <a:gd name="connsiteY163" fmla="*/ 3989402 h 4729681"/>
              <a:gd name="connsiteX164" fmla="*/ 3173703 w 4729688"/>
              <a:gd name="connsiteY164" fmla="*/ 4000237 h 4729681"/>
              <a:gd name="connsiteX165" fmla="*/ 3141140 w 4729688"/>
              <a:gd name="connsiteY165" fmla="*/ 4110705 h 4729681"/>
              <a:gd name="connsiteX166" fmla="*/ 3279795 w 4729688"/>
              <a:gd name="connsiteY166" fmla="*/ 4350864 h 4729681"/>
              <a:gd name="connsiteX167" fmla="*/ 3261977 w 4729688"/>
              <a:gd name="connsiteY167" fmla="*/ 4361151 h 4729681"/>
              <a:gd name="connsiteX168" fmla="*/ 3123322 w 4729688"/>
              <a:gd name="connsiteY168" fmla="*/ 4120992 h 4729681"/>
              <a:gd name="connsiteX169" fmla="*/ 3163914 w 4729688"/>
              <a:gd name="connsiteY169" fmla="*/ 3983284 h 4729681"/>
              <a:gd name="connsiteX170" fmla="*/ 3202864 w 4729688"/>
              <a:gd name="connsiteY170" fmla="*/ 3969777 h 4729681"/>
              <a:gd name="connsiteX171" fmla="*/ 3216898 w 4729688"/>
              <a:gd name="connsiteY171" fmla="*/ 3970434 h 4729681"/>
              <a:gd name="connsiteX172" fmla="*/ 3223346 w 4729688"/>
              <a:gd name="connsiteY172" fmla="*/ 3957951 h 4729681"/>
              <a:gd name="connsiteX173" fmla="*/ 3254518 w 4729688"/>
              <a:gd name="connsiteY173" fmla="*/ 3930974 h 4729681"/>
              <a:gd name="connsiteX174" fmla="*/ 3293468 w 4729688"/>
              <a:gd name="connsiteY174" fmla="*/ 3917466 h 4729681"/>
              <a:gd name="connsiteX175" fmla="*/ 3323113 w 4729688"/>
              <a:gd name="connsiteY175" fmla="*/ 3917465 h 4729681"/>
              <a:gd name="connsiteX176" fmla="*/ 1291808 w 4729688"/>
              <a:gd name="connsiteY176" fmla="*/ 3851205 h 4729681"/>
              <a:gd name="connsiteX177" fmla="*/ 1321453 w 4729688"/>
              <a:gd name="connsiteY177" fmla="*/ 3851207 h 4729681"/>
              <a:gd name="connsiteX178" fmla="*/ 1360402 w 4729688"/>
              <a:gd name="connsiteY178" fmla="*/ 3864714 h 4729681"/>
              <a:gd name="connsiteX179" fmla="*/ 1391574 w 4729688"/>
              <a:gd name="connsiteY179" fmla="*/ 3891692 h 4729681"/>
              <a:gd name="connsiteX180" fmla="*/ 1398023 w 4729688"/>
              <a:gd name="connsiteY180" fmla="*/ 3904174 h 4729681"/>
              <a:gd name="connsiteX181" fmla="*/ 1412057 w 4729688"/>
              <a:gd name="connsiteY181" fmla="*/ 3903517 h 4729681"/>
              <a:gd name="connsiteX182" fmla="*/ 1451006 w 4729688"/>
              <a:gd name="connsiteY182" fmla="*/ 3917024 h 4729681"/>
              <a:gd name="connsiteX183" fmla="*/ 1491599 w 4729688"/>
              <a:gd name="connsiteY183" fmla="*/ 4054733 h 4729681"/>
              <a:gd name="connsiteX184" fmla="*/ 1416236 w 4729688"/>
              <a:gd name="connsiteY184" fmla="*/ 4185266 h 4729681"/>
              <a:gd name="connsiteX185" fmla="*/ 1398418 w 4729688"/>
              <a:gd name="connsiteY185" fmla="*/ 4174978 h 4729681"/>
              <a:gd name="connsiteX186" fmla="*/ 1473781 w 4729688"/>
              <a:gd name="connsiteY186" fmla="*/ 4044445 h 4729681"/>
              <a:gd name="connsiteX187" fmla="*/ 1441218 w 4729688"/>
              <a:gd name="connsiteY187" fmla="*/ 3933978 h 4729681"/>
              <a:gd name="connsiteX188" fmla="*/ 1409973 w 4729688"/>
              <a:gd name="connsiteY188" fmla="*/ 3923142 h 4729681"/>
              <a:gd name="connsiteX189" fmla="*/ 1407872 w 4729688"/>
              <a:gd name="connsiteY189" fmla="*/ 3923241 h 4729681"/>
              <a:gd name="connsiteX190" fmla="*/ 1409601 w 4729688"/>
              <a:gd name="connsiteY190" fmla="*/ 3926589 h 4729681"/>
              <a:gd name="connsiteX191" fmla="*/ 1400995 w 4729688"/>
              <a:gd name="connsiteY191" fmla="*/ 4002422 h 4729681"/>
              <a:gd name="connsiteX192" fmla="*/ 1325632 w 4729688"/>
              <a:gd name="connsiteY192" fmla="*/ 4132955 h 4729681"/>
              <a:gd name="connsiteX193" fmla="*/ 1307814 w 4729688"/>
              <a:gd name="connsiteY193" fmla="*/ 4122668 h 4729681"/>
              <a:gd name="connsiteX194" fmla="*/ 1383177 w 4729688"/>
              <a:gd name="connsiteY194" fmla="*/ 3992135 h 4729681"/>
              <a:gd name="connsiteX195" fmla="*/ 1390081 w 4729688"/>
              <a:gd name="connsiteY195" fmla="*/ 3931303 h 4729681"/>
              <a:gd name="connsiteX196" fmla="*/ 1386435 w 4729688"/>
              <a:gd name="connsiteY196" fmla="*/ 3924244 h 4729681"/>
              <a:gd name="connsiteX197" fmla="*/ 1378500 w 4729688"/>
              <a:gd name="connsiteY197" fmla="*/ 3924616 h 4729681"/>
              <a:gd name="connsiteX198" fmla="*/ 1329269 w 4729688"/>
              <a:gd name="connsiteY198" fmla="*/ 3961011 h 4729681"/>
              <a:gd name="connsiteX199" fmla="*/ 1190613 w 4729688"/>
              <a:gd name="connsiteY199" fmla="*/ 4201170 h 4729681"/>
              <a:gd name="connsiteX200" fmla="*/ 1172795 w 4729688"/>
              <a:gd name="connsiteY200" fmla="*/ 4190883 h 4729681"/>
              <a:gd name="connsiteX201" fmla="*/ 1311451 w 4729688"/>
              <a:gd name="connsiteY201" fmla="*/ 3950724 h 4729681"/>
              <a:gd name="connsiteX202" fmla="*/ 1372822 w 4729688"/>
              <a:gd name="connsiteY202" fmla="*/ 3905354 h 4729681"/>
              <a:gd name="connsiteX203" fmla="*/ 1376586 w 4729688"/>
              <a:gd name="connsiteY203" fmla="*/ 3905177 h 4729681"/>
              <a:gd name="connsiteX204" fmla="*/ 1375620 w 4729688"/>
              <a:gd name="connsiteY204" fmla="*/ 3903308 h 4729681"/>
              <a:gd name="connsiteX205" fmla="*/ 1350614 w 4729688"/>
              <a:gd name="connsiteY205" fmla="*/ 3881667 h 4729681"/>
              <a:gd name="connsiteX206" fmla="*/ 1238665 w 4729688"/>
              <a:gd name="connsiteY206" fmla="*/ 3908701 h 4729681"/>
              <a:gd name="connsiteX207" fmla="*/ 1100009 w 4729688"/>
              <a:gd name="connsiteY207" fmla="*/ 4148860 h 4729681"/>
              <a:gd name="connsiteX208" fmla="*/ 1082191 w 4729688"/>
              <a:gd name="connsiteY208" fmla="*/ 4138572 h 4729681"/>
              <a:gd name="connsiteX209" fmla="*/ 1220847 w 4729688"/>
              <a:gd name="connsiteY209" fmla="*/ 3898414 h 4729681"/>
              <a:gd name="connsiteX210" fmla="*/ 1291808 w 4729688"/>
              <a:gd name="connsiteY210" fmla="*/ 3851205 h 4729681"/>
              <a:gd name="connsiteX211" fmla="*/ 3459358 w 4729688"/>
              <a:gd name="connsiteY211" fmla="*/ 3812710 h 4729681"/>
              <a:gd name="connsiteX212" fmla="*/ 3598013 w 4729688"/>
              <a:gd name="connsiteY212" fmla="*/ 4052868 h 4729681"/>
              <a:gd name="connsiteX213" fmla="*/ 3557421 w 4729688"/>
              <a:gd name="connsiteY213" fmla="*/ 4190577 h 4729681"/>
              <a:gd name="connsiteX214" fmla="*/ 3417865 w 4729688"/>
              <a:gd name="connsiteY214" fmla="*/ 4156877 h 4729681"/>
              <a:gd name="connsiteX215" fmla="*/ 3342502 w 4729688"/>
              <a:gd name="connsiteY215" fmla="*/ 4026344 h 4729681"/>
              <a:gd name="connsiteX216" fmla="*/ 3360320 w 4729688"/>
              <a:gd name="connsiteY216" fmla="*/ 4016057 h 4729681"/>
              <a:gd name="connsiteX217" fmla="*/ 3435683 w 4729688"/>
              <a:gd name="connsiteY217" fmla="*/ 4146590 h 4729681"/>
              <a:gd name="connsiteX218" fmla="*/ 3547632 w 4729688"/>
              <a:gd name="connsiteY218" fmla="*/ 4173623 h 4729681"/>
              <a:gd name="connsiteX219" fmla="*/ 3580195 w 4729688"/>
              <a:gd name="connsiteY219" fmla="*/ 4063156 h 4729681"/>
              <a:gd name="connsiteX220" fmla="*/ 3441540 w 4729688"/>
              <a:gd name="connsiteY220" fmla="*/ 3822997 h 4729681"/>
              <a:gd name="connsiteX221" fmla="*/ 1010355 w 4729688"/>
              <a:gd name="connsiteY221" fmla="*/ 3737193 h 4729681"/>
              <a:gd name="connsiteX222" fmla="*/ 1024903 w 4729688"/>
              <a:gd name="connsiteY222" fmla="*/ 3751741 h 4729681"/>
              <a:gd name="connsiteX223" fmla="*/ 918323 w 4729688"/>
              <a:gd name="connsiteY223" fmla="*/ 3858321 h 4729681"/>
              <a:gd name="connsiteX224" fmla="*/ 921185 w 4729688"/>
              <a:gd name="connsiteY224" fmla="*/ 3973452 h 4729681"/>
              <a:gd name="connsiteX225" fmla="*/ 1036317 w 4729688"/>
              <a:gd name="connsiteY225" fmla="*/ 3976315 h 4729681"/>
              <a:gd name="connsiteX226" fmla="*/ 1232406 w 4729688"/>
              <a:gd name="connsiteY226" fmla="*/ 3780226 h 4729681"/>
              <a:gd name="connsiteX227" fmla="*/ 1246954 w 4729688"/>
              <a:gd name="connsiteY227" fmla="*/ 3794774 h 4729681"/>
              <a:gd name="connsiteX228" fmla="*/ 1050865 w 4729688"/>
              <a:gd name="connsiteY228" fmla="*/ 3990863 h 4729681"/>
              <a:gd name="connsiteX229" fmla="*/ 907343 w 4729688"/>
              <a:gd name="connsiteY229" fmla="*/ 3987295 h 4729681"/>
              <a:gd name="connsiteX230" fmla="*/ 903775 w 4729688"/>
              <a:gd name="connsiteY230" fmla="*/ 3843772 h 4729681"/>
              <a:gd name="connsiteX231" fmla="*/ 3702756 w 4729688"/>
              <a:gd name="connsiteY231" fmla="*/ 3615743 h 4729681"/>
              <a:gd name="connsiteX232" fmla="*/ 3773778 w 4729688"/>
              <a:gd name="connsiteY232" fmla="*/ 3643683 h 4729681"/>
              <a:gd name="connsiteX233" fmla="*/ 3880358 w 4729688"/>
              <a:gd name="connsiteY233" fmla="*/ 3750263 h 4729681"/>
              <a:gd name="connsiteX234" fmla="*/ 3865810 w 4729688"/>
              <a:gd name="connsiteY234" fmla="*/ 3764811 h 4729681"/>
              <a:gd name="connsiteX235" fmla="*/ 3759230 w 4729688"/>
              <a:gd name="connsiteY235" fmla="*/ 3658231 h 4729681"/>
              <a:gd name="connsiteX236" fmla="*/ 3644098 w 4729688"/>
              <a:gd name="connsiteY236" fmla="*/ 3661094 h 4729681"/>
              <a:gd name="connsiteX237" fmla="*/ 3625546 w 4729688"/>
              <a:gd name="connsiteY237" fmla="*/ 3688469 h 4729681"/>
              <a:gd name="connsiteX238" fmla="*/ 3625097 w 4729688"/>
              <a:gd name="connsiteY238" fmla="*/ 3690524 h 4729681"/>
              <a:gd name="connsiteX239" fmla="*/ 3628778 w 4729688"/>
              <a:gd name="connsiteY239" fmla="*/ 3689721 h 4729681"/>
              <a:gd name="connsiteX240" fmla="*/ 3699800 w 4729688"/>
              <a:gd name="connsiteY240" fmla="*/ 3717661 h 4729681"/>
              <a:gd name="connsiteX241" fmla="*/ 3806380 w 4729688"/>
              <a:gd name="connsiteY241" fmla="*/ 3824241 h 4729681"/>
              <a:gd name="connsiteX242" fmla="*/ 3791832 w 4729688"/>
              <a:gd name="connsiteY242" fmla="*/ 3838789 h 4729681"/>
              <a:gd name="connsiteX243" fmla="*/ 3685252 w 4729688"/>
              <a:gd name="connsiteY243" fmla="*/ 3732209 h 4729681"/>
              <a:gd name="connsiteX244" fmla="*/ 3628279 w 4729688"/>
              <a:gd name="connsiteY244" fmla="*/ 3709796 h 4729681"/>
              <a:gd name="connsiteX245" fmla="*/ 3620518 w 4729688"/>
              <a:gd name="connsiteY245" fmla="*/ 3711491 h 4729681"/>
              <a:gd name="connsiteX246" fmla="*/ 3618823 w 4729688"/>
              <a:gd name="connsiteY246" fmla="*/ 3719252 h 4729681"/>
              <a:gd name="connsiteX247" fmla="*/ 3641236 w 4729688"/>
              <a:gd name="connsiteY247" fmla="*/ 3776225 h 4729681"/>
              <a:gd name="connsiteX248" fmla="*/ 3837325 w 4729688"/>
              <a:gd name="connsiteY248" fmla="*/ 3972314 h 4729681"/>
              <a:gd name="connsiteX249" fmla="*/ 3822777 w 4729688"/>
              <a:gd name="connsiteY249" fmla="*/ 3986862 h 4729681"/>
              <a:gd name="connsiteX250" fmla="*/ 3626688 w 4729688"/>
              <a:gd name="connsiteY250" fmla="*/ 3790773 h 4729681"/>
              <a:gd name="connsiteX251" fmla="*/ 3598747 w 4729688"/>
              <a:gd name="connsiteY251" fmla="*/ 3719751 h 4729681"/>
              <a:gd name="connsiteX252" fmla="*/ 3599551 w 4729688"/>
              <a:gd name="connsiteY252" fmla="*/ 3716070 h 4729681"/>
              <a:gd name="connsiteX253" fmla="*/ 3597496 w 4729688"/>
              <a:gd name="connsiteY253" fmla="*/ 3716519 h 4729681"/>
              <a:gd name="connsiteX254" fmla="*/ 3570120 w 4729688"/>
              <a:gd name="connsiteY254" fmla="*/ 3735071 h 4729681"/>
              <a:gd name="connsiteX255" fmla="*/ 3567258 w 4729688"/>
              <a:gd name="connsiteY255" fmla="*/ 3850203 h 4729681"/>
              <a:gd name="connsiteX256" fmla="*/ 3763347 w 4729688"/>
              <a:gd name="connsiteY256" fmla="*/ 4046292 h 4729681"/>
              <a:gd name="connsiteX257" fmla="*/ 3748799 w 4729688"/>
              <a:gd name="connsiteY257" fmla="*/ 4060840 h 4729681"/>
              <a:gd name="connsiteX258" fmla="*/ 3552710 w 4729688"/>
              <a:gd name="connsiteY258" fmla="*/ 3864751 h 4729681"/>
              <a:gd name="connsiteX259" fmla="*/ 3556278 w 4729688"/>
              <a:gd name="connsiteY259" fmla="*/ 3721229 h 4729681"/>
              <a:gd name="connsiteX260" fmla="*/ 3590404 w 4729688"/>
              <a:gd name="connsiteY260" fmla="*/ 3698101 h 4729681"/>
              <a:gd name="connsiteX261" fmla="*/ 3604130 w 4729688"/>
              <a:gd name="connsiteY261" fmla="*/ 3695103 h 4729681"/>
              <a:gd name="connsiteX262" fmla="*/ 3607128 w 4729688"/>
              <a:gd name="connsiteY262" fmla="*/ 3681377 h 4729681"/>
              <a:gd name="connsiteX263" fmla="*/ 3630256 w 4729688"/>
              <a:gd name="connsiteY263" fmla="*/ 3647251 h 4729681"/>
              <a:gd name="connsiteX264" fmla="*/ 3702756 w 4729688"/>
              <a:gd name="connsiteY264" fmla="*/ 3615743 h 4729681"/>
              <a:gd name="connsiteX265" fmla="*/ 2940691 w 4729688"/>
              <a:gd name="connsiteY265" fmla="*/ 3595112 h 4729681"/>
              <a:gd name="connsiteX266" fmla="*/ 2995012 w 4729688"/>
              <a:gd name="connsiteY266" fmla="*/ 3688770 h 4729681"/>
              <a:gd name="connsiteX267" fmla="*/ 3049334 w 4729688"/>
              <a:gd name="connsiteY267" fmla="*/ 3595112 h 4729681"/>
              <a:gd name="connsiteX268" fmla="*/ 1696091 w 4729688"/>
              <a:gd name="connsiteY268" fmla="*/ 3595112 h 4729681"/>
              <a:gd name="connsiteX269" fmla="*/ 1750412 w 4729688"/>
              <a:gd name="connsiteY269" fmla="*/ 3688770 h 4729681"/>
              <a:gd name="connsiteX270" fmla="*/ 1804734 w 4729688"/>
              <a:gd name="connsiteY270" fmla="*/ 3595112 h 4729681"/>
              <a:gd name="connsiteX271" fmla="*/ 933226 w 4729688"/>
              <a:gd name="connsiteY271" fmla="*/ 3522037 h 4729681"/>
              <a:gd name="connsiteX272" fmla="*/ 1005726 w 4729688"/>
              <a:gd name="connsiteY272" fmla="*/ 3553546 h 4729681"/>
              <a:gd name="connsiteX273" fmla="*/ 1028853 w 4729688"/>
              <a:gd name="connsiteY273" fmla="*/ 3587672 h 4729681"/>
              <a:gd name="connsiteX274" fmla="*/ 1031851 w 4729688"/>
              <a:gd name="connsiteY274" fmla="*/ 3601398 h 4729681"/>
              <a:gd name="connsiteX275" fmla="*/ 1045577 w 4729688"/>
              <a:gd name="connsiteY275" fmla="*/ 3604396 h 4729681"/>
              <a:gd name="connsiteX276" fmla="*/ 1079703 w 4729688"/>
              <a:gd name="connsiteY276" fmla="*/ 3627524 h 4729681"/>
              <a:gd name="connsiteX277" fmla="*/ 1083272 w 4729688"/>
              <a:gd name="connsiteY277" fmla="*/ 3771046 h 4729681"/>
              <a:gd name="connsiteX278" fmla="*/ 976692 w 4729688"/>
              <a:gd name="connsiteY278" fmla="*/ 3877626 h 4729681"/>
              <a:gd name="connsiteX279" fmla="*/ 962143 w 4729688"/>
              <a:gd name="connsiteY279" fmla="*/ 3863077 h 4729681"/>
              <a:gd name="connsiteX280" fmla="*/ 1068723 w 4729688"/>
              <a:gd name="connsiteY280" fmla="*/ 3756498 h 4729681"/>
              <a:gd name="connsiteX281" fmla="*/ 1065861 w 4729688"/>
              <a:gd name="connsiteY281" fmla="*/ 3641366 h 4729681"/>
              <a:gd name="connsiteX282" fmla="*/ 1038485 w 4729688"/>
              <a:gd name="connsiteY282" fmla="*/ 3622813 h 4729681"/>
              <a:gd name="connsiteX283" fmla="*/ 1036430 w 4729688"/>
              <a:gd name="connsiteY283" fmla="*/ 3622364 h 4729681"/>
              <a:gd name="connsiteX284" fmla="*/ 1037234 w 4729688"/>
              <a:gd name="connsiteY284" fmla="*/ 3626046 h 4729681"/>
              <a:gd name="connsiteX285" fmla="*/ 1009294 w 4729688"/>
              <a:gd name="connsiteY285" fmla="*/ 3697068 h 4729681"/>
              <a:gd name="connsiteX286" fmla="*/ 902714 w 4729688"/>
              <a:gd name="connsiteY286" fmla="*/ 3803648 h 4729681"/>
              <a:gd name="connsiteX287" fmla="*/ 888165 w 4729688"/>
              <a:gd name="connsiteY287" fmla="*/ 3789100 h 4729681"/>
              <a:gd name="connsiteX288" fmla="*/ 994745 w 4729688"/>
              <a:gd name="connsiteY288" fmla="*/ 3682520 h 4729681"/>
              <a:gd name="connsiteX289" fmla="*/ 1017158 w 4729688"/>
              <a:gd name="connsiteY289" fmla="*/ 3625547 h 4729681"/>
              <a:gd name="connsiteX290" fmla="*/ 1015464 w 4729688"/>
              <a:gd name="connsiteY290" fmla="*/ 3617786 h 4729681"/>
              <a:gd name="connsiteX291" fmla="*/ 1007702 w 4729688"/>
              <a:gd name="connsiteY291" fmla="*/ 3616091 h 4729681"/>
              <a:gd name="connsiteX292" fmla="*/ 950730 w 4729688"/>
              <a:gd name="connsiteY292" fmla="*/ 3638504 h 4729681"/>
              <a:gd name="connsiteX293" fmla="*/ 754641 w 4729688"/>
              <a:gd name="connsiteY293" fmla="*/ 3834593 h 4729681"/>
              <a:gd name="connsiteX294" fmla="*/ 740092 w 4729688"/>
              <a:gd name="connsiteY294" fmla="*/ 3820044 h 4729681"/>
              <a:gd name="connsiteX295" fmla="*/ 936181 w 4729688"/>
              <a:gd name="connsiteY295" fmla="*/ 3623955 h 4729681"/>
              <a:gd name="connsiteX296" fmla="*/ 1007203 w 4729688"/>
              <a:gd name="connsiteY296" fmla="*/ 3596015 h 4729681"/>
              <a:gd name="connsiteX297" fmla="*/ 1010885 w 4729688"/>
              <a:gd name="connsiteY297" fmla="*/ 3596819 h 4729681"/>
              <a:gd name="connsiteX298" fmla="*/ 1010436 w 4729688"/>
              <a:gd name="connsiteY298" fmla="*/ 3594764 h 4729681"/>
              <a:gd name="connsiteX299" fmla="*/ 991883 w 4729688"/>
              <a:gd name="connsiteY299" fmla="*/ 3567388 h 4729681"/>
              <a:gd name="connsiteX300" fmla="*/ 876752 w 4729688"/>
              <a:gd name="connsiteY300" fmla="*/ 3564526 h 4729681"/>
              <a:gd name="connsiteX301" fmla="*/ 680663 w 4729688"/>
              <a:gd name="connsiteY301" fmla="*/ 3760615 h 4729681"/>
              <a:gd name="connsiteX302" fmla="*/ 666115 w 4729688"/>
              <a:gd name="connsiteY302" fmla="*/ 3746066 h 4729681"/>
              <a:gd name="connsiteX303" fmla="*/ 862203 w 4729688"/>
              <a:gd name="connsiteY303" fmla="*/ 3549978 h 4729681"/>
              <a:gd name="connsiteX304" fmla="*/ 933226 w 4729688"/>
              <a:gd name="connsiteY304" fmla="*/ 3522037 h 4729681"/>
              <a:gd name="connsiteX305" fmla="*/ 3797506 w 4729688"/>
              <a:gd name="connsiteY305" fmla="*/ 3480001 h 4729681"/>
              <a:gd name="connsiteX306" fmla="*/ 3993595 w 4729688"/>
              <a:gd name="connsiteY306" fmla="*/ 3676089 h 4729681"/>
              <a:gd name="connsiteX307" fmla="*/ 3990027 w 4729688"/>
              <a:gd name="connsiteY307" fmla="*/ 3819612 h 4729681"/>
              <a:gd name="connsiteX308" fmla="*/ 3846505 w 4729688"/>
              <a:gd name="connsiteY308" fmla="*/ 3823180 h 4729681"/>
              <a:gd name="connsiteX309" fmla="*/ 3739925 w 4729688"/>
              <a:gd name="connsiteY309" fmla="*/ 3716600 h 4729681"/>
              <a:gd name="connsiteX310" fmla="*/ 3754473 w 4729688"/>
              <a:gd name="connsiteY310" fmla="*/ 3702051 h 4729681"/>
              <a:gd name="connsiteX311" fmla="*/ 3861053 w 4729688"/>
              <a:gd name="connsiteY311" fmla="*/ 3808631 h 4729681"/>
              <a:gd name="connsiteX312" fmla="*/ 3976185 w 4729688"/>
              <a:gd name="connsiteY312" fmla="*/ 3805769 h 4729681"/>
              <a:gd name="connsiteX313" fmla="*/ 3979047 w 4729688"/>
              <a:gd name="connsiteY313" fmla="*/ 3690638 h 4729681"/>
              <a:gd name="connsiteX314" fmla="*/ 3782958 w 4729688"/>
              <a:gd name="connsiteY314" fmla="*/ 3494549 h 4729681"/>
              <a:gd name="connsiteX315" fmla="*/ 2802075 w 4729688"/>
              <a:gd name="connsiteY315" fmla="*/ 3444977 h 4729681"/>
              <a:gd name="connsiteX316" fmla="*/ 2743850 w 4729688"/>
              <a:gd name="connsiteY316" fmla="*/ 3545365 h 4729681"/>
              <a:gd name="connsiteX317" fmla="*/ 2860300 w 4729688"/>
              <a:gd name="connsiteY317" fmla="*/ 3545365 h 4729681"/>
              <a:gd name="connsiteX318" fmla="*/ 1557475 w 4729688"/>
              <a:gd name="connsiteY318" fmla="*/ 3444977 h 4729681"/>
              <a:gd name="connsiteX319" fmla="*/ 1499250 w 4729688"/>
              <a:gd name="connsiteY319" fmla="*/ 3545365 h 4729681"/>
              <a:gd name="connsiteX320" fmla="*/ 1615700 w 4729688"/>
              <a:gd name="connsiteY320" fmla="*/ 3545365 h 4729681"/>
              <a:gd name="connsiteX321" fmla="*/ 3187949 w 4729688"/>
              <a:gd name="connsiteY321" fmla="*/ 3444977 h 4729681"/>
              <a:gd name="connsiteX322" fmla="*/ 3129724 w 4729688"/>
              <a:gd name="connsiteY322" fmla="*/ 3545365 h 4729681"/>
              <a:gd name="connsiteX323" fmla="*/ 3246174 w 4729688"/>
              <a:gd name="connsiteY323" fmla="*/ 3545365 h 4729681"/>
              <a:gd name="connsiteX324" fmla="*/ 1943349 w 4729688"/>
              <a:gd name="connsiteY324" fmla="*/ 3444977 h 4729681"/>
              <a:gd name="connsiteX325" fmla="*/ 1885124 w 4729688"/>
              <a:gd name="connsiteY325" fmla="*/ 3545365 h 4729681"/>
              <a:gd name="connsiteX326" fmla="*/ 2001574 w 4729688"/>
              <a:gd name="connsiteY326" fmla="*/ 3545365 h 4729681"/>
              <a:gd name="connsiteX327" fmla="*/ 700610 w 4729688"/>
              <a:gd name="connsiteY327" fmla="*/ 3339770 h 4729681"/>
              <a:gd name="connsiteX328" fmla="*/ 710897 w 4729688"/>
              <a:gd name="connsiteY328" fmla="*/ 3357588 h 4729681"/>
              <a:gd name="connsiteX329" fmla="*/ 580364 w 4729688"/>
              <a:gd name="connsiteY329" fmla="*/ 3432952 h 4729681"/>
              <a:gd name="connsiteX330" fmla="*/ 553330 w 4729688"/>
              <a:gd name="connsiteY330" fmla="*/ 3544901 h 4729681"/>
              <a:gd name="connsiteX331" fmla="*/ 663798 w 4729688"/>
              <a:gd name="connsiteY331" fmla="*/ 3577464 h 4729681"/>
              <a:gd name="connsiteX332" fmla="*/ 903957 w 4729688"/>
              <a:gd name="connsiteY332" fmla="*/ 3438808 h 4729681"/>
              <a:gd name="connsiteX333" fmla="*/ 914244 w 4729688"/>
              <a:gd name="connsiteY333" fmla="*/ 3456626 h 4729681"/>
              <a:gd name="connsiteX334" fmla="*/ 674085 w 4729688"/>
              <a:gd name="connsiteY334" fmla="*/ 3595282 h 4729681"/>
              <a:gd name="connsiteX335" fmla="*/ 536377 w 4729688"/>
              <a:gd name="connsiteY335" fmla="*/ 3554689 h 4729681"/>
              <a:gd name="connsiteX336" fmla="*/ 570077 w 4729688"/>
              <a:gd name="connsiteY336" fmla="*/ 3415134 h 4729681"/>
              <a:gd name="connsiteX337" fmla="*/ 3127203 w 4729688"/>
              <a:gd name="connsiteY337" fmla="*/ 3255731 h 4729681"/>
              <a:gd name="connsiteX338" fmla="*/ 3186689 w 4729688"/>
              <a:gd name="connsiteY338" fmla="*/ 3358292 h 4729681"/>
              <a:gd name="connsiteX339" fmla="*/ 3246174 w 4729688"/>
              <a:gd name="connsiteY339" fmla="*/ 3255731 h 4729681"/>
              <a:gd name="connsiteX340" fmla="*/ 2911838 w 4729688"/>
              <a:gd name="connsiteY340" fmla="*/ 3255731 h 4729681"/>
              <a:gd name="connsiteX341" fmla="*/ 2827844 w 4729688"/>
              <a:gd name="connsiteY341" fmla="*/ 3400548 h 4729681"/>
              <a:gd name="connsiteX342" fmla="*/ 2911837 w 4729688"/>
              <a:gd name="connsiteY342" fmla="*/ 3545365 h 4729681"/>
              <a:gd name="connsiteX343" fmla="*/ 3078187 w 4729688"/>
              <a:gd name="connsiteY343" fmla="*/ 3545365 h 4729681"/>
              <a:gd name="connsiteX344" fmla="*/ 3162180 w 4729688"/>
              <a:gd name="connsiteY344" fmla="*/ 3400548 h 4729681"/>
              <a:gd name="connsiteX345" fmla="*/ 3078187 w 4729688"/>
              <a:gd name="connsiteY345" fmla="*/ 3255731 h 4729681"/>
              <a:gd name="connsiteX346" fmla="*/ 2743850 w 4729688"/>
              <a:gd name="connsiteY346" fmla="*/ 3255731 h 4729681"/>
              <a:gd name="connsiteX347" fmla="*/ 2803335 w 4729688"/>
              <a:gd name="connsiteY347" fmla="*/ 3358292 h 4729681"/>
              <a:gd name="connsiteX348" fmla="*/ 2862821 w 4729688"/>
              <a:gd name="connsiteY348" fmla="*/ 3255731 h 4729681"/>
              <a:gd name="connsiteX349" fmla="*/ 1882603 w 4729688"/>
              <a:gd name="connsiteY349" fmla="*/ 3255731 h 4729681"/>
              <a:gd name="connsiteX350" fmla="*/ 1942089 w 4729688"/>
              <a:gd name="connsiteY350" fmla="*/ 3358293 h 4729681"/>
              <a:gd name="connsiteX351" fmla="*/ 2001574 w 4729688"/>
              <a:gd name="connsiteY351" fmla="*/ 3255731 h 4729681"/>
              <a:gd name="connsiteX352" fmla="*/ 1667238 w 4729688"/>
              <a:gd name="connsiteY352" fmla="*/ 3255731 h 4729681"/>
              <a:gd name="connsiteX353" fmla="*/ 1583244 w 4729688"/>
              <a:gd name="connsiteY353" fmla="*/ 3400548 h 4729681"/>
              <a:gd name="connsiteX354" fmla="*/ 1667238 w 4729688"/>
              <a:gd name="connsiteY354" fmla="*/ 3545365 h 4729681"/>
              <a:gd name="connsiteX355" fmla="*/ 1833587 w 4729688"/>
              <a:gd name="connsiteY355" fmla="*/ 3545365 h 4729681"/>
              <a:gd name="connsiteX356" fmla="*/ 1917581 w 4729688"/>
              <a:gd name="connsiteY356" fmla="*/ 3400548 h 4729681"/>
              <a:gd name="connsiteX357" fmla="*/ 1833587 w 4729688"/>
              <a:gd name="connsiteY357" fmla="*/ 3255731 h 4729681"/>
              <a:gd name="connsiteX358" fmla="*/ 1499250 w 4729688"/>
              <a:gd name="connsiteY358" fmla="*/ 3255731 h 4729681"/>
              <a:gd name="connsiteX359" fmla="*/ 1558735 w 4729688"/>
              <a:gd name="connsiteY359" fmla="*/ 3358292 h 4729681"/>
              <a:gd name="connsiteX360" fmla="*/ 1618221 w 4729688"/>
              <a:gd name="connsiteY360" fmla="*/ 3255731 h 4729681"/>
              <a:gd name="connsiteX361" fmla="*/ 4020018 w 4729688"/>
              <a:gd name="connsiteY361" fmla="*/ 3223173 h 4729681"/>
              <a:gd name="connsiteX362" fmla="*/ 4057465 w 4729688"/>
              <a:gd name="connsiteY362" fmla="*/ 3235355 h 4729681"/>
              <a:gd name="connsiteX363" fmla="*/ 4187998 w 4729688"/>
              <a:gd name="connsiteY363" fmla="*/ 3310719 h 4729681"/>
              <a:gd name="connsiteX364" fmla="*/ 4177711 w 4729688"/>
              <a:gd name="connsiteY364" fmla="*/ 3328537 h 4729681"/>
              <a:gd name="connsiteX365" fmla="*/ 4047178 w 4729688"/>
              <a:gd name="connsiteY365" fmla="*/ 3253173 h 4729681"/>
              <a:gd name="connsiteX366" fmla="*/ 3936710 w 4729688"/>
              <a:gd name="connsiteY366" fmla="*/ 3285736 h 4729681"/>
              <a:gd name="connsiteX367" fmla="*/ 3925875 w 4729688"/>
              <a:gd name="connsiteY367" fmla="*/ 3316981 h 4729681"/>
              <a:gd name="connsiteX368" fmla="*/ 3925973 w 4729688"/>
              <a:gd name="connsiteY368" fmla="*/ 3319082 h 4729681"/>
              <a:gd name="connsiteX369" fmla="*/ 3929321 w 4729688"/>
              <a:gd name="connsiteY369" fmla="*/ 3317353 h 4729681"/>
              <a:gd name="connsiteX370" fmla="*/ 4005155 w 4729688"/>
              <a:gd name="connsiteY370" fmla="*/ 3325959 h 4729681"/>
              <a:gd name="connsiteX371" fmla="*/ 4135688 w 4729688"/>
              <a:gd name="connsiteY371" fmla="*/ 3401323 h 4729681"/>
              <a:gd name="connsiteX372" fmla="*/ 4125400 w 4729688"/>
              <a:gd name="connsiteY372" fmla="*/ 3419141 h 4729681"/>
              <a:gd name="connsiteX373" fmla="*/ 3994867 w 4729688"/>
              <a:gd name="connsiteY373" fmla="*/ 3343777 h 4729681"/>
              <a:gd name="connsiteX374" fmla="*/ 3934035 w 4729688"/>
              <a:gd name="connsiteY374" fmla="*/ 3336874 h 4729681"/>
              <a:gd name="connsiteX375" fmla="*/ 3926977 w 4729688"/>
              <a:gd name="connsiteY375" fmla="*/ 3340519 h 4729681"/>
              <a:gd name="connsiteX376" fmla="*/ 3927348 w 4729688"/>
              <a:gd name="connsiteY376" fmla="*/ 3348455 h 4729681"/>
              <a:gd name="connsiteX377" fmla="*/ 3963743 w 4729688"/>
              <a:gd name="connsiteY377" fmla="*/ 3397686 h 4729681"/>
              <a:gd name="connsiteX378" fmla="*/ 4203902 w 4729688"/>
              <a:gd name="connsiteY378" fmla="*/ 3536341 h 4729681"/>
              <a:gd name="connsiteX379" fmla="*/ 4193615 w 4729688"/>
              <a:gd name="connsiteY379" fmla="*/ 3554159 h 4729681"/>
              <a:gd name="connsiteX380" fmla="*/ 3953456 w 4729688"/>
              <a:gd name="connsiteY380" fmla="*/ 3415504 h 4729681"/>
              <a:gd name="connsiteX381" fmla="*/ 3908086 w 4729688"/>
              <a:gd name="connsiteY381" fmla="*/ 3354133 h 4729681"/>
              <a:gd name="connsiteX382" fmla="*/ 3907910 w 4729688"/>
              <a:gd name="connsiteY382" fmla="*/ 3350369 h 4729681"/>
              <a:gd name="connsiteX383" fmla="*/ 3906041 w 4729688"/>
              <a:gd name="connsiteY383" fmla="*/ 3351334 h 4729681"/>
              <a:gd name="connsiteX384" fmla="*/ 3884400 w 4729688"/>
              <a:gd name="connsiteY384" fmla="*/ 3376340 h 4729681"/>
              <a:gd name="connsiteX385" fmla="*/ 3911433 w 4729688"/>
              <a:gd name="connsiteY385" fmla="*/ 3488290 h 4729681"/>
              <a:gd name="connsiteX386" fmla="*/ 4151592 w 4729688"/>
              <a:gd name="connsiteY386" fmla="*/ 3626945 h 4729681"/>
              <a:gd name="connsiteX387" fmla="*/ 4141305 w 4729688"/>
              <a:gd name="connsiteY387" fmla="*/ 3644763 h 4729681"/>
              <a:gd name="connsiteX388" fmla="*/ 3901146 w 4729688"/>
              <a:gd name="connsiteY388" fmla="*/ 3506108 h 4729681"/>
              <a:gd name="connsiteX389" fmla="*/ 3867446 w 4729688"/>
              <a:gd name="connsiteY389" fmla="*/ 3366552 h 4729681"/>
              <a:gd name="connsiteX390" fmla="*/ 3894424 w 4729688"/>
              <a:gd name="connsiteY390" fmla="*/ 3335380 h 4729681"/>
              <a:gd name="connsiteX391" fmla="*/ 3906906 w 4729688"/>
              <a:gd name="connsiteY391" fmla="*/ 3328932 h 4729681"/>
              <a:gd name="connsiteX392" fmla="*/ 3906249 w 4729688"/>
              <a:gd name="connsiteY392" fmla="*/ 3314898 h 4729681"/>
              <a:gd name="connsiteX393" fmla="*/ 3919756 w 4729688"/>
              <a:gd name="connsiteY393" fmla="*/ 3275948 h 4729681"/>
              <a:gd name="connsiteX394" fmla="*/ 4020018 w 4729688"/>
              <a:gd name="connsiteY394" fmla="*/ 3223173 h 4729681"/>
              <a:gd name="connsiteX395" fmla="*/ 2995012 w 4729688"/>
              <a:gd name="connsiteY395" fmla="*/ 3112327 h 4729681"/>
              <a:gd name="connsiteX396" fmla="*/ 2938170 w 4729688"/>
              <a:gd name="connsiteY396" fmla="*/ 3210330 h 4729681"/>
              <a:gd name="connsiteX397" fmla="*/ 3051854 w 4729688"/>
              <a:gd name="connsiteY397" fmla="*/ 3210330 h 4729681"/>
              <a:gd name="connsiteX398" fmla="*/ 1750412 w 4729688"/>
              <a:gd name="connsiteY398" fmla="*/ 3112327 h 4729681"/>
              <a:gd name="connsiteX399" fmla="*/ 1693570 w 4729688"/>
              <a:gd name="connsiteY399" fmla="*/ 3210330 h 4729681"/>
              <a:gd name="connsiteX400" fmla="*/ 1807254 w 4729688"/>
              <a:gd name="connsiteY400" fmla="*/ 3210330 h 4729681"/>
              <a:gd name="connsiteX401" fmla="*/ 643408 w 4729688"/>
              <a:gd name="connsiteY401" fmla="*/ 3108408 h 4729681"/>
              <a:gd name="connsiteX402" fmla="*/ 743670 w 4729688"/>
              <a:gd name="connsiteY402" fmla="*/ 3161183 h 4729681"/>
              <a:gd name="connsiteX403" fmla="*/ 757177 w 4729688"/>
              <a:gd name="connsiteY403" fmla="*/ 3200133 h 4729681"/>
              <a:gd name="connsiteX404" fmla="*/ 756520 w 4729688"/>
              <a:gd name="connsiteY404" fmla="*/ 3214167 h 4729681"/>
              <a:gd name="connsiteX405" fmla="*/ 769002 w 4729688"/>
              <a:gd name="connsiteY405" fmla="*/ 3220615 h 4729681"/>
              <a:gd name="connsiteX406" fmla="*/ 795980 w 4729688"/>
              <a:gd name="connsiteY406" fmla="*/ 3251787 h 4729681"/>
              <a:gd name="connsiteX407" fmla="*/ 762280 w 4729688"/>
              <a:gd name="connsiteY407" fmla="*/ 3391342 h 4729681"/>
              <a:gd name="connsiteX408" fmla="*/ 631747 w 4729688"/>
              <a:gd name="connsiteY408" fmla="*/ 3466706 h 4729681"/>
              <a:gd name="connsiteX409" fmla="*/ 621460 w 4729688"/>
              <a:gd name="connsiteY409" fmla="*/ 3448888 h 4729681"/>
              <a:gd name="connsiteX410" fmla="*/ 751993 w 4729688"/>
              <a:gd name="connsiteY410" fmla="*/ 3373524 h 4729681"/>
              <a:gd name="connsiteX411" fmla="*/ 779026 w 4729688"/>
              <a:gd name="connsiteY411" fmla="*/ 3261575 h 4729681"/>
              <a:gd name="connsiteX412" fmla="*/ 757385 w 4729688"/>
              <a:gd name="connsiteY412" fmla="*/ 3236569 h 4729681"/>
              <a:gd name="connsiteX413" fmla="*/ 755517 w 4729688"/>
              <a:gd name="connsiteY413" fmla="*/ 3235604 h 4729681"/>
              <a:gd name="connsiteX414" fmla="*/ 755340 w 4729688"/>
              <a:gd name="connsiteY414" fmla="*/ 3239368 h 4729681"/>
              <a:gd name="connsiteX415" fmla="*/ 709970 w 4729688"/>
              <a:gd name="connsiteY415" fmla="*/ 3300738 h 4729681"/>
              <a:gd name="connsiteX416" fmla="*/ 579437 w 4729688"/>
              <a:gd name="connsiteY416" fmla="*/ 3376102 h 4729681"/>
              <a:gd name="connsiteX417" fmla="*/ 569150 w 4729688"/>
              <a:gd name="connsiteY417" fmla="*/ 3358284 h 4729681"/>
              <a:gd name="connsiteX418" fmla="*/ 699683 w 4729688"/>
              <a:gd name="connsiteY418" fmla="*/ 3282920 h 4729681"/>
              <a:gd name="connsiteX419" fmla="*/ 736078 w 4729688"/>
              <a:gd name="connsiteY419" fmla="*/ 3233690 h 4729681"/>
              <a:gd name="connsiteX420" fmla="*/ 736449 w 4729688"/>
              <a:gd name="connsiteY420" fmla="*/ 3225754 h 4729681"/>
              <a:gd name="connsiteX421" fmla="*/ 729391 w 4729688"/>
              <a:gd name="connsiteY421" fmla="*/ 3222109 h 4729681"/>
              <a:gd name="connsiteX422" fmla="*/ 668559 w 4729688"/>
              <a:gd name="connsiteY422" fmla="*/ 3229012 h 4729681"/>
              <a:gd name="connsiteX423" fmla="*/ 428400 w 4729688"/>
              <a:gd name="connsiteY423" fmla="*/ 3367668 h 4729681"/>
              <a:gd name="connsiteX424" fmla="*/ 418113 w 4729688"/>
              <a:gd name="connsiteY424" fmla="*/ 3349850 h 4729681"/>
              <a:gd name="connsiteX425" fmla="*/ 658272 w 4729688"/>
              <a:gd name="connsiteY425" fmla="*/ 3211194 h 4729681"/>
              <a:gd name="connsiteX426" fmla="*/ 734105 w 4729688"/>
              <a:gd name="connsiteY426" fmla="*/ 3202588 h 4729681"/>
              <a:gd name="connsiteX427" fmla="*/ 737453 w 4729688"/>
              <a:gd name="connsiteY427" fmla="*/ 3204317 h 4729681"/>
              <a:gd name="connsiteX428" fmla="*/ 737551 w 4729688"/>
              <a:gd name="connsiteY428" fmla="*/ 3202216 h 4729681"/>
              <a:gd name="connsiteX429" fmla="*/ 726716 w 4729688"/>
              <a:gd name="connsiteY429" fmla="*/ 3170971 h 4729681"/>
              <a:gd name="connsiteX430" fmla="*/ 616249 w 4729688"/>
              <a:gd name="connsiteY430" fmla="*/ 3138408 h 4729681"/>
              <a:gd name="connsiteX431" fmla="*/ 376090 w 4729688"/>
              <a:gd name="connsiteY431" fmla="*/ 3277064 h 4729681"/>
              <a:gd name="connsiteX432" fmla="*/ 365803 w 4729688"/>
              <a:gd name="connsiteY432" fmla="*/ 3259246 h 4729681"/>
              <a:gd name="connsiteX433" fmla="*/ 605961 w 4729688"/>
              <a:gd name="connsiteY433" fmla="*/ 3120590 h 4729681"/>
              <a:gd name="connsiteX434" fmla="*/ 643408 w 4729688"/>
              <a:gd name="connsiteY434" fmla="*/ 3108408 h 4729681"/>
              <a:gd name="connsiteX435" fmla="*/ 4038020 w 4729688"/>
              <a:gd name="connsiteY435" fmla="*/ 3071109 h 4729681"/>
              <a:gd name="connsiteX436" fmla="*/ 4278179 w 4729688"/>
              <a:gd name="connsiteY436" fmla="*/ 3209765 h 4729681"/>
              <a:gd name="connsiteX437" fmla="*/ 4311879 w 4729688"/>
              <a:gd name="connsiteY437" fmla="*/ 3349320 h 4729681"/>
              <a:gd name="connsiteX438" fmla="*/ 4174170 w 4729688"/>
              <a:gd name="connsiteY438" fmla="*/ 3389913 h 4729681"/>
              <a:gd name="connsiteX439" fmla="*/ 4043637 w 4729688"/>
              <a:gd name="connsiteY439" fmla="*/ 3314550 h 4729681"/>
              <a:gd name="connsiteX440" fmla="*/ 4053925 w 4729688"/>
              <a:gd name="connsiteY440" fmla="*/ 3296732 h 4729681"/>
              <a:gd name="connsiteX441" fmla="*/ 4184458 w 4729688"/>
              <a:gd name="connsiteY441" fmla="*/ 3372095 h 4729681"/>
              <a:gd name="connsiteX442" fmla="*/ 4294925 w 4729688"/>
              <a:gd name="connsiteY442" fmla="*/ 3339532 h 4729681"/>
              <a:gd name="connsiteX443" fmla="*/ 4267892 w 4729688"/>
              <a:gd name="connsiteY443" fmla="*/ 3227583 h 4729681"/>
              <a:gd name="connsiteX444" fmla="*/ 4027733 w 4729688"/>
              <a:gd name="connsiteY444" fmla="*/ 3088927 h 4729681"/>
              <a:gd name="connsiteX445" fmla="*/ 2995012 w 4729688"/>
              <a:gd name="connsiteY445" fmla="*/ 3027815 h 4729681"/>
              <a:gd name="connsiteX446" fmla="*/ 3100871 w 4729688"/>
              <a:gd name="connsiteY446" fmla="*/ 3210330 h 4729681"/>
              <a:gd name="connsiteX447" fmla="*/ 3324044 w 4729688"/>
              <a:gd name="connsiteY447" fmla="*/ 3210330 h 4729681"/>
              <a:gd name="connsiteX448" fmla="*/ 3212457 w 4729688"/>
              <a:gd name="connsiteY448" fmla="*/ 3402721 h 4729681"/>
              <a:gd name="connsiteX449" fmla="*/ 3324044 w 4729688"/>
              <a:gd name="connsiteY449" fmla="*/ 3595112 h 4729681"/>
              <a:gd name="connsiteX450" fmla="*/ 3100871 w 4729688"/>
              <a:gd name="connsiteY450" fmla="*/ 3595112 h 4729681"/>
              <a:gd name="connsiteX451" fmla="*/ 2995012 w 4729688"/>
              <a:gd name="connsiteY451" fmla="*/ 3777627 h 4729681"/>
              <a:gd name="connsiteX452" fmla="*/ 2889153 w 4729688"/>
              <a:gd name="connsiteY452" fmla="*/ 3595112 h 4729681"/>
              <a:gd name="connsiteX453" fmla="*/ 2665980 w 4729688"/>
              <a:gd name="connsiteY453" fmla="*/ 3595112 h 4729681"/>
              <a:gd name="connsiteX454" fmla="*/ 2777566 w 4729688"/>
              <a:gd name="connsiteY454" fmla="*/ 3402721 h 4729681"/>
              <a:gd name="connsiteX455" fmla="*/ 2665980 w 4729688"/>
              <a:gd name="connsiteY455" fmla="*/ 3210330 h 4729681"/>
              <a:gd name="connsiteX456" fmla="*/ 2889153 w 4729688"/>
              <a:gd name="connsiteY456" fmla="*/ 3210330 h 4729681"/>
              <a:gd name="connsiteX457" fmla="*/ 1750412 w 4729688"/>
              <a:gd name="connsiteY457" fmla="*/ 3027815 h 4729681"/>
              <a:gd name="connsiteX458" fmla="*/ 1856270 w 4729688"/>
              <a:gd name="connsiteY458" fmla="*/ 3210330 h 4729681"/>
              <a:gd name="connsiteX459" fmla="*/ 2079444 w 4729688"/>
              <a:gd name="connsiteY459" fmla="*/ 3210330 h 4729681"/>
              <a:gd name="connsiteX460" fmla="*/ 1967857 w 4729688"/>
              <a:gd name="connsiteY460" fmla="*/ 3402721 h 4729681"/>
              <a:gd name="connsiteX461" fmla="*/ 2079444 w 4729688"/>
              <a:gd name="connsiteY461" fmla="*/ 3595112 h 4729681"/>
              <a:gd name="connsiteX462" fmla="*/ 1856270 w 4729688"/>
              <a:gd name="connsiteY462" fmla="*/ 3595112 h 4729681"/>
              <a:gd name="connsiteX463" fmla="*/ 1750412 w 4729688"/>
              <a:gd name="connsiteY463" fmla="*/ 3777627 h 4729681"/>
              <a:gd name="connsiteX464" fmla="*/ 1644553 w 4729688"/>
              <a:gd name="connsiteY464" fmla="*/ 3595112 h 4729681"/>
              <a:gd name="connsiteX465" fmla="*/ 1421380 w 4729688"/>
              <a:gd name="connsiteY465" fmla="*/ 3595112 h 4729681"/>
              <a:gd name="connsiteX466" fmla="*/ 1532967 w 4729688"/>
              <a:gd name="connsiteY466" fmla="*/ 3402721 h 4729681"/>
              <a:gd name="connsiteX467" fmla="*/ 1421380 w 4729688"/>
              <a:gd name="connsiteY467" fmla="*/ 3210330 h 4729681"/>
              <a:gd name="connsiteX468" fmla="*/ 1644553 w 4729688"/>
              <a:gd name="connsiteY468" fmla="*/ 3210330 h 4729681"/>
              <a:gd name="connsiteX469" fmla="*/ 2220544 w 4729688"/>
              <a:gd name="connsiteY469" fmla="*/ 2946600 h 4729681"/>
              <a:gd name="connsiteX470" fmla="*/ 2379299 w 4729688"/>
              <a:gd name="connsiteY470" fmla="*/ 3220315 h 4729681"/>
              <a:gd name="connsiteX471" fmla="*/ 2538053 w 4729688"/>
              <a:gd name="connsiteY471" fmla="*/ 2946600 h 4729681"/>
              <a:gd name="connsiteX472" fmla="*/ 504280 w 4729688"/>
              <a:gd name="connsiteY472" fmla="*/ 2875722 h 4729681"/>
              <a:gd name="connsiteX473" fmla="*/ 509605 w 4729688"/>
              <a:gd name="connsiteY473" fmla="*/ 2895596 h 4729681"/>
              <a:gd name="connsiteX474" fmla="*/ 364014 w 4729688"/>
              <a:gd name="connsiteY474" fmla="*/ 2934607 h 4729681"/>
              <a:gd name="connsiteX475" fmla="*/ 308927 w 4729688"/>
              <a:gd name="connsiteY475" fmla="*/ 3035745 h 4729681"/>
              <a:gd name="connsiteX476" fmla="*/ 407203 w 4729688"/>
              <a:gd name="connsiteY476" fmla="*/ 3095789 h 4729681"/>
              <a:gd name="connsiteX477" fmla="*/ 675065 w 4729688"/>
              <a:gd name="connsiteY477" fmla="*/ 3024016 h 4729681"/>
              <a:gd name="connsiteX478" fmla="*/ 680390 w 4729688"/>
              <a:gd name="connsiteY478" fmla="*/ 3043889 h 4729681"/>
              <a:gd name="connsiteX479" fmla="*/ 412528 w 4729688"/>
              <a:gd name="connsiteY479" fmla="*/ 3115662 h 4729681"/>
              <a:gd name="connsiteX480" fmla="*/ 290018 w 4729688"/>
              <a:gd name="connsiteY480" fmla="*/ 3040811 h 4729681"/>
              <a:gd name="connsiteX481" fmla="*/ 358689 w 4729688"/>
              <a:gd name="connsiteY481" fmla="*/ 2914733 h 4729681"/>
              <a:gd name="connsiteX482" fmla="*/ 4186479 w 4729688"/>
              <a:gd name="connsiteY482" fmla="*/ 2765443 h 4729681"/>
              <a:gd name="connsiteX483" fmla="*/ 4225803 w 4729688"/>
              <a:gd name="connsiteY483" fmla="*/ 2767518 h 4729681"/>
              <a:gd name="connsiteX484" fmla="*/ 4371393 w 4729688"/>
              <a:gd name="connsiteY484" fmla="*/ 2806529 h 4729681"/>
              <a:gd name="connsiteX485" fmla="*/ 4366068 w 4729688"/>
              <a:gd name="connsiteY485" fmla="*/ 2826402 h 4729681"/>
              <a:gd name="connsiteX486" fmla="*/ 4220478 w 4729688"/>
              <a:gd name="connsiteY486" fmla="*/ 2787391 h 4729681"/>
              <a:gd name="connsiteX487" fmla="*/ 4122202 w 4729688"/>
              <a:gd name="connsiteY487" fmla="*/ 2847435 h 4729681"/>
              <a:gd name="connsiteX488" fmla="*/ 4119823 w 4729688"/>
              <a:gd name="connsiteY488" fmla="*/ 2880420 h 4729681"/>
              <a:gd name="connsiteX489" fmla="*/ 4120461 w 4729688"/>
              <a:gd name="connsiteY489" fmla="*/ 2882424 h 4729681"/>
              <a:gd name="connsiteX490" fmla="*/ 4123248 w 4729688"/>
              <a:gd name="connsiteY490" fmla="*/ 2879887 h 4729681"/>
              <a:gd name="connsiteX491" fmla="*/ 4198725 w 4729688"/>
              <a:gd name="connsiteY491" fmla="*/ 2868573 h 4729681"/>
              <a:gd name="connsiteX492" fmla="*/ 4344316 w 4729688"/>
              <a:gd name="connsiteY492" fmla="*/ 2907584 h 4729681"/>
              <a:gd name="connsiteX493" fmla="*/ 4338991 w 4729688"/>
              <a:gd name="connsiteY493" fmla="*/ 2927458 h 4729681"/>
              <a:gd name="connsiteX494" fmla="*/ 4193400 w 4729688"/>
              <a:gd name="connsiteY494" fmla="*/ 2888447 h 4729681"/>
              <a:gd name="connsiteX495" fmla="*/ 4132853 w 4729688"/>
              <a:gd name="connsiteY495" fmla="*/ 2897523 h 4729681"/>
              <a:gd name="connsiteX496" fmla="*/ 4126979 w 4729688"/>
              <a:gd name="connsiteY496" fmla="*/ 2902871 h 4729681"/>
              <a:gd name="connsiteX497" fmla="*/ 4129392 w 4729688"/>
              <a:gd name="connsiteY497" fmla="*/ 2910440 h 4729681"/>
              <a:gd name="connsiteX498" fmla="*/ 4177289 w 4729688"/>
              <a:gd name="connsiteY498" fmla="*/ 2948573 h 4729681"/>
              <a:gd name="connsiteX499" fmla="*/ 4445151 w 4729688"/>
              <a:gd name="connsiteY499" fmla="*/ 3020347 h 4729681"/>
              <a:gd name="connsiteX500" fmla="*/ 4439826 w 4729688"/>
              <a:gd name="connsiteY500" fmla="*/ 3040220 h 4729681"/>
              <a:gd name="connsiteX501" fmla="*/ 4171964 w 4729688"/>
              <a:gd name="connsiteY501" fmla="*/ 2968447 h 4729681"/>
              <a:gd name="connsiteX502" fmla="*/ 4112256 w 4729688"/>
              <a:gd name="connsiteY502" fmla="*/ 2920910 h 4729681"/>
              <a:gd name="connsiteX503" fmla="*/ 4111111 w 4729688"/>
              <a:gd name="connsiteY503" fmla="*/ 2917320 h 4729681"/>
              <a:gd name="connsiteX504" fmla="*/ 4109556 w 4729688"/>
              <a:gd name="connsiteY504" fmla="*/ 2918736 h 4729681"/>
              <a:gd name="connsiteX505" fmla="*/ 4095124 w 4729688"/>
              <a:gd name="connsiteY505" fmla="*/ 2948491 h 4729681"/>
              <a:gd name="connsiteX506" fmla="*/ 4150211 w 4729688"/>
              <a:gd name="connsiteY506" fmla="*/ 3049629 h 4729681"/>
              <a:gd name="connsiteX507" fmla="*/ 4418073 w 4729688"/>
              <a:gd name="connsiteY507" fmla="*/ 3121402 h 4729681"/>
              <a:gd name="connsiteX508" fmla="*/ 4412748 w 4729688"/>
              <a:gd name="connsiteY508" fmla="*/ 3141276 h 4729681"/>
              <a:gd name="connsiteX509" fmla="*/ 4144886 w 4729688"/>
              <a:gd name="connsiteY509" fmla="*/ 3069502 h 4729681"/>
              <a:gd name="connsiteX510" fmla="*/ 4076215 w 4729688"/>
              <a:gd name="connsiteY510" fmla="*/ 2943424 h 4729681"/>
              <a:gd name="connsiteX511" fmla="*/ 4094205 w 4729688"/>
              <a:gd name="connsiteY511" fmla="*/ 2906332 h 4729681"/>
              <a:gd name="connsiteX512" fmla="*/ 4104594 w 4729688"/>
              <a:gd name="connsiteY512" fmla="*/ 2896873 h 4729681"/>
              <a:gd name="connsiteX513" fmla="*/ 4100327 w 4729688"/>
              <a:gd name="connsiteY513" fmla="*/ 2883487 h 4729681"/>
              <a:gd name="connsiteX514" fmla="*/ 4103293 w 4729688"/>
              <a:gd name="connsiteY514" fmla="*/ 2842369 h 4729681"/>
              <a:gd name="connsiteX515" fmla="*/ 4186479 w 4729688"/>
              <a:gd name="connsiteY515" fmla="*/ 2765443 h 4729681"/>
              <a:gd name="connsiteX516" fmla="*/ 508908 w 4729688"/>
              <a:gd name="connsiteY516" fmla="*/ 2637439 h 4729681"/>
              <a:gd name="connsiteX517" fmla="*/ 592094 w 4729688"/>
              <a:gd name="connsiteY517" fmla="*/ 2714365 h 4729681"/>
              <a:gd name="connsiteX518" fmla="*/ 595061 w 4729688"/>
              <a:gd name="connsiteY518" fmla="*/ 2755483 h 4729681"/>
              <a:gd name="connsiteX519" fmla="*/ 590794 w 4729688"/>
              <a:gd name="connsiteY519" fmla="*/ 2768869 h 4729681"/>
              <a:gd name="connsiteX520" fmla="*/ 601182 w 4729688"/>
              <a:gd name="connsiteY520" fmla="*/ 2778328 h 4729681"/>
              <a:gd name="connsiteX521" fmla="*/ 619172 w 4729688"/>
              <a:gd name="connsiteY521" fmla="*/ 2815421 h 4729681"/>
              <a:gd name="connsiteX522" fmla="*/ 550501 w 4729688"/>
              <a:gd name="connsiteY522" fmla="*/ 2941499 h 4729681"/>
              <a:gd name="connsiteX523" fmla="*/ 404910 w 4729688"/>
              <a:gd name="connsiteY523" fmla="*/ 2980510 h 4729681"/>
              <a:gd name="connsiteX524" fmla="*/ 399585 w 4729688"/>
              <a:gd name="connsiteY524" fmla="*/ 2960636 h 4729681"/>
              <a:gd name="connsiteX525" fmla="*/ 545176 w 4729688"/>
              <a:gd name="connsiteY525" fmla="*/ 2921625 h 4729681"/>
              <a:gd name="connsiteX526" fmla="*/ 600263 w 4729688"/>
              <a:gd name="connsiteY526" fmla="*/ 2820487 h 4729681"/>
              <a:gd name="connsiteX527" fmla="*/ 585831 w 4729688"/>
              <a:gd name="connsiteY527" fmla="*/ 2790732 h 4729681"/>
              <a:gd name="connsiteX528" fmla="*/ 584276 w 4729688"/>
              <a:gd name="connsiteY528" fmla="*/ 2789316 h 4729681"/>
              <a:gd name="connsiteX529" fmla="*/ 583131 w 4729688"/>
              <a:gd name="connsiteY529" fmla="*/ 2792906 h 4729681"/>
              <a:gd name="connsiteX530" fmla="*/ 523423 w 4729688"/>
              <a:gd name="connsiteY530" fmla="*/ 2840443 h 4729681"/>
              <a:gd name="connsiteX531" fmla="*/ 377833 w 4729688"/>
              <a:gd name="connsiteY531" fmla="*/ 2879454 h 4729681"/>
              <a:gd name="connsiteX532" fmla="*/ 372508 w 4729688"/>
              <a:gd name="connsiteY532" fmla="*/ 2859581 h 4729681"/>
              <a:gd name="connsiteX533" fmla="*/ 518098 w 4729688"/>
              <a:gd name="connsiteY533" fmla="*/ 2820570 h 4729681"/>
              <a:gd name="connsiteX534" fmla="*/ 565995 w 4729688"/>
              <a:gd name="connsiteY534" fmla="*/ 2782436 h 4729681"/>
              <a:gd name="connsiteX535" fmla="*/ 568408 w 4729688"/>
              <a:gd name="connsiteY535" fmla="*/ 2774867 h 4729681"/>
              <a:gd name="connsiteX536" fmla="*/ 562534 w 4729688"/>
              <a:gd name="connsiteY536" fmla="*/ 2769519 h 4729681"/>
              <a:gd name="connsiteX537" fmla="*/ 501987 w 4729688"/>
              <a:gd name="connsiteY537" fmla="*/ 2760443 h 4729681"/>
              <a:gd name="connsiteX538" fmla="*/ 234125 w 4729688"/>
              <a:gd name="connsiteY538" fmla="*/ 2832216 h 4729681"/>
              <a:gd name="connsiteX539" fmla="*/ 228800 w 4729688"/>
              <a:gd name="connsiteY539" fmla="*/ 2812343 h 4729681"/>
              <a:gd name="connsiteX540" fmla="*/ 496662 w 4729688"/>
              <a:gd name="connsiteY540" fmla="*/ 2740569 h 4729681"/>
              <a:gd name="connsiteX541" fmla="*/ 572139 w 4729688"/>
              <a:gd name="connsiteY541" fmla="*/ 2751884 h 4729681"/>
              <a:gd name="connsiteX542" fmla="*/ 574926 w 4729688"/>
              <a:gd name="connsiteY542" fmla="*/ 2754420 h 4729681"/>
              <a:gd name="connsiteX543" fmla="*/ 575565 w 4729688"/>
              <a:gd name="connsiteY543" fmla="*/ 2752416 h 4729681"/>
              <a:gd name="connsiteX544" fmla="*/ 573185 w 4729688"/>
              <a:gd name="connsiteY544" fmla="*/ 2719432 h 4729681"/>
              <a:gd name="connsiteX545" fmla="*/ 474910 w 4729688"/>
              <a:gd name="connsiteY545" fmla="*/ 2659387 h 4729681"/>
              <a:gd name="connsiteX546" fmla="*/ 207047 w 4729688"/>
              <a:gd name="connsiteY546" fmla="*/ 2731161 h 4729681"/>
              <a:gd name="connsiteX547" fmla="*/ 201722 w 4729688"/>
              <a:gd name="connsiteY547" fmla="*/ 2711287 h 4729681"/>
              <a:gd name="connsiteX548" fmla="*/ 469585 w 4729688"/>
              <a:gd name="connsiteY548" fmla="*/ 2639514 h 4729681"/>
              <a:gd name="connsiteX549" fmla="*/ 508908 w 4729688"/>
              <a:gd name="connsiteY549" fmla="*/ 2637439 h 4729681"/>
              <a:gd name="connsiteX550" fmla="*/ 4164511 w 4729688"/>
              <a:gd name="connsiteY550" fmla="*/ 2613900 h 4729681"/>
              <a:gd name="connsiteX551" fmla="*/ 4432373 w 4729688"/>
              <a:gd name="connsiteY551" fmla="*/ 2685674 h 4729681"/>
              <a:gd name="connsiteX552" fmla="*/ 4501044 w 4729688"/>
              <a:gd name="connsiteY552" fmla="*/ 2811752 h 4729681"/>
              <a:gd name="connsiteX553" fmla="*/ 4378534 w 4729688"/>
              <a:gd name="connsiteY553" fmla="*/ 2886603 h 4729681"/>
              <a:gd name="connsiteX554" fmla="*/ 4232943 w 4729688"/>
              <a:gd name="connsiteY554" fmla="*/ 2847592 h 4729681"/>
              <a:gd name="connsiteX555" fmla="*/ 4238268 w 4729688"/>
              <a:gd name="connsiteY555" fmla="*/ 2827719 h 4729681"/>
              <a:gd name="connsiteX556" fmla="*/ 4383859 w 4729688"/>
              <a:gd name="connsiteY556" fmla="*/ 2866730 h 4729681"/>
              <a:gd name="connsiteX557" fmla="*/ 4482135 w 4729688"/>
              <a:gd name="connsiteY557" fmla="*/ 2806685 h 4729681"/>
              <a:gd name="connsiteX558" fmla="*/ 4427048 w 4729688"/>
              <a:gd name="connsiteY558" fmla="*/ 2705547 h 4729681"/>
              <a:gd name="connsiteX559" fmla="*/ 4159186 w 4729688"/>
              <a:gd name="connsiteY559" fmla="*/ 2633774 h 4729681"/>
              <a:gd name="connsiteX560" fmla="*/ 3520426 w 4729688"/>
              <a:gd name="connsiteY560" fmla="*/ 2572762 h 4729681"/>
              <a:gd name="connsiteX561" fmla="*/ 3574747 w 4729688"/>
              <a:gd name="connsiteY561" fmla="*/ 2666420 h 4729681"/>
              <a:gd name="connsiteX562" fmla="*/ 3629068 w 4729688"/>
              <a:gd name="connsiteY562" fmla="*/ 2572762 h 4729681"/>
              <a:gd name="connsiteX563" fmla="*/ 1111653 w 4729688"/>
              <a:gd name="connsiteY563" fmla="*/ 2572762 h 4729681"/>
              <a:gd name="connsiteX564" fmla="*/ 1165974 w 4729688"/>
              <a:gd name="connsiteY564" fmla="*/ 2666420 h 4729681"/>
              <a:gd name="connsiteX565" fmla="*/ 1220296 w 4729688"/>
              <a:gd name="connsiteY565" fmla="*/ 2572762 h 4729681"/>
              <a:gd name="connsiteX566" fmla="*/ 1815441 w 4729688"/>
              <a:gd name="connsiteY566" fmla="*/ 2507832 h 4729681"/>
              <a:gd name="connsiteX567" fmla="*/ 1645279 w 4729688"/>
              <a:gd name="connsiteY567" fmla="*/ 2801215 h 4729681"/>
              <a:gd name="connsiteX568" fmla="*/ 1985603 w 4729688"/>
              <a:gd name="connsiteY568" fmla="*/ 2801215 h 4729681"/>
              <a:gd name="connsiteX569" fmla="*/ 2943156 w 4729688"/>
              <a:gd name="connsiteY569" fmla="*/ 2507830 h 4729681"/>
              <a:gd name="connsiteX570" fmla="*/ 2772993 w 4729688"/>
              <a:gd name="connsiteY570" fmla="*/ 2801215 h 4729681"/>
              <a:gd name="connsiteX571" fmla="*/ 3113319 w 4729688"/>
              <a:gd name="connsiteY571" fmla="*/ 2801215 h 4729681"/>
              <a:gd name="connsiteX572" fmla="*/ 973037 w 4729688"/>
              <a:gd name="connsiteY572" fmla="*/ 2422628 h 4729681"/>
              <a:gd name="connsiteX573" fmla="*/ 914812 w 4729688"/>
              <a:gd name="connsiteY573" fmla="*/ 2523015 h 4729681"/>
              <a:gd name="connsiteX574" fmla="*/ 1031262 w 4729688"/>
              <a:gd name="connsiteY574" fmla="*/ 2523015 h 4729681"/>
              <a:gd name="connsiteX575" fmla="*/ 3381810 w 4729688"/>
              <a:gd name="connsiteY575" fmla="*/ 2422627 h 4729681"/>
              <a:gd name="connsiteX576" fmla="*/ 3323585 w 4729688"/>
              <a:gd name="connsiteY576" fmla="*/ 2523015 h 4729681"/>
              <a:gd name="connsiteX577" fmla="*/ 3440035 w 4729688"/>
              <a:gd name="connsiteY577" fmla="*/ 2523015 h 4729681"/>
              <a:gd name="connsiteX578" fmla="*/ 3767684 w 4729688"/>
              <a:gd name="connsiteY578" fmla="*/ 2422627 h 4729681"/>
              <a:gd name="connsiteX579" fmla="*/ 3709459 w 4729688"/>
              <a:gd name="connsiteY579" fmla="*/ 2523015 h 4729681"/>
              <a:gd name="connsiteX580" fmla="*/ 3825909 w 4729688"/>
              <a:gd name="connsiteY580" fmla="*/ 2523015 h 4729681"/>
              <a:gd name="connsiteX581" fmla="*/ 1358911 w 4729688"/>
              <a:gd name="connsiteY581" fmla="*/ 2422627 h 4729681"/>
              <a:gd name="connsiteX582" fmla="*/ 1300686 w 4729688"/>
              <a:gd name="connsiteY582" fmla="*/ 2523015 h 4729681"/>
              <a:gd name="connsiteX583" fmla="*/ 1417136 w 4729688"/>
              <a:gd name="connsiteY583" fmla="*/ 2523015 h 4729681"/>
              <a:gd name="connsiteX584" fmla="*/ 284020 w 4729688"/>
              <a:gd name="connsiteY584" fmla="*/ 2376672 h 4729681"/>
              <a:gd name="connsiteX585" fmla="*/ 434747 w 4729688"/>
              <a:gd name="connsiteY585" fmla="*/ 2376672 h 4729681"/>
              <a:gd name="connsiteX586" fmla="*/ 434747 w 4729688"/>
              <a:gd name="connsiteY586" fmla="*/ 2397247 h 4729681"/>
              <a:gd name="connsiteX587" fmla="*/ 284020 w 4729688"/>
              <a:gd name="connsiteY587" fmla="*/ 2397247 h 4729681"/>
              <a:gd name="connsiteX588" fmla="*/ 204634 w 4729688"/>
              <a:gd name="connsiteY588" fmla="*/ 2480681 h 4729681"/>
              <a:gd name="connsiteX589" fmla="*/ 284020 w 4729688"/>
              <a:gd name="connsiteY589" fmla="*/ 2564115 h 4729681"/>
              <a:gd name="connsiteX590" fmla="*/ 561331 w 4729688"/>
              <a:gd name="connsiteY590" fmla="*/ 2564115 h 4729681"/>
              <a:gd name="connsiteX591" fmla="*/ 561331 w 4729688"/>
              <a:gd name="connsiteY591" fmla="*/ 2584690 h 4729681"/>
              <a:gd name="connsiteX592" fmla="*/ 284020 w 4729688"/>
              <a:gd name="connsiteY592" fmla="*/ 2584690 h 4729681"/>
              <a:gd name="connsiteX593" fmla="*/ 185057 w 4729688"/>
              <a:gd name="connsiteY593" fmla="*/ 2480681 h 4729681"/>
              <a:gd name="connsiteX594" fmla="*/ 284020 w 4729688"/>
              <a:gd name="connsiteY594" fmla="*/ 2376672 h 4729681"/>
              <a:gd name="connsiteX595" fmla="*/ 4267320 w 4729688"/>
              <a:gd name="connsiteY595" fmla="*/ 2272052 h 4729681"/>
              <a:gd name="connsiteX596" fmla="*/ 4418047 w 4729688"/>
              <a:gd name="connsiteY596" fmla="*/ 2272052 h 4729681"/>
              <a:gd name="connsiteX597" fmla="*/ 4418047 w 4729688"/>
              <a:gd name="connsiteY597" fmla="*/ 2292626 h 4729681"/>
              <a:gd name="connsiteX598" fmla="*/ 4267320 w 4729688"/>
              <a:gd name="connsiteY598" fmla="*/ 2292626 h 4729681"/>
              <a:gd name="connsiteX599" fmla="*/ 4187934 w 4729688"/>
              <a:gd name="connsiteY599" fmla="*/ 2376061 h 4729681"/>
              <a:gd name="connsiteX600" fmla="*/ 4194173 w 4729688"/>
              <a:gd name="connsiteY600" fmla="*/ 2408537 h 4729681"/>
              <a:gd name="connsiteX601" fmla="*/ 4195308 w 4729688"/>
              <a:gd name="connsiteY601" fmla="*/ 2410307 h 4729681"/>
              <a:gd name="connsiteX602" fmla="*/ 4197343 w 4729688"/>
              <a:gd name="connsiteY602" fmla="*/ 2407136 h 4729681"/>
              <a:gd name="connsiteX603" fmla="*/ 4267320 w 4729688"/>
              <a:gd name="connsiteY603" fmla="*/ 2376672 h 4729681"/>
              <a:gd name="connsiteX604" fmla="*/ 4418047 w 4729688"/>
              <a:gd name="connsiteY604" fmla="*/ 2376672 h 4729681"/>
              <a:gd name="connsiteX605" fmla="*/ 4418047 w 4729688"/>
              <a:gd name="connsiteY605" fmla="*/ 2397247 h 4729681"/>
              <a:gd name="connsiteX606" fmla="*/ 4267320 w 4729688"/>
              <a:gd name="connsiteY606" fmla="*/ 2397247 h 4729681"/>
              <a:gd name="connsiteX607" fmla="*/ 4211186 w 4729688"/>
              <a:gd name="connsiteY607" fmla="*/ 2421684 h 4729681"/>
              <a:gd name="connsiteX608" fmla="*/ 4206896 w 4729688"/>
              <a:gd name="connsiteY608" fmla="*/ 2428371 h 4729681"/>
              <a:gd name="connsiteX609" fmla="*/ 4211186 w 4729688"/>
              <a:gd name="connsiteY609" fmla="*/ 2435057 h 4729681"/>
              <a:gd name="connsiteX610" fmla="*/ 4267320 w 4729688"/>
              <a:gd name="connsiteY610" fmla="*/ 2459495 h 4729681"/>
              <a:gd name="connsiteX611" fmla="*/ 4544632 w 4729688"/>
              <a:gd name="connsiteY611" fmla="*/ 2459495 h 4729681"/>
              <a:gd name="connsiteX612" fmla="*/ 4544632 w 4729688"/>
              <a:gd name="connsiteY612" fmla="*/ 2480069 h 4729681"/>
              <a:gd name="connsiteX613" fmla="*/ 4267320 w 4729688"/>
              <a:gd name="connsiteY613" fmla="*/ 2480069 h 4729681"/>
              <a:gd name="connsiteX614" fmla="*/ 4197343 w 4729688"/>
              <a:gd name="connsiteY614" fmla="*/ 2449606 h 4729681"/>
              <a:gd name="connsiteX615" fmla="*/ 4195308 w 4729688"/>
              <a:gd name="connsiteY615" fmla="*/ 2446434 h 4729681"/>
              <a:gd name="connsiteX616" fmla="*/ 4194173 w 4729688"/>
              <a:gd name="connsiteY616" fmla="*/ 2448205 h 4729681"/>
              <a:gd name="connsiteX617" fmla="*/ 4187934 w 4729688"/>
              <a:gd name="connsiteY617" fmla="*/ 2480681 h 4729681"/>
              <a:gd name="connsiteX618" fmla="*/ 4267320 w 4729688"/>
              <a:gd name="connsiteY618" fmla="*/ 2564115 h 4729681"/>
              <a:gd name="connsiteX619" fmla="*/ 4544632 w 4729688"/>
              <a:gd name="connsiteY619" fmla="*/ 2564115 h 4729681"/>
              <a:gd name="connsiteX620" fmla="*/ 4544632 w 4729688"/>
              <a:gd name="connsiteY620" fmla="*/ 2584690 h 4729681"/>
              <a:gd name="connsiteX621" fmla="*/ 4267320 w 4729688"/>
              <a:gd name="connsiteY621" fmla="*/ 2584690 h 4729681"/>
              <a:gd name="connsiteX622" fmla="*/ 4168358 w 4729688"/>
              <a:gd name="connsiteY622" fmla="*/ 2480681 h 4729681"/>
              <a:gd name="connsiteX623" fmla="*/ 4176135 w 4729688"/>
              <a:gd name="connsiteY623" fmla="*/ 2440196 h 4729681"/>
              <a:gd name="connsiteX624" fmla="*/ 4183721 w 4729688"/>
              <a:gd name="connsiteY624" fmla="*/ 2428371 h 4729681"/>
              <a:gd name="connsiteX625" fmla="*/ 4176135 w 4729688"/>
              <a:gd name="connsiteY625" fmla="*/ 2416545 h 4729681"/>
              <a:gd name="connsiteX626" fmla="*/ 4168358 w 4729688"/>
              <a:gd name="connsiteY626" fmla="*/ 2376061 h 4729681"/>
              <a:gd name="connsiteX627" fmla="*/ 4267320 w 4729688"/>
              <a:gd name="connsiteY627" fmla="*/ 2272052 h 4729681"/>
              <a:gd name="connsiteX628" fmla="*/ 3706938 w 4729688"/>
              <a:gd name="connsiteY628" fmla="*/ 2233381 h 4729681"/>
              <a:gd name="connsiteX629" fmla="*/ 3766424 w 4729688"/>
              <a:gd name="connsiteY629" fmla="*/ 2335942 h 4729681"/>
              <a:gd name="connsiteX630" fmla="*/ 3825909 w 4729688"/>
              <a:gd name="connsiteY630" fmla="*/ 2233381 h 4729681"/>
              <a:gd name="connsiteX631" fmla="*/ 3491572 w 4729688"/>
              <a:gd name="connsiteY631" fmla="*/ 2233381 h 4729681"/>
              <a:gd name="connsiteX632" fmla="*/ 3407579 w 4729688"/>
              <a:gd name="connsiteY632" fmla="*/ 2378198 h 4729681"/>
              <a:gd name="connsiteX633" fmla="*/ 3491573 w 4729688"/>
              <a:gd name="connsiteY633" fmla="*/ 2523015 h 4729681"/>
              <a:gd name="connsiteX634" fmla="*/ 3657921 w 4729688"/>
              <a:gd name="connsiteY634" fmla="*/ 2523015 h 4729681"/>
              <a:gd name="connsiteX635" fmla="*/ 3741915 w 4729688"/>
              <a:gd name="connsiteY635" fmla="*/ 2378198 h 4729681"/>
              <a:gd name="connsiteX636" fmla="*/ 3657922 w 4729688"/>
              <a:gd name="connsiteY636" fmla="*/ 2233381 h 4729681"/>
              <a:gd name="connsiteX637" fmla="*/ 3323585 w 4729688"/>
              <a:gd name="connsiteY637" fmla="*/ 2233381 h 4729681"/>
              <a:gd name="connsiteX638" fmla="*/ 3383070 w 4729688"/>
              <a:gd name="connsiteY638" fmla="*/ 2335942 h 4729681"/>
              <a:gd name="connsiteX639" fmla="*/ 3442556 w 4729688"/>
              <a:gd name="connsiteY639" fmla="*/ 2233381 h 4729681"/>
              <a:gd name="connsiteX640" fmla="*/ 1298165 w 4729688"/>
              <a:gd name="connsiteY640" fmla="*/ 2233381 h 4729681"/>
              <a:gd name="connsiteX641" fmla="*/ 1357651 w 4729688"/>
              <a:gd name="connsiteY641" fmla="*/ 2335943 h 4729681"/>
              <a:gd name="connsiteX642" fmla="*/ 1417136 w 4729688"/>
              <a:gd name="connsiteY642" fmla="*/ 2233381 h 4729681"/>
              <a:gd name="connsiteX643" fmla="*/ 1082800 w 4729688"/>
              <a:gd name="connsiteY643" fmla="*/ 2233381 h 4729681"/>
              <a:gd name="connsiteX644" fmla="*/ 998806 w 4729688"/>
              <a:gd name="connsiteY644" fmla="*/ 2378198 h 4729681"/>
              <a:gd name="connsiteX645" fmla="*/ 1082800 w 4729688"/>
              <a:gd name="connsiteY645" fmla="*/ 2523015 h 4729681"/>
              <a:gd name="connsiteX646" fmla="*/ 1249149 w 4729688"/>
              <a:gd name="connsiteY646" fmla="*/ 2523015 h 4729681"/>
              <a:gd name="connsiteX647" fmla="*/ 1333143 w 4729688"/>
              <a:gd name="connsiteY647" fmla="*/ 2378198 h 4729681"/>
              <a:gd name="connsiteX648" fmla="*/ 1249149 w 4729688"/>
              <a:gd name="connsiteY648" fmla="*/ 2233381 h 4729681"/>
              <a:gd name="connsiteX649" fmla="*/ 914812 w 4729688"/>
              <a:gd name="connsiteY649" fmla="*/ 2233381 h 4729681"/>
              <a:gd name="connsiteX650" fmla="*/ 974297 w 4729688"/>
              <a:gd name="connsiteY650" fmla="*/ 2335942 h 4729681"/>
              <a:gd name="connsiteX651" fmla="*/ 1033782 w 4729688"/>
              <a:gd name="connsiteY651" fmla="*/ 2233381 h 4729681"/>
              <a:gd name="connsiteX652" fmla="*/ 4168358 w 4729688"/>
              <a:gd name="connsiteY652" fmla="*/ 2139533 h 4729681"/>
              <a:gd name="connsiteX653" fmla="*/ 4445669 w 4729688"/>
              <a:gd name="connsiteY653" fmla="*/ 2139533 h 4729681"/>
              <a:gd name="connsiteX654" fmla="*/ 4544632 w 4729688"/>
              <a:gd name="connsiteY654" fmla="*/ 2243541 h 4729681"/>
              <a:gd name="connsiteX655" fmla="*/ 4445669 w 4729688"/>
              <a:gd name="connsiteY655" fmla="*/ 2347550 h 4729681"/>
              <a:gd name="connsiteX656" fmla="*/ 4294942 w 4729688"/>
              <a:gd name="connsiteY656" fmla="*/ 2347550 h 4729681"/>
              <a:gd name="connsiteX657" fmla="*/ 4294942 w 4729688"/>
              <a:gd name="connsiteY657" fmla="*/ 2326975 h 4729681"/>
              <a:gd name="connsiteX658" fmla="*/ 4445669 w 4729688"/>
              <a:gd name="connsiteY658" fmla="*/ 2326975 h 4729681"/>
              <a:gd name="connsiteX659" fmla="*/ 4525055 w 4729688"/>
              <a:gd name="connsiteY659" fmla="*/ 2243541 h 4729681"/>
              <a:gd name="connsiteX660" fmla="*/ 4445669 w 4729688"/>
              <a:gd name="connsiteY660" fmla="*/ 2160107 h 4729681"/>
              <a:gd name="connsiteX661" fmla="*/ 4168358 w 4729688"/>
              <a:gd name="connsiteY661" fmla="*/ 2160107 h 4729681"/>
              <a:gd name="connsiteX662" fmla="*/ 185057 w 4729688"/>
              <a:gd name="connsiteY662" fmla="*/ 2139533 h 4729681"/>
              <a:gd name="connsiteX663" fmla="*/ 462369 w 4729688"/>
              <a:gd name="connsiteY663" fmla="*/ 2139533 h 4729681"/>
              <a:gd name="connsiteX664" fmla="*/ 561331 w 4729688"/>
              <a:gd name="connsiteY664" fmla="*/ 2243541 h 4729681"/>
              <a:gd name="connsiteX665" fmla="*/ 553554 w 4729688"/>
              <a:gd name="connsiteY665" fmla="*/ 2284026 h 4729681"/>
              <a:gd name="connsiteX666" fmla="*/ 545968 w 4729688"/>
              <a:gd name="connsiteY666" fmla="*/ 2295851 h 4729681"/>
              <a:gd name="connsiteX667" fmla="*/ 553554 w 4729688"/>
              <a:gd name="connsiteY667" fmla="*/ 2307677 h 4729681"/>
              <a:gd name="connsiteX668" fmla="*/ 561331 w 4729688"/>
              <a:gd name="connsiteY668" fmla="*/ 2348162 h 4729681"/>
              <a:gd name="connsiteX669" fmla="*/ 462369 w 4729688"/>
              <a:gd name="connsiteY669" fmla="*/ 2452170 h 4729681"/>
              <a:gd name="connsiteX670" fmla="*/ 311642 w 4729688"/>
              <a:gd name="connsiteY670" fmla="*/ 2452170 h 4729681"/>
              <a:gd name="connsiteX671" fmla="*/ 311642 w 4729688"/>
              <a:gd name="connsiteY671" fmla="*/ 2431596 h 4729681"/>
              <a:gd name="connsiteX672" fmla="*/ 462369 w 4729688"/>
              <a:gd name="connsiteY672" fmla="*/ 2431596 h 4729681"/>
              <a:gd name="connsiteX673" fmla="*/ 541755 w 4729688"/>
              <a:gd name="connsiteY673" fmla="*/ 2348162 h 4729681"/>
              <a:gd name="connsiteX674" fmla="*/ 535516 w 4729688"/>
              <a:gd name="connsiteY674" fmla="*/ 2315685 h 4729681"/>
              <a:gd name="connsiteX675" fmla="*/ 534381 w 4729688"/>
              <a:gd name="connsiteY675" fmla="*/ 2313915 h 4729681"/>
              <a:gd name="connsiteX676" fmla="*/ 532346 w 4729688"/>
              <a:gd name="connsiteY676" fmla="*/ 2317086 h 4729681"/>
              <a:gd name="connsiteX677" fmla="*/ 462369 w 4729688"/>
              <a:gd name="connsiteY677" fmla="*/ 2347550 h 4729681"/>
              <a:gd name="connsiteX678" fmla="*/ 311642 w 4729688"/>
              <a:gd name="connsiteY678" fmla="*/ 2347550 h 4729681"/>
              <a:gd name="connsiteX679" fmla="*/ 311642 w 4729688"/>
              <a:gd name="connsiteY679" fmla="*/ 2326975 h 4729681"/>
              <a:gd name="connsiteX680" fmla="*/ 462369 w 4729688"/>
              <a:gd name="connsiteY680" fmla="*/ 2326975 h 4729681"/>
              <a:gd name="connsiteX681" fmla="*/ 518503 w 4729688"/>
              <a:gd name="connsiteY681" fmla="*/ 2302538 h 4729681"/>
              <a:gd name="connsiteX682" fmla="*/ 522793 w 4729688"/>
              <a:gd name="connsiteY682" fmla="*/ 2295851 h 4729681"/>
              <a:gd name="connsiteX683" fmla="*/ 518503 w 4729688"/>
              <a:gd name="connsiteY683" fmla="*/ 2289165 h 4729681"/>
              <a:gd name="connsiteX684" fmla="*/ 462369 w 4729688"/>
              <a:gd name="connsiteY684" fmla="*/ 2264728 h 4729681"/>
              <a:gd name="connsiteX685" fmla="*/ 185057 w 4729688"/>
              <a:gd name="connsiteY685" fmla="*/ 2264728 h 4729681"/>
              <a:gd name="connsiteX686" fmla="*/ 185057 w 4729688"/>
              <a:gd name="connsiteY686" fmla="*/ 2244153 h 4729681"/>
              <a:gd name="connsiteX687" fmla="*/ 462369 w 4729688"/>
              <a:gd name="connsiteY687" fmla="*/ 2244153 h 4729681"/>
              <a:gd name="connsiteX688" fmla="*/ 532346 w 4729688"/>
              <a:gd name="connsiteY688" fmla="*/ 2274617 h 4729681"/>
              <a:gd name="connsiteX689" fmla="*/ 534381 w 4729688"/>
              <a:gd name="connsiteY689" fmla="*/ 2277788 h 4729681"/>
              <a:gd name="connsiteX690" fmla="*/ 535516 w 4729688"/>
              <a:gd name="connsiteY690" fmla="*/ 2276018 h 4729681"/>
              <a:gd name="connsiteX691" fmla="*/ 541755 w 4729688"/>
              <a:gd name="connsiteY691" fmla="*/ 2243541 h 4729681"/>
              <a:gd name="connsiteX692" fmla="*/ 462369 w 4729688"/>
              <a:gd name="connsiteY692" fmla="*/ 2160107 h 4729681"/>
              <a:gd name="connsiteX693" fmla="*/ 185057 w 4729688"/>
              <a:gd name="connsiteY693" fmla="*/ 2160107 h 4729681"/>
              <a:gd name="connsiteX694" fmla="*/ 3574747 w 4729688"/>
              <a:gd name="connsiteY694" fmla="*/ 2089977 h 4729681"/>
              <a:gd name="connsiteX695" fmla="*/ 3517905 w 4729688"/>
              <a:gd name="connsiteY695" fmla="*/ 2187980 h 4729681"/>
              <a:gd name="connsiteX696" fmla="*/ 3631589 w 4729688"/>
              <a:gd name="connsiteY696" fmla="*/ 2187980 h 4729681"/>
              <a:gd name="connsiteX697" fmla="*/ 1165974 w 4729688"/>
              <a:gd name="connsiteY697" fmla="*/ 2089977 h 4729681"/>
              <a:gd name="connsiteX698" fmla="*/ 1109132 w 4729688"/>
              <a:gd name="connsiteY698" fmla="*/ 2187980 h 4729681"/>
              <a:gd name="connsiteX699" fmla="*/ 1222816 w 4729688"/>
              <a:gd name="connsiteY699" fmla="*/ 2187980 h 4729681"/>
              <a:gd name="connsiteX700" fmla="*/ 3574747 w 4729688"/>
              <a:gd name="connsiteY700" fmla="*/ 2005465 h 4729681"/>
              <a:gd name="connsiteX701" fmla="*/ 3680606 w 4729688"/>
              <a:gd name="connsiteY701" fmla="*/ 2187980 h 4729681"/>
              <a:gd name="connsiteX702" fmla="*/ 3903779 w 4729688"/>
              <a:gd name="connsiteY702" fmla="*/ 2187980 h 4729681"/>
              <a:gd name="connsiteX703" fmla="*/ 3792192 w 4729688"/>
              <a:gd name="connsiteY703" fmla="*/ 2380371 h 4729681"/>
              <a:gd name="connsiteX704" fmla="*/ 3903779 w 4729688"/>
              <a:gd name="connsiteY704" fmla="*/ 2572762 h 4729681"/>
              <a:gd name="connsiteX705" fmla="*/ 3680606 w 4729688"/>
              <a:gd name="connsiteY705" fmla="*/ 2572762 h 4729681"/>
              <a:gd name="connsiteX706" fmla="*/ 3574747 w 4729688"/>
              <a:gd name="connsiteY706" fmla="*/ 2755277 h 4729681"/>
              <a:gd name="connsiteX707" fmla="*/ 3468888 w 4729688"/>
              <a:gd name="connsiteY707" fmla="*/ 2572762 h 4729681"/>
              <a:gd name="connsiteX708" fmla="*/ 3245715 w 4729688"/>
              <a:gd name="connsiteY708" fmla="*/ 2572762 h 4729681"/>
              <a:gd name="connsiteX709" fmla="*/ 3357302 w 4729688"/>
              <a:gd name="connsiteY709" fmla="*/ 2380371 h 4729681"/>
              <a:gd name="connsiteX710" fmla="*/ 3245715 w 4729688"/>
              <a:gd name="connsiteY710" fmla="*/ 2187980 h 4729681"/>
              <a:gd name="connsiteX711" fmla="*/ 3468888 w 4729688"/>
              <a:gd name="connsiteY711" fmla="*/ 2187980 h 4729681"/>
              <a:gd name="connsiteX712" fmla="*/ 1165974 w 4729688"/>
              <a:gd name="connsiteY712" fmla="*/ 2005465 h 4729681"/>
              <a:gd name="connsiteX713" fmla="*/ 1271832 w 4729688"/>
              <a:gd name="connsiteY713" fmla="*/ 2187980 h 4729681"/>
              <a:gd name="connsiteX714" fmla="*/ 1495006 w 4729688"/>
              <a:gd name="connsiteY714" fmla="*/ 2187980 h 4729681"/>
              <a:gd name="connsiteX715" fmla="*/ 1383419 w 4729688"/>
              <a:gd name="connsiteY715" fmla="*/ 2380371 h 4729681"/>
              <a:gd name="connsiteX716" fmla="*/ 1495006 w 4729688"/>
              <a:gd name="connsiteY716" fmla="*/ 2572762 h 4729681"/>
              <a:gd name="connsiteX717" fmla="*/ 1271832 w 4729688"/>
              <a:gd name="connsiteY717" fmla="*/ 2572762 h 4729681"/>
              <a:gd name="connsiteX718" fmla="*/ 1165974 w 4729688"/>
              <a:gd name="connsiteY718" fmla="*/ 2755277 h 4729681"/>
              <a:gd name="connsiteX719" fmla="*/ 1060115 w 4729688"/>
              <a:gd name="connsiteY719" fmla="*/ 2572762 h 4729681"/>
              <a:gd name="connsiteX720" fmla="*/ 836942 w 4729688"/>
              <a:gd name="connsiteY720" fmla="*/ 2572762 h 4729681"/>
              <a:gd name="connsiteX721" fmla="*/ 948528 w 4729688"/>
              <a:gd name="connsiteY721" fmla="*/ 2380371 h 4729681"/>
              <a:gd name="connsiteX722" fmla="*/ 836942 w 4729688"/>
              <a:gd name="connsiteY722" fmla="*/ 2187980 h 4729681"/>
              <a:gd name="connsiteX723" fmla="*/ 1060115 w 4729688"/>
              <a:gd name="connsiteY723" fmla="*/ 2187980 h 4729681"/>
              <a:gd name="connsiteX724" fmla="*/ 2765627 w 4729688"/>
              <a:gd name="connsiteY724" fmla="*/ 1954761 h 4729681"/>
              <a:gd name="connsiteX725" fmla="*/ 2939473 w 4729688"/>
              <a:gd name="connsiteY725" fmla="*/ 2254496 h 4729681"/>
              <a:gd name="connsiteX726" fmla="*/ 3113319 w 4729688"/>
              <a:gd name="connsiteY726" fmla="*/ 1954761 h 4729681"/>
              <a:gd name="connsiteX727" fmla="*/ 2136221 w 4729688"/>
              <a:gd name="connsiteY727" fmla="*/ 1954761 h 4729681"/>
              <a:gd name="connsiteX728" fmla="*/ 1890750 w 4729688"/>
              <a:gd name="connsiteY728" fmla="*/ 2377988 h 4729681"/>
              <a:gd name="connsiteX729" fmla="*/ 2136221 w 4729688"/>
              <a:gd name="connsiteY729" fmla="*/ 2801215 h 4729681"/>
              <a:gd name="connsiteX730" fmla="*/ 2622376 w 4729688"/>
              <a:gd name="connsiteY730" fmla="*/ 2801215 h 4729681"/>
              <a:gd name="connsiteX731" fmla="*/ 2867848 w 4729688"/>
              <a:gd name="connsiteY731" fmla="*/ 2377988 h 4729681"/>
              <a:gd name="connsiteX732" fmla="*/ 2622376 w 4729688"/>
              <a:gd name="connsiteY732" fmla="*/ 1954761 h 4729681"/>
              <a:gd name="connsiteX733" fmla="*/ 1645279 w 4729688"/>
              <a:gd name="connsiteY733" fmla="*/ 1954761 h 4729681"/>
              <a:gd name="connsiteX734" fmla="*/ 1819124 w 4729688"/>
              <a:gd name="connsiteY734" fmla="*/ 2254494 h 4729681"/>
              <a:gd name="connsiteX735" fmla="*/ 1992969 w 4729688"/>
              <a:gd name="connsiteY735" fmla="*/ 1954761 h 4729681"/>
              <a:gd name="connsiteX736" fmla="*/ 311829 w 4729688"/>
              <a:gd name="connsiteY736" fmla="*/ 1835544 h 4729681"/>
              <a:gd name="connsiteX737" fmla="*/ 351153 w 4729688"/>
              <a:gd name="connsiteY737" fmla="*/ 1837619 h 4729681"/>
              <a:gd name="connsiteX738" fmla="*/ 496743 w 4729688"/>
              <a:gd name="connsiteY738" fmla="*/ 1876630 h 4729681"/>
              <a:gd name="connsiteX739" fmla="*/ 491418 w 4729688"/>
              <a:gd name="connsiteY739" fmla="*/ 1896503 h 4729681"/>
              <a:gd name="connsiteX740" fmla="*/ 345828 w 4729688"/>
              <a:gd name="connsiteY740" fmla="*/ 1857492 h 4729681"/>
              <a:gd name="connsiteX741" fmla="*/ 247552 w 4729688"/>
              <a:gd name="connsiteY741" fmla="*/ 1917537 h 4729681"/>
              <a:gd name="connsiteX742" fmla="*/ 302639 w 4729688"/>
              <a:gd name="connsiteY742" fmla="*/ 2018675 h 4729681"/>
              <a:gd name="connsiteX743" fmla="*/ 570501 w 4729688"/>
              <a:gd name="connsiteY743" fmla="*/ 2090449 h 4729681"/>
              <a:gd name="connsiteX744" fmla="*/ 565176 w 4729688"/>
              <a:gd name="connsiteY744" fmla="*/ 2110322 h 4729681"/>
              <a:gd name="connsiteX745" fmla="*/ 297314 w 4729688"/>
              <a:gd name="connsiteY745" fmla="*/ 2038548 h 4729681"/>
              <a:gd name="connsiteX746" fmla="*/ 228643 w 4729688"/>
              <a:gd name="connsiteY746" fmla="*/ 1912470 h 4729681"/>
              <a:gd name="connsiteX747" fmla="*/ 311829 w 4729688"/>
              <a:gd name="connsiteY747" fmla="*/ 1835544 h 4729681"/>
              <a:gd name="connsiteX748" fmla="*/ 4324774 w 4729688"/>
              <a:gd name="connsiteY748" fmla="*/ 1743712 h 4729681"/>
              <a:gd name="connsiteX749" fmla="*/ 4330099 w 4729688"/>
              <a:gd name="connsiteY749" fmla="*/ 1763586 h 4729681"/>
              <a:gd name="connsiteX750" fmla="*/ 4184509 w 4729688"/>
              <a:gd name="connsiteY750" fmla="*/ 1802597 h 4729681"/>
              <a:gd name="connsiteX751" fmla="*/ 4129422 w 4729688"/>
              <a:gd name="connsiteY751" fmla="*/ 1903735 h 4729681"/>
              <a:gd name="connsiteX752" fmla="*/ 4143853 w 4729688"/>
              <a:gd name="connsiteY752" fmla="*/ 1933490 h 4729681"/>
              <a:gd name="connsiteX753" fmla="*/ 4145409 w 4729688"/>
              <a:gd name="connsiteY753" fmla="*/ 1934906 h 4729681"/>
              <a:gd name="connsiteX754" fmla="*/ 4146553 w 4729688"/>
              <a:gd name="connsiteY754" fmla="*/ 1931316 h 4729681"/>
              <a:gd name="connsiteX755" fmla="*/ 4206261 w 4729688"/>
              <a:gd name="connsiteY755" fmla="*/ 1883779 h 4729681"/>
              <a:gd name="connsiteX756" fmla="*/ 4351852 w 4729688"/>
              <a:gd name="connsiteY756" fmla="*/ 1844768 h 4729681"/>
              <a:gd name="connsiteX757" fmla="*/ 4357177 w 4729688"/>
              <a:gd name="connsiteY757" fmla="*/ 1864641 h 4729681"/>
              <a:gd name="connsiteX758" fmla="*/ 4211586 w 4729688"/>
              <a:gd name="connsiteY758" fmla="*/ 1903652 h 4729681"/>
              <a:gd name="connsiteX759" fmla="*/ 4163690 w 4729688"/>
              <a:gd name="connsiteY759" fmla="*/ 1941786 h 4729681"/>
              <a:gd name="connsiteX760" fmla="*/ 4161277 w 4729688"/>
              <a:gd name="connsiteY760" fmla="*/ 1949355 h 4729681"/>
              <a:gd name="connsiteX761" fmla="*/ 4167151 w 4729688"/>
              <a:gd name="connsiteY761" fmla="*/ 1954703 h 4729681"/>
              <a:gd name="connsiteX762" fmla="*/ 4227697 w 4729688"/>
              <a:gd name="connsiteY762" fmla="*/ 1963779 h 4729681"/>
              <a:gd name="connsiteX763" fmla="*/ 4495560 w 4729688"/>
              <a:gd name="connsiteY763" fmla="*/ 1892006 h 4729681"/>
              <a:gd name="connsiteX764" fmla="*/ 4500885 w 4729688"/>
              <a:gd name="connsiteY764" fmla="*/ 1911879 h 4729681"/>
              <a:gd name="connsiteX765" fmla="*/ 4233022 w 4729688"/>
              <a:gd name="connsiteY765" fmla="*/ 1983653 h 4729681"/>
              <a:gd name="connsiteX766" fmla="*/ 4157545 w 4729688"/>
              <a:gd name="connsiteY766" fmla="*/ 1972338 h 4729681"/>
              <a:gd name="connsiteX767" fmla="*/ 4154759 w 4729688"/>
              <a:gd name="connsiteY767" fmla="*/ 1969802 h 4729681"/>
              <a:gd name="connsiteX768" fmla="*/ 4154120 w 4729688"/>
              <a:gd name="connsiteY768" fmla="*/ 1971806 h 4729681"/>
              <a:gd name="connsiteX769" fmla="*/ 4156499 w 4729688"/>
              <a:gd name="connsiteY769" fmla="*/ 2004790 h 4729681"/>
              <a:gd name="connsiteX770" fmla="*/ 4254775 w 4729688"/>
              <a:gd name="connsiteY770" fmla="*/ 2064835 h 4729681"/>
              <a:gd name="connsiteX771" fmla="*/ 4522637 w 4729688"/>
              <a:gd name="connsiteY771" fmla="*/ 1993061 h 4729681"/>
              <a:gd name="connsiteX772" fmla="*/ 4527962 w 4729688"/>
              <a:gd name="connsiteY772" fmla="*/ 2012935 h 4729681"/>
              <a:gd name="connsiteX773" fmla="*/ 4260100 w 4729688"/>
              <a:gd name="connsiteY773" fmla="*/ 2084708 h 4729681"/>
              <a:gd name="connsiteX774" fmla="*/ 4137590 w 4729688"/>
              <a:gd name="connsiteY774" fmla="*/ 2009857 h 4729681"/>
              <a:gd name="connsiteX775" fmla="*/ 4134624 w 4729688"/>
              <a:gd name="connsiteY775" fmla="*/ 1968739 h 4729681"/>
              <a:gd name="connsiteX776" fmla="*/ 4138891 w 4729688"/>
              <a:gd name="connsiteY776" fmla="*/ 1955353 h 4729681"/>
              <a:gd name="connsiteX777" fmla="*/ 4128503 w 4729688"/>
              <a:gd name="connsiteY777" fmla="*/ 1945894 h 4729681"/>
              <a:gd name="connsiteX778" fmla="*/ 4110512 w 4729688"/>
              <a:gd name="connsiteY778" fmla="*/ 1908801 h 4729681"/>
              <a:gd name="connsiteX779" fmla="*/ 4179184 w 4729688"/>
              <a:gd name="connsiteY779" fmla="*/ 1782723 h 4729681"/>
              <a:gd name="connsiteX780" fmla="*/ 4356481 w 4729688"/>
              <a:gd name="connsiteY780" fmla="*/ 1606485 h 4729681"/>
              <a:gd name="connsiteX781" fmla="*/ 4439667 w 4729688"/>
              <a:gd name="connsiteY781" fmla="*/ 1683411 h 4729681"/>
              <a:gd name="connsiteX782" fmla="*/ 4370996 w 4729688"/>
              <a:gd name="connsiteY782" fmla="*/ 1809489 h 4729681"/>
              <a:gd name="connsiteX783" fmla="*/ 4225405 w 4729688"/>
              <a:gd name="connsiteY783" fmla="*/ 1848500 h 4729681"/>
              <a:gd name="connsiteX784" fmla="*/ 4220080 w 4729688"/>
              <a:gd name="connsiteY784" fmla="*/ 1828626 h 4729681"/>
              <a:gd name="connsiteX785" fmla="*/ 4365671 w 4729688"/>
              <a:gd name="connsiteY785" fmla="*/ 1789615 h 4729681"/>
              <a:gd name="connsiteX786" fmla="*/ 4420758 w 4729688"/>
              <a:gd name="connsiteY786" fmla="*/ 1688477 h 4729681"/>
              <a:gd name="connsiteX787" fmla="*/ 4322482 w 4729688"/>
              <a:gd name="connsiteY787" fmla="*/ 1628433 h 4729681"/>
              <a:gd name="connsiteX788" fmla="*/ 4054620 w 4729688"/>
              <a:gd name="connsiteY788" fmla="*/ 1700206 h 4729681"/>
              <a:gd name="connsiteX789" fmla="*/ 4049295 w 4729688"/>
              <a:gd name="connsiteY789" fmla="*/ 1680333 h 4729681"/>
              <a:gd name="connsiteX790" fmla="*/ 4317157 w 4729688"/>
              <a:gd name="connsiteY790" fmla="*/ 1608560 h 4729681"/>
              <a:gd name="connsiteX791" fmla="*/ 4356481 w 4729688"/>
              <a:gd name="connsiteY791" fmla="*/ 1606485 h 4729681"/>
              <a:gd name="connsiteX792" fmla="*/ 316938 w 4729688"/>
              <a:gd name="connsiteY792" fmla="*/ 1582946 h 4729681"/>
              <a:gd name="connsiteX793" fmla="*/ 584801 w 4729688"/>
              <a:gd name="connsiteY793" fmla="*/ 1654720 h 4729681"/>
              <a:gd name="connsiteX794" fmla="*/ 653472 w 4729688"/>
              <a:gd name="connsiteY794" fmla="*/ 1780798 h 4729681"/>
              <a:gd name="connsiteX795" fmla="*/ 635481 w 4729688"/>
              <a:gd name="connsiteY795" fmla="*/ 1817890 h 4729681"/>
              <a:gd name="connsiteX796" fmla="*/ 625093 w 4729688"/>
              <a:gd name="connsiteY796" fmla="*/ 1827349 h 4729681"/>
              <a:gd name="connsiteX797" fmla="*/ 629360 w 4729688"/>
              <a:gd name="connsiteY797" fmla="*/ 1840735 h 4729681"/>
              <a:gd name="connsiteX798" fmla="*/ 626394 w 4729688"/>
              <a:gd name="connsiteY798" fmla="*/ 1881853 h 4729681"/>
              <a:gd name="connsiteX799" fmla="*/ 503884 w 4729688"/>
              <a:gd name="connsiteY799" fmla="*/ 1956704 h 4729681"/>
              <a:gd name="connsiteX800" fmla="*/ 358293 w 4729688"/>
              <a:gd name="connsiteY800" fmla="*/ 1917693 h 4729681"/>
              <a:gd name="connsiteX801" fmla="*/ 363618 w 4729688"/>
              <a:gd name="connsiteY801" fmla="*/ 1897820 h 4729681"/>
              <a:gd name="connsiteX802" fmla="*/ 509209 w 4729688"/>
              <a:gd name="connsiteY802" fmla="*/ 1936831 h 4729681"/>
              <a:gd name="connsiteX803" fmla="*/ 607485 w 4729688"/>
              <a:gd name="connsiteY803" fmla="*/ 1876787 h 4729681"/>
              <a:gd name="connsiteX804" fmla="*/ 609864 w 4729688"/>
              <a:gd name="connsiteY804" fmla="*/ 1843802 h 4729681"/>
              <a:gd name="connsiteX805" fmla="*/ 609225 w 4729688"/>
              <a:gd name="connsiteY805" fmla="*/ 1841798 h 4729681"/>
              <a:gd name="connsiteX806" fmla="*/ 606439 w 4729688"/>
              <a:gd name="connsiteY806" fmla="*/ 1844335 h 4729681"/>
              <a:gd name="connsiteX807" fmla="*/ 530962 w 4729688"/>
              <a:gd name="connsiteY807" fmla="*/ 1855649 h 4729681"/>
              <a:gd name="connsiteX808" fmla="*/ 385371 w 4729688"/>
              <a:gd name="connsiteY808" fmla="*/ 1816638 h 4729681"/>
              <a:gd name="connsiteX809" fmla="*/ 390696 w 4729688"/>
              <a:gd name="connsiteY809" fmla="*/ 1796764 h 4729681"/>
              <a:gd name="connsiteX810" fmla="*/ 536287 w 4729688"/>
              <a:gd name="connsiteY810" fmla="*/ 1835775 h 4729681"/>
              <a:gd name="connsiteX811" fmla="*/ 596833 w 4729688"/>
              <a:gd name="connsiteY811" fmla="*/ 1826699 h 4729681"/>
              <a:gd name="connsiteX812" fmla="*/ 602708 w 4729688"/>
              <a:gd name="connsiteY812" fmla="*/ 1821351 h 4729681"/>
              <a:gd name="connsiteX813" fmla="*/ 600295 w 4729688"/>
              <a:gd name="connsiteY813" fmla="*/ 1813782 h 4729681"/>
              <a:gd name="connsiteX814" fmla="*/ 552398 w 4729688"/>
              <a:gd name="connsiteY814" fmla="*/ 1775649 h 4729681"/>
              <a:gd name="connsiteX815" fmla="*/ 284536 w 4729688"/>
              <a:gd name="connsiteY815" fmla="*/ 1703875 h 4729681"/>
              <a:gd name="connsiteX816" fmla="*/ 289861 w 4729688"/>
              <a:gd name="connsiteY816" fmla="*/ 1684002 h 4729681"/>
              <a:gd name="connsiteX817" fmla="*/ 557723 w 4729688"/>
              <a:gd name="connsiteY817" fmla="*/ 1755775 h 4729681"/>
              <a:gd name="connsiteX818" fmla="*/ 617431 w 4729688"/>
              <a:gd name="connsiteY818" fmla="*/ 1803312 h 4729681"/>
              <a:gd name="connsiteX819" fmla="*/ 618576 w 4729688"/>
              <a:gd name="connsiteY819" fmla="*/ 1806902 h 4729681"/>
              <a:gd name="connsiteX820" fmla="*/ 620131 w 4729688"/>
              <a:gd name="connsiteY820" fmla="*/ 1805486 h 4729681"/>
              <a:gd name="connsiteX821" fmla="*/ 634563 w 4729688"/>
              <a:gd name="connsiteY821" fmla="*/ 1775731 h 4729681"/>
              <a:gd name="connsiteX822" fmla="*/ 579476 w 4729688"/>
              <a:gd name="connsiteY822" fmla="*/ 1674593 h 4729681"/>
              <a:gd name="connsiteX823" fmla="*/ 311613 w 4729688"/>
              <a:gd name="connsiteY823" fmla="*/ 1602820 h 4729681"/>
              <a:gd name="connsiteX824" fmla="*/ 2379299 w 4729688"/>
              <a:gd name="connsiteY824" fmla="*/ 1535661 h 4729681"/>
              <a:gd name="connsiteX825" fmla="*/ 2213178 w 4729688"/>
              <a:gd name="connsiteY825" fmla="*/ 1822076 h 4729681"/>
              <a:gd name="connsiteX826" fmla="*/ 2545419 w 4729688"/>
              <a:gd name="connsiteY826" fmla="*/ 1822076 h 4729681"/>
              <a:gd name="connsiteX827" fmla="*/ 2940691 w 4729688"/>
              <a:gd name="connsiteY827" fmla="*/ 1531362 h 4729681"/>
              <a:gd name="connsiteX828" fmla="*/ 2995012 w 4729688"/>
              <a:gd name="connsiteY828" fmla="*/ 1625020 h 4729681"/>
              <a:gd name="connsiteX829" fmla="*/ 3049333 w 4729688"/>
              <a:gd name="connsiteY829" fmla="*/ 1531362 h 4729681"/>
              <a:gd name="connsiteX830" fmla="*/ 1696091 w 4729688"/>
              <a:gd name="connsiteY830" fmla="*/ 1531362 h 4729681"/>
              <a:gd name="connsiteX831" fmla="*/ 1750412 w 4729688"/>
              <a:gd name="connsiteY831" fmla="*/ 1625020 h 4729681"/>
              <a:gd name="connsiteX832" fmla="*/ 1804734 w 4729688"/>
              <a:gd name="connsiteY832" fmla="*/ 1531362 h 4729681"/>
              <a:gd name="connsiteX833" fmla="*/ 2802075 w 4729688"/>
              <a:gd name="connsiteY833" fmla="*/ 1381227 h 4729681"/>
              <a:gd name="connsiteX834" fmla="*/ 2743850 w 4729688"/>
              <a:gd name="connsiteY834" fmla="*/ 1481615 h 4729681"/>
              <a:gd name="connsiteX835" fmla="*/ 2860300 w 4729688"/>
              <a:gd name="connsiteY835" fmla="*/ 1481615 h 4729681"/>
              <a:gd name="connsiteX836" fmla="*/ 1557475 w 4729688"/>
              <a:gd name="connsiteY836" fmla="*/ 1381227 h 4729681"/>
              <a:gd name="connsiteX837" fmla="*/ 1499250 w 4729688"/>
              <a:gd name="connsiteY837" fmla="*/ 1481615 h 4729681"/>
              <a:gd name="connsiteX838" fmla="*/ 1615700 w 4729688"/>
              <a:gd name="connsiteY838" fmla="*/ 1481615 h 4729681"/>
              <a:gd name="connsiteX839" fmla="*/ 3187949 w 4729688"/>
              <a:gd name="connsiteY839" fmla="*/ 1381227 h 4729681"/>
              <a:gd name="connsiteX840" fmla="*/ 3129724 w 4729688"/>
              <a:gd name="connsiteY840" fmla="*/ 1481615 h 4729681"/>
              <a:gd name="connsiteX841" fmla="*/ 3246174 w 4729688"/>
              <a:gd name="connsiteY841" fmla="*/ 1481615 h 4729681"/>
              <a:gd name="connsiteX842" fmla="*/ 1943349 w 4729688"/>
              <a:gd name="connsiteY842" fmla="*/ 1381226 h 4729681"/>
              <a:gd name="connsiteX843" fmla="*/ 1885124 w 4729688"/>
              <a:gd name="connsiteY843" fmla="*/ 1481615 h 4729681"/>
              <a:gd name="connsiteX844" fmla="*/ 2001574 w 4729688"/>
              <a:gd name="connsiteY844" fmla="*/ 1481615 h 4729681"/>
              <a:gd name="connsiteX845" fmla="*/ 518070 w 4729688"/>
              <a:gd name="connsiteY845" fmla="*/ 1322129 h 4729681"/>
              <a:gd name="connsiteX846" fmla="*/ 555516 w 4729688"/>
              <a:gd name="connsiteY846" fmla="*/ 1334311 h 4729681"/>
              <a:gd name="connsiteX847" fmla="*/ 686049 w 4729688"/>
              <a:gd name="connsiteY847" fmla="*/ 1409672 h 4729681"/>
              <a:gd name="connsiteX848" fmla="*/ 675762 w 4729688"/>
              <a:gd name="connsiteY848" fmla="*/ 1427490 h 4729681"/>
              <a:gd name="connsiteX849" fmla="*/ 545229 w 4729688"/>
              <a:gd name="connsiteY849" fmla="*/ 1352129 h 4729681"/>
              <a:gd name="connsiteX850" fmla="*/ 434761 w 4729688"/>
              <a:gd name="connsiteY850" fmla="*/ 1384690 h 4729681"/>
              <a:gd name="connsiteX851" fmla="*/ 461795 w 4729688"/>
              <a:gd name="connsiteY851" fmla="*/ 1496639 h 4729681"/>
              <a:gd name="connsiteX852" fmla="*/ 701954 w 4729688"/>
              <a:gd name="connsiteY852" fmla="*/ 1635295 h 4729681"/>
              <a:gd name="connsiteX853" fmla="*/ 691666 w 4729688"/>
              <a:gd name="connsiteY853" fmla="*/ 1653113 h 4729681"/>
              <a:gd name="connsiteX854" fmla="*/ 451508 w 4729688"/>
              <a:gd name="connsiteY854" fmla="*/ 1514457 h 4729681"/>
              <a:gd name="connsiteX855" fmla="*/ 417808 w 4729688"/>
              <a:gd name="connsiteY855" fmla="*/ 1374902 h 4729681"/>
              <a:gd name="connsiteX856" fmla="*/ 518070 w 4729688"/>
              <a:gd name="connsiteY856" fmla="*/ 1322129 h 4729681"/>
              <a:gd name="connsiteX857" fmla="*/ 2379298 w 4729688"/>
              <a:gd name="connsiteY857" fmla="*/ 1288677 h 4729681"/>
              <a:gd name="connsiteX858" fmla="*/ 2688669 w 4729688"/>
              <a:gd name="connsiteY858" fmla="*/ 1822076 h 4729681"/>
              <a:gd name="connsiteX859" fmla="*/ 3340893 w 4729688"/>
              <a:gd name="connsiteY859" fmla="*/ 1822076 h 4729681"/>
              <a:gd name="connsiteX860" fmla="*/ 3014781 w 4729688"/>
              <a:gd name="connsiteY860" fmla="*/ 2384338 h 4729681"/>
              <a:gd name="connsiteX861" fmla="*/ 3340893 w 4729688"/>
              <a:gd name="connsiteY861" fmla="*/ 2946600 h 4729681"/>
              <a:gd name="connsiteX862" fmla="*/ 2688669 w 4729688"/>
              <a:gd name="connsiteY862" fmla="*/ 2946600 h 4729681"/>
              <a:gd name="connsiteX863" fmla="*/ 2379298 w 4729688"/>
              <a:gd name="connsiteY863" fmla="*/ 3480000 h 4729681"/>
              <a:gd name="connsiteX864" fmla="*/ 2069926 w 4729688"/>
              <a:gd name="connsiteY864" fmla="*/ 2946600 h 4729681"/>
              <a:gd name="connsiteX865" fmla="*/ 1417703 w 4729688"/>
              <a:gd name="connsiteY865" fmla="*/ 2946600 h 4729681"/>
              <a:gd name="connsiteX866" fmla="*/ 1743814 w 4729688"/>
              <a:gd name="connsiteY866" fmla="*/ 2384338 h 4729681"/>
              <a:gd name="connsiteX867" fmla="*/ 1417703 w 4729688"/>
              <a:gd name="connsiteY867" fmla="*/ 1822076 h 4729681"/>
              <a:gd name="connsiteX868" fmla="*/ 2069926 w 4729688"/>
              <a:gd name="connsiteY868" fmla="*/ 1822076 h 4729681"/>
              <a:gd name="connsiteX869" fmla="*/ 4097938 w 4729688"/>
              <a:gd name="connsiteY869" fmla="*/ 1257519 h 4729681"/>
              <a:gd name="connsiteX870" fmla="*/ 4108225 w 4729688"/>
              <a:gd name="connsiteY870" fmla="*/ 1275336 h 4729681"/>
              <a:gd name="connsiteX871" fmla="*/ 3977692 w 4729688"/>
              <a:gd name="connsiteY871" fmla="*/ 1350700 h 4729681"/>
              <a:gd name="connsiteX872" fmla="*/ 3950658 w 4729688"/>
              <a:gd name="connsiteY872" fmla="*/ 1462647 h 4729681"/>
              <a:gd name="connsiteX873" fmla="*/ 3972299 w 4729688"/>
              <a:gd name="connsiteY873" fmla="*/ 1487653 h 4729681"/>
              <a:gd name="connsiteX874" fmla="*/ 3974168 w 4729688"/>
              <a:gd name="connsiteY874" fmla="*/ 1488618 h 4729681"/>
              <a:gd name="connsiteX875" fmla="*/ 3974345 w 4729688"/>
              <a:gd name="connsiteY875" fmla="*/ 1484854 h 4729681"/>
              <a:gd name="connsiteX876" fmla="*/ 4019715 w 4729688"/>
              <a:gd name="connsiteY876" fmla="*/ 1423484 h 4729681"/>
              <a:gd name="connsiteX877" fmla="*/ 4150248 w 4729688"/>
              <a:gd name="connsiteY877" fmla="*/ 1348123 h 4729681"/>
              <a:gd name="connsiteX878" fmla="*/ 4160535 w 4729688"/>
              <a:gd name="connsiteY878" fmla="*/ 1365941 h 4729681"/>
              <a:gd name="connsiteX879" fmla="*/ 4030002 w 4729688"/>
              <a:gd name="connsiteY879" fmla="*/ 1441302 h 4729681"/>
              <a:gd name="connsiteX880" fmla="*/ 3993607 w 4729688"/>
              <a:gd name="connsiteY880" fmla="*/ 1490532 h 4729681"/>
              <a:gd name="connsiteX881" fmla="*/ 3993235 w 4729688"/>
              <a:gd name="connsiteY881" fmla="*/ 1498468 h 4729681"/>
              <a:gd name="connsiteX882" fmla="*/ 4000293 w 4729688"/>
              <a:gd name="connsiteY882" fmla="*/ 1502113 h 4729681"/>
              <a:gd name="connsiteX883" fmla="*/ 4061126 w 4729688"/>
              <a:gd name="connsiteY883" fmla="*/ 1495210 h 4729681"/>
              <a:gd name="connsiteX884" fmla="*/ 4301285 w 4729688"/>
              <a:gd name="connsiteY884" fmla="*/ 1356557 h 4729681"/>
              <a:gd name="connsiteX885" fmla="*/ 4311572 w 4729688"/>
              <a:gd name="connsiteY885" fmla="*/ 1374372 h 4729681"/>
              <a:gd name="connsiteX886" fmla="*/ 4071413 w 4729688"/>
              <a:gd name="connsiteY886" fmla="*/ 1513028 h 4729681"/>
              <a:gd name="connsiteX887" fmla="*/ 3995580 w 4729688"/>
              <a:gd name="connsiteY887" fmla="*/ 1521634 h 4729681"/>
              <a:gd name="connsiteX888" fmla="*/ 3992232 w 4729688"/>
              <a:gd name="connsiteY888" fmla="*/ 1519905 h 4729681"/>
              <a:gd name="connsiteX889" fmla="*/ 3992133 w 4729688"/>
              <a:gd name="connsiteY889" fmla="*/ 1522006 h 4729681"/>
              <a:gd name="connsiteX890" fmla="*/ 4002969 w 4729688"/>
              <a:gd name="connsiteY890" fmla="*/ 1553251 h 4729681"/>
              <a:gd name="connsiteX891" fmla="*/ 4113436 w 4729688"/>
              <a:gd name="connsiteY891" fmla="*/ 1585814 h 4729681"/>
              <a:gd name="connsiteX892" fmla="*/ 4353595 w 4729688"/>
              <a:gd name="connsiteY892" fmla="*/ 1447158 h 4729681"/>
              <a:gd name="connsiteX893" fmla="*/ 4363882 w 4729688"/>
              <a:gd name="connsiteY893" fmla="*/ 1464976 h 4729681"/>
              <a:gd name="connsiteX894" fmla="*/ 4123723 w 4729688"/>
              <a:gd name="connsiteY894" fmla="*/ 1603632 h 4729681"/>
              <a:gd name="connsiteX895" fmla="*/ 3986015 w 4729688"/>
              <a:gd name="connsiteY895" fmla="*/ 1563039 h 4729681"/>
              <a:gd name="connsiteX896" fmla="*/ 3972508 w 4729688"/>
              <a:gd name="connsiteY896" fmla="*/ 1524089 h 4729681"/>
              <a:gd name="connsiteX897" fmla="*/ 3973165 w 4729688"/>
              <a:gd name="connsiteY897" fmla="*/ 1510055 h 4729681"/>
              <a:gd name="connsiteX898" fmla="*/ 3960682 w 4729688"/>
              <a:gd name="connsiteY898" fmla="*/ 1503607 h 4729681"/>
              <a:gd name="connsiteX899" fmla="*/ 3933705 w 4729688"/>
              <a:gd name="connsiteY899" fmla="*/ 1472435 h 4729681"/>
              <a:gd name="connsiteX900" fmla="*/ 3967405 w 4729688"/>
              <a:gd name="connsiteY900" fmla="*/ 1332882 h 4729681"/>
              <a:gd name="connsiteX901" fmla="*/ 3127203 w 4729688"/>
              <a:gd name="connsiteY901" fmla="*/ 1191982 h 4729681"/>
              <a:gd name="connsiteX902" fmla="*/ 3186689 w 4729688"/>
              <a:gd name="connsiteY902" fmla="*/ 1294543 h 4729681"/>
              <a:gd name="connsiteX903" fmla="*/ 3246174 w 4729688"/>
              <a:gd name="connsiteY903" fmla="*/ 1191982 h 4729681"/>
              <a:gd name="connsiteX904" fmla="*/ 2911838 w 4729688"/>
              <a:gd name="connsiteY904" fmla="*/ 1191982 h 4729681"/>
              <a:gd name="connsiteX905" fmla="*/ 2827844 w 4729688"/>
              <a:gd name="connsiteY905" fmla="*/ 1336799 h 4729681"/>
              <a:gd name="connsiteX906" fmla="*/ 2911838 w 4729688"/>
              <a:gd name="connsiteY906" fmla="*/ 1481615 h 4729681"/>
              <a:gd name="connsiteX907" fmla="*/ 3078187 w 4729688"/>
              <a:gd name="connsiteY907" fmla="*/ 1481615 h 4729681"/>
              <a:gd name="connsiteX908" fmla="*/ 3162180 w 4729688"/>
              <a:gd name="connsiteY908" fmla="*/ 1336799 h 4729681"/>
              <a:gd name="connsiteX909" fmla="*/ 3078187 w 4729688"/>
              <a:gd name="connsiteY909" fmla="*/ 1191982 h 4729681"/>
              <a:gd name="connsiteX910" fmla="*/ 2743850 w 4729688"/>
              <a:gd name="connsiteY910" fmla="*/ 1191982 h 4729681"/>
              <a:gd name="connsiteX911" fmla="*/ 2803335 w 4729688"/>
              <a:gd name="connsiteY911" fmla="*/ 1294543 h 4729681"/>
              <a:gd name="connsiteX912" fmla="*/ 2862821 w 4729688"/>
              <a:gd name="connsiteY912" fmla="*/ 1191982 h 4729681"/>
              <a:gd name="connsiteX913" fmla="*/ 1882603 w 4729688"/>
              <a:gd name="connsiteY913" fmla="*/ 1191982 h 4729681"/>
              <a:gd name="connsiteX914" fmla="*/ 1942089 w 4729688"/>
              <a:gd name="connsiteY914" fmla="*/ 1294543 h 4729681"/>
              <a:gd name="connsiteX915" fmla="*/ 2001574 w 4729688"/>
              <a:gd name="connsiteY915" fmla="*/ 1191982 h 4729681"/>
              <a:gd name="connsiteX916" fmla="*/ 1667238 w 4729688"/>
              <a:gd name="connsiteY916" fmla="*/ 1191982 h 4729681"/>
              <a:gd name="connsiteX917" fmla="*/ 1583244 w 4729688"/>
              <a:gd name="connsiteY917" fmla="*/ 1336799 h 4729681"/>
              <a:gd name="connsiteX918" fmla="*/ 1667238 w 4729688"/>
              <a:gd name="connsiteY918" fmla="*/ 1481615 h 4729681"/>
              <a:gd name="connsiteX919" fmla="*/ 1833587 w 4729688"/>
              <a:gd name="connsiteY919" fmla="*/ 1481615 h 4729681"/>
              <a:gd name="connsiteX920" fmla="*/ 1917581 w 4729688"/>
              <a:gd name="connsiteY920" fmla="*/ 1336799 h 4729681"/>
              <a:gd name="connsiteX921" fmla="*/ 1833587 w 4729688"/>
              <a:gd name="connsiteY921" fmla="*/ 1191982 h 4729681"/>
              <a:gd name="connsiteX922" fmla="*/ 1499250 w 4729688"/>
              <a:gd name="connsiteY922" fmla="*/ 1191982 h 4729681"/>
              <a:gd name="connsiteX923" fmla="*/ 1558735 w 4729688"/>
              <a:gd name="connsiteY923" fmla="*/ 1294543 h 4729681"/>
              <a:gd name="connsiteX924" fmla="*/ 1618220 w 4729688"/>
              <a:gd name="connsiteY924" fmla="*/ 1191982 h 4729681"/>
              <a:gd name="connsiteX925" fmla="*/ 4093047 w 4729688"/>
              <a:gd name="connsiteY925" fmla="*/ 1116761 h 4729681"/>
              <a:gd name="connsiteX926" fmla="*/ 4193308 w 4729688"/>
              <a:gd name="connsiteY926" fmla="*/ 1169535 h 4729681"/>
              <a:gd name="connsiteX927" fmla="*/ 4159608 w 4729688"/>
              <a:gd name="connsiteY927" fmla="*/ 1309091 h 4729681"/>
              <a:gd name="connsiteX928" fmla="*/ 4029075 w 4729688"/>
              <a:gd name="connsiteY928" fmla="*/ 1384452 h 4729681"/>
              <a:gd name="connsiteX929" fmla="*/ 4018788 w 4729688"/>
              <a:gd name="connsiteY929" fmla="*/ 1366636 h 4729681"/>
              <a:gd name="connsiteX930" fmla="*/ 4149321 w 4729688"/>
              <a:gd name="connsiteY930" fmla="*/ 1291273 h 4729681"/>
              <a:gd name="connsiteX931" fmla="*/ 4176354 w 4729688"/>
              <a:gd name="connsiteY931" fmla="*/ 1179324 h 4729681"/>
              <a:gd name="connsiteX932" fmla="*/ 4065887 w 4729688"/>
              <a:gd name="connsiteY932" fmla="*/ 1146761 h 4729681"/>
              <a:gd name="connsiteX933" fmla="*/ 3825728 w 4729688"/>
              <a:gd name="connsiteY933" fmla="*/ 1285416 h 4729681"/>
              <a:gd name="connsiteX934" fmla="*/ 3815441 w 4729688"/>
              <a:gd name="connsiteY934" fmla="*/ 1267598 h 4729681"/>
              <a:gd name="connsiteX935" fmla="*/ 4055600 w 4729688"/>
              <a:gd name="connsiteY935" fmla="*/ 1128942 h 4729681"/>
              <a:gd name="connsiteX936" fmla="*/ 4093047 w 4729688"/>
              <a:gd name="connsiteY936" fmla="*/ 1116761 h 4729681"/>
              <a:gd name="connsiteX937" fmla="*/ 588382 w 4729688"/>
              <a:gd name="connsiteY937" fmla="*/ 1079460 h 4729681"/>
              <a:gd name="connsiteX938" fmla="*/ 828541 w 4729688"/>
              <a:gd name="connsiteY938" fmla="*/ 1218116 h 4729681"/>
              <a:gd name="connsiteX939" fmla="*/ 862241 w 4729688"/>
              <a:gd name="connsiteY939" fmla="*/ 1357672 h 4729681"/>
              <a:gd name="connsiteX940" fmla="*/ 835263 w 4729688"/>
              <a:gd name="connsiteY940" fmla="*/ 1388842 h 4729681"/>
              <a:gd name="connsiteX941" fmla="*/ 822781 w 4729688"/>
              <a:gd name="connsiteY941" fmla="*/ 1395290 h 4729681"/>
              <a:gd name="connsiteX942" fmla="*/ 823438 w 4729688"/>
              <a:gd name="connsiteY942" fmla="*/ 1409324 h 4729681"/>
              <a:gd name="connsiteX943" fmla="*/ 809930 w 4729688"/>
              <a:gd name="connsiteY943" fmla="*/ 1448274 h 4729681"/>
              <a:gd name="connsiteX944" fmla="*/ 672222 w 4729688"/>
              <a:gd name="connsiteY944" fmla="*/ 1488867 h 4729681"/>
              <a:gd name="connsiteX945" fmla="*/ 541689 w 4729688"/>
              <a:gd name="connsiteY945" fmla="*/ 1413503 h 4729681"/>
              <a:gd name="connsiteX946" fmla="*/ 551976 w 4729688"/>
              <a:gd name="connsiteY946" fmla="*/ 1395685 h 4729681"/>
              <a:gd name="connsiteX947" fmla="*/ 682509 w 4729688"/>
              <a:gd name="connsiteY947" fmla="*/ 1471049 h 4729681"/>
              <a:gd name="connsiteX948" fmla="*/ 792977 w 4729688"/>
              <a:gd name="connsiteY948" fmla="*/ 1438486 h 4729681"/>
              <a:gd name="connsiteX949" fmla="*/ 803812 w 4729688"/>
              <a:gd name="connsiteY949" fmla="*/ 1407241 h 4729681"/>
              <a:gd name="connsiteX950" fmla="*/ 803714 w 4729688"/>
              <a:gd name="connsiteY950" fmla="*/ 1405140 h 4729681"/>
              <a:gd name="connsiteX951" fmla="*/ 800366 w 4729688"/>
              <a:gd name="connsiteY951" fmla="*/ 1406869 h 4729681"/>
              <a:gd name="connsiteX952" fmla="*/ 724532 w 4729688"/>
              <a:gd name="connsiteY952" fmla="*/ 1398263 h 4729681"/>
              <a:gd name="connsiteX953" fmla="*/ 593999 w 4729688"/>
              <a:gd name="connsiteY953" fmla="*/ 1322901 h 4729681"/>
              <a:gd name="connsiteX954" fmla="*/ 604286 w 4729688"/>
              <a:gd name="connsiteY954" fmla="*/ 1305083 h 4729681"/>
              <a:gd name="connsiteX955" fmla="*/ 734819 w 4729688"/>
              <a:gd name="connsiteY955" fmla="*/ 1380445 h 4729681"/>
              <a:gd name="connsiteX956" fmla="*/ 795652 w 4729688"/>
              <a:gd name="connsiteY956" fmla="*/ 1387348 h 4729681"/>
              <a:gd name="connsiteX957" fmla="*/ 802710 w 4729688"/>
              <a:gd name="connsiteY957" fmla="*/ 1383703 h 4729681"/>
              <a:gd name="connsiteX958" fmla="*/ 802338 w 4729688"/>
              <a:gd name="connsiteY958" fmla="*/ 1375767 h 4729681"/>
              <a:gd name="connsiteX959" fmla="*/ 765943 w 4729688"/>
              <a:gd name="connsiteY959" fmla="*/ 1326538 h 4729681"/>
              <a:gd name="connsiteX960" fmla="*/ 525785 w 4729688"/>
              <a:gd name="connsiteY960" fmla="*/ 1187883 h 4729681"/>
              <a:gd name="connsiteX961" fmla="*/ 536072 w 4729688"/>
              <a:gd name="connsiteY961" fmla="*/ 1170065 h 4729681"/>
              <a:gd name="connsiteX962" fmla="*/ 776231 w 4729688"/>
              <a:gd name="connsiteY962" fmla="*/ 1308720 h 4729681"/>
              <a:gd name="connsiteX963" fmla="*/ 821601 w 4729688"/>
              <a:gd name="connsiteY963" fmla="*/ 1370091 h 4729681"/>
              <a:gd name="connsiteX964" fmla="*/ 821777 w 4729688"/>
              <a:gd name="connsiteY964" fmla="*/ 1373853 h 4729681"/>
              <a:gd name="connsiteX965" fmla="*/ 823646 w 4729688"/>
              <a:gd name="connsiteY965" fmla="*/ 1372888 h 4729681"/>
              <a:gd name="connsiteX966" fmla="*/ 845287 w 4729688"/>
              <a:gd name="connsiteY966" fmla="*/ 1347884 h 4729681"/>
              <a:gd name="connsiteX967" fmla="*/ 818254 w 4729688"/>
              <a:gd name="connsiteY967" fmla="*/ 1235934 h 4729681"/>
              <a:gd name="connsiteX968" fmla="*/ 578095 w 4729688"/>
              <a:gd name="connsiteY968" fmla="*/ 1097279 h 4729681"/>
              <a:gd name="connsiteX969" fmla="*/ 1750412 w 4729688"/>
              <a:gd name="connsiteY969" fmla="*/ 1048577 h 4729681"/>
              <a:gd name="connsiteX970" fmla="*/ 1693570 w 4729688"/>
              <a:gd name="connsiteY970" fmla="*/ 1146581 h 4729681"/>
              <a:gd name="connsiteX971" fmla="*/ 1807254 w 4729688"/>
              <a:gd name="connsiteY971" fmla="*/ 1146581 h 4729681"/>
              <a:gd name="connsiteX972" fmla="*/ 2995012 w 4729688"/>
              <a:gd name="connsiteY972" fmla="*/ 1048577 h 4729681"/>
              <a:gd name="connsiteX973" fmla="*/ 2938170 w 4729688"/>
              <a:gd name="connsiteY973" fmla="*/ 1146581 h 4729681"/>
              <a:gd name="connsiteX974" fmla="*/ 3051854 w 4729688"/>
              <a:gd name="connsiteY974" fmla="*/ 1146581 h 4729681"/>
              <a:gd name="connsiteX975" fmla="*/ 2995012 w 4729688"/>
              <a:gd name="connsiteY975" fmla="*/ 964066 h 4729681"/>
              <a:gd name="connsiteX976" fmla="*/ 3100871 w 4729688"/>
              <a:gd name="connsiteY976" fmla="*/ 1146581 h 4729681"/>
              <a:gd name="connsiteX977" fmla="*/ 3324044 w 4729688"/>
              <a:gd name="connsiteY977" fmla="*/ 1146581 h 4729681"/>
              <a:gd name="connsiteX978" fmla="*/ 3212457 w 4729688"/>
              <a:gd name="connsiteY978" fmla="*/ 1338972 h 4729681"/>
              <a:gd name="connsiteX979" fmla="*/ 3324044 w 4729688"/>
              <a:gd name="connsiteY979" fmla="*/ 1531362 h 4729681"/>
              <a:gd name="connsiteX980" fmla="*/ 3100871 w 4729688"/>
              <a:gd name="connsiteY980" fmla="*/ 1531362 h 4729681"/>
              <a:gd name="connsiteX981" fmla="*/ 2995012 w 4729688"/>
              <a:gd name="connsiteY981" fmla="*/ 1713877 h 4729681"/>
              <a:gd name="connsiteX982" fmla="*/ 2889153 w 4729688"/>
              <a:gd name="connsiteY982" fmla="*/ 1531362 h 4729681"/>
              <a:gd name="connsiteX983" fmla="*/ 2665980 w 4729688"/>
              <a:gd name="connsiteY983" fmla="*/ 1531362 h 4729681"/>
              <a:gd name="connsiteX984" fmla="*/ 2777566 w 4729688"/>
              <a:gd name="connsiteY984" fmla="*/ 1338972 h 4729681"/>
              <a:gd name="connsiteX985" fmla="*/ 2665980 w 4729688"/>
              <a:gd name="connsiteY985" fmla="*/ 1146581 h 4729681"/>
              <a:gd name="connsiteX986" fmla="*/ 2889153 w 4729688"/>
              <a:gd name="connsiteY986" fmla="*/ 1146581 h 4729681"/>
              <a:gd name="connsiteX987" fmla="*/ 1750412 w 4729688"/>
              <a:gd name="connsiteY987" fmla="*/ 964066 h 4729681"/>
              <a:gd name="connsiteX988" fmla="*/ 1856271 w 4729688"/>
              <a:gd name="connsiteY988" fmla="*/ 1146581 h 4729681"/>
              <a:gd name="connsiteX989" fmla="*/ 2079444 w 4729688"/>
              <a:gd name="connsiteY989" fmla="*/ 1146581 h 4729681"/>
              <a:gd name="connsiteX990" fmla="*/ 1967857 w 4729688"/>
              <a:gd name="connsiteY990" fmla="*/ 1338972 h 4729681"/>
              <a:gd name="connsiteX991" fmla="*/ 2079444 w 4729688"/>
              <a:gd name="connsiteY991" fmla="*/ 1531362 h 4729681"/>
              <a:gd name="connsiteX992" fmla="*/ 1856271 w 4729688"/>
              <a:gd name="connsiteY992" fmla="*/ 1531362 h 4729681"/>
              <a:gd name="connsiteX993" fmla="*/ 1750412 w 4729688"/>
              <a:gd name="connsiteY993" fmla="*/ 1713877 h 4729681"/>
              <a:gd name="connsiteX994" fmla="*/ 1644553 w 4729688"/>
              <a:gd name="connsiteY994" fmla="*/ 1531362 h 4729681"/>
              <a:gd name="connsiteX995" fmla="*/ 1421380 w 4729688"/>
              <a:gd name="connsiteY995" fmla="*/ 1531362 h 4729681"/>
              <a:gd name="connsiteX996" fmla="*/ 1532966 w 4729688"/>
              <a:gd name="connsiteY996" fmla="*/ 1338972 h 4729681"/>
              <a:gd name="connsiteX997" fmla="*/ 1421380 w 4729688"/>
              <a:gd name="connsiteY997" fmla="*/ 1146581 h 4729681"/>
              <a:gd name="connsiteX998" fmla="*/ 1644553 w 4729688"/>
              <a:gd name="connsiteY998" fmla="*/ 1146581 h 4729681"/>
              <a:gd name="connsiteX999" fmla="*/ 812160 w 4729688"/>
              <a:gd name="connsiteY999" fmla="*/ 873105 h 4729681"/>
              <a:gd name="connsiteX1000" fmla="*/ 883182 w 4729688"/>
              <a:gd name="connsiteY1000" fmla="*/ 901045 h 4729681"/>
              <a:gd name="connsiteX1001" fmla="*/ 989762 w 4729688"/>
              <a:gd name="connsiteY1001" fmla="*/ 1007625 h 4729681"/>
              <a:gd name="connsiteX1002" fmla="*/ 975214 w 4729688"/>
              <a:gd name="connsiteY1002" fmla="*/ 1022174 h 4729681"/>
              <a:gd name="connsiteX1003" fmla="*/ 868634 w 4729688"/>
              <a:gd name="connsiteY1003" fmla="*/ 915594 h 4729681"/>
              <a:gd name="connsiteX1004" fmla="*/ 753502 w 4729688"/>
              <a:gd name="connsiteY1004" fmla="*/ 918456 h 4729681"/>
              <a:gd name="connsiteX1005" fmla="*/ 750640 w 4729688"/>
              <a:gd name="connsiteY1005" fmla="*/ 1033587 h 4729681"/>
              <a:gd name="connsiteX1006" fmla="*/ 946729 w 4729688"/>
              <a:gd name="connsiteY1006" fmla="*/ 1229676 h 4729681"/>
              <a:gd name="connsiteX1007" fmla="*/ 932180 w 4729688"/>
              <a:gd name="connsiteY1007" fmla="*/ 1244225 h 4729681"/>
              <a:gd name="connsiteX1008" fmla="*/ 736092 w 4729688"/>
              <a:gd name="connsiteY1008" fmla="*/ 1048136 h 4729681"/>
              <a:gd name="connsiteX1009" fmla="*/ 739660 w 4729688"/>
              <a:gd name="connsiteY1009" fmla="*/ 904613 h 4729681"/>
              <a:gd name="connsiteX1010" fmla="*/ 812160 w 4729688"/>
              <a:gd name="connsiteY1010" fmla="*/ 873105 h 4729681"/>
              <a:gd name="connsiteX1011" fmla="*/ 3752995 w 4729688"/>
              <a:gd name="connsiteY1011" fmla="*/ 846599 h 4729681"/>
              <a:gd name="connsiteX1012" fmla="*/ 3767543 w 4729688"/>
              <a:gd name="connsiteY1012" fmla="*/ 861148 h 4729681"/>
              <a:gd name="connsiteX1013" fmla="*/ 3660964 w 4729688"/>
              <a:gd name="connsiteY1013" fmla="*/ 967728 h 4729681"/>
              <a:gd name="connsiteX1014" fmla="*/ 3663826 w 4729688"/>
              <a:gd name="connsiteY1014" fmla="*/ 1082859 h 4729681"/>
              <a:gd name="connsiteX1015" fmla="*/ 3691201 w 4729688"/>
              <a:gd name="connsiteY1015" fmla="*/ 1101412 h 4729681"/>
              <a:gd name="connsiteX1016" fmla="*/ 3693257 w 4729688"/>
              <a:gd name="connsiteY1016" fmla="*/ 1101861 h 4729681"/>
              <a:gd name="connsiteX1017" fmla="*/ 3692453 w 4729688"/>
              <a:gd name="connsiteY1017" fmla="*/ 1098179 h 4729681"/>
              <a:gd name="connsiteX1018" fmla="*/ 3720393 w 4729688"/>
              <a:gd name="connsiteY1018" fmla="*/ 1027157 h 4729681"/>
              <a:gd name="connsiteX1019" fmla="*/ 3826973 w 4729688"/>
              <a:gd name="connsiteY1019" fmla="*/ 920578 h 4729681"/>
              <a:gd name="connsiteX1020" fmla="*/ 3841521 w 4729688"/>
              <a:gd name="connsiteY1020" fmla="*/ 935126 h 4729681"/>
              <a:gd name="connsiteX1021" fmla="*/ 3734941 w 4729688"/>
              <a:gd name="connsiteY1021" fmla="*/ 1041706 h 4729681"/>
              <a:gd name="connsiteX1022" fmla="*/ 3712528 w 4729688"/>
              <a:gd name="connsiteY1022" fmla="*/ 1098679 h 4729681"/>
              <a:gd name="connsiteX1023" fmla="*/ 3714223 w 4729688"/>
              <a:gd name="connsiteY1023" fmla="*/ 1106440 h 4729681"/>
              <a:gd name="connsiteX1024" fmla="*/ 3721984 w 4729688"/>
              <a:gd name="connsiteY1024" fmla="*/ 1108135 h 4729681"/>
              <a:gd name="connsiteX1025" fmla="*/ 3778957 w 4729688"/>
              <a:gd name="connsiteY1025" fmla="*/ 1085721 h 4729681"/>
              <a:gd name="connsiteX1026" fmla="*/ 3975046 w 4729688"/>
              <a:gd name="connsiteY1026" fmla="*/ 889632 h 4729681"/>
              <a:gd name="connsiteX1027" fmla="*/ 3989594 w 4729688"/>
              <a:gd name="connsiteY1027" fmla="*/ 904181 h 4729681"/>
              <a:gd name="connsiteX1028" fmla="*/ 3793506 w 4729688"/>
              <a:gd name="connsiteY1028" fmla="*/ 1100270 h 4729681"/>
              <a:gd name="connsiteX1029" fmla="*/ 3722483 w 4729688"/>
              <a:gd name="connsiteY1029" fmla="*/ 1128210 h 4729681"/>
              <a:gd name="connsiteX1030" fmla="*/ 3718802 w 4729688"/>
              <a:gd name="connsiteY1030" fmla="*/ 1127406 h 4729681"/>
              <a:gd name="connsiteX1031" fmla="*/ 3719251 w 4729688"/>
              <a:gd name="connsiteY1031" fmla="*/ 1129461 h 4729681"/>
              <a:gd name="connsiteX1032" fmla="*/ 3737804 w 4729688"/>
              <a:gd name="connsiteY1032" fmla="*/ 1156837 h 4729681"/>
              <a:gd name="connsiteX1033" fmla="*/ 3852935 w 4729688"/>
              <a:gd name="connsiteY1033" fmla="*/ 1159700 h 4729681"/>
              <a:gd name="connsiteX1034" fmla="*/ 4049024 w 4729688"/>
              <a:gd name="connsiteY1034" fmla="*/ 963610 h 4729681"/>
              <a:gd name="connsiteX1035" fmla="*/ 4063572 w 4729688"/>
              <a:gd name="connsiteY1035" fmla="*/ 978159 h 4729681"/>
              <a:gd name="connsiteX1036" fmla="*/ 3867483 w 4729688"/>
              <a:gd name="connsiteY1036" fmla="*/ 1174248 h 4729681"/>
              <a:gd name="connsiteX1037" fmla="*/ 3723961 w 4729688"/>
              <a:gd name="connsiteY1037" fmla="*/ 1170680 h 4729681"/>
              <a:gd name="connsiteX1038" fmla="*/ 3700833 w 4729688"/>
              <a:gd name="connsiteY1038" fmla="*/ 1136553 h 4729681"/>
              <a:gd name="connsiteX1039" fmla="*/ 3697836 w 4729688"/>
              <a:gd name="connsiteY1039" fmla="*/ 1122827 h 4729681"/>
              <a:gd name="connsiteX1040" fmla="*/ 3684110 w 4729688"/>
              <a:gd name="connsiteY1040" fmla="*/ 1119830 h 4729681"/>
              <a:gd name="connsiteX1041" fmla="*/ 3649983 w 4729688"/>
              <a:gd name="connsiteY1041" fmla="*/ 1096702 h 4729681"/>
              <a:gd name="connsiteX1042" fmla="*/ 3646415 w 4729688"/>
              <a:gd name="connsiteY1042" fmla="*/ 953180 h 4729681"/>
              <a:gd name="connsiteX1043" fmla="*/ 2364844 w 4729688"/>
              <a:gd name="connsiteY1043" fmla="*/ 720528 h 4729681"/>
              <a:gd name="connsiteX1044" fmla="*/ 720531 w 4729688"/>
              <a:gd name="connsiteY1044" fmla="*/ 2364839 h 4729681"/>
              <a:gd name="connsiteX1045" fmla="*/ 2364844 w 4729688"/>
              <a:gd name="connsiteY1045" fmla="*/ 4009151 h 4729681"/>
              <a:gd name="connsiteX1046" fmla="*/ 4009157 w 4729688"/>
              <a:gd name="connsiteY1046" fmla="*/ 2364839 h 4729681"/>
              <a:gd name="connsiteX1047" fmla="*/ 2364844 w 4729688"/>
              <a:gd name="connsiteY1047" fmla="*/ 720528 h 4729681"/>
              <a:gd name="connsiteX1048" fmla="*/ 3749844 w 4729688"/>
              <a:gd name="connsiteY1048" fmla="*/ 705422 h 4729681"/>
              <a:gd name="connsiteX1049" fmla="*/ 3822344 w 4729688"/>
              <a:gd name="connsiteY1049" fmla="*/ 736931 h 4729681"/>
              <a:gd name="connsiteX1050" fmla="*/ 3825912 w 4729688"/>
              <a:gd name="connsiteY1050" fmla="*/ 880453 h 4729681"/>
              <a:gd name="connsiteX1051" fmla="*/ 3719332 w 4729688"/>
              <a:gd name="connsiteY1051" fmla="*/ 987033 h 4729681"/>
              <a:gd name="connsiteX1052" fmla="*/ 3704784 w 4729688"/>
              <a:gd name="connsiteY1052" fmla="*/ 972484 h 4729681"/>
              <a:gd name="connsiteX1053" fmla="*/ 3811364 w 4729688"/>
              <a:gd name="connsiteY1053" fmla="*/ 865904 h 4729681"/>
              <a:gd name="connsiteX1054" fmla="*/ 3808501 w 4729688"/>
              <a:gd name="connsiteY1054" fmla="*/ 750773 h 4729681"/>
              <a:gd name="connsiteX1055" fmla="*/ 3693370 w 4729688"/>
              <a:gd name="connsiteY1055" fmla="*/ 747911 h 4729681"/>
              <a:gd name="connsiteX1056" fmla="*/ 3497281 w 4729688"/>
              <a:gd name="connsiteY1056" fmla="*/ 943999 h 4729681"/>
              <a:gd name="connsiteX1057" fmla="*/ 3482733 w 4729688"/>
              <a:gd name="connsiteY1057" fmla="*/ 929451 h 4729681"/>
              <a:gd name="connsiteX1058" fmla="*/ 3678822 w 4729688"/>
              <a:gd name="connsiteY1058" fmla="*/ 733363 h 4729681"/>
              <a:gd name="connsiteX1059" fmla="*/ 3749844 w 4729688"/>
              <a:gd name="connsiteY1059" fmla="*/ 705422 h 4729681"/>
              <a:gd name="connsiteX1060" fmla="*/ 980888 w 4729688"/>
              <a:gd name="connsiteY1060" fmla="*/ 663385 h 4729681"/>
              <a:gd name="connsiteX1061" fmla="*/ 1176977 w 4729688"/>
              <a:gd name="connsiteY1061" fmla="*/ 859474 h 4729681"/>
              <a:gd name="connsiteX1062" fmla="*/ 1173409 w 4729688"/>
              <a:gd name="connsiteY1062" fmla="*/ 1002996 h 4729681"/>
              <a:gd name="connsiteX1063" fmla="*/ 1139282 w 4729688"/>
              <a:gd name="connsiteY1063" fmla="*/ 1026124 h 4729681"/>
              <a:gd name="connsiteX1064" fmla="*/ 1125556 w 4729688"/>
              <a:gd name="connsiteY1064" fmla="*/ 1029121 h 4729681"/>
              <a:gd name="connsiteX1065" fmla="*/ 1122559 w 4729688"/>
              <a:gd name="connsiteY1065" fmla="*/ 1042848 h 4729681"/>
              <a:gd name="connsiteX1066" fmla="*/ 1099431 w 4729688"/>
              <a:gd name="connsiteY1066" fmla="*/ 1076974 h 4729681"/>
              <a:gd name="connsiteX1067" fmla="*/ 955909 w 4729688"/>
              <a:gd name="connsiteY1067" fmla="*/ 1080542 h 4729681"/>
              <a:gd name="connsiteX1068" fmla="*/ 849329 w 4729688"/>
              <a:gd name="connsiteY1068" fmla="*/ 973962 h 4729681"/>
              <a:gd name="connsiteX1069" fmla="*/ 863877 w 4729688"/>
              <a:gd name="connsiteY1069" fmla="*/ 959414 h 4729681"/>
              <a:gd name="connsiteX1070" fmla="*/ 970457 w 4729688"/>
              <a:gd name="connsiteY1070" fmla="*/ 1065993 h 4729681"/>
              <a:gd name="connsiteX1071" fmla="*/ 1085588 w 4729688"/>
              <a:gd name="connsiteY1071" fmla="*/ 1063131 h 4729681"/>
              <a:gd name="connsiteX1072" fmla="*/ 1104141 w 4729688"/>
              <a:gd name="connsiteY1072" fmla="*/ 1035755 h 4729681"/>
              <a:gd name="connsiteX1073" fmla="*/ 1104590 w 4729688"/>
              <a:gd name="connsiteY1073" fmla="*/ 1033701 h 4729681"/>
              <a:gd name="connsiteX1074" fmla="*/ 1100909 w 4729688"/>
              <a:gd name="connsiteY1074" fmla="*/ 1034504 h 4729681"/>
              <a:gd name="connsiteX1075" fmla="*/ 1029886 w 4729688"/>
              <a:gd name="connsiteY1075" fmla="*/ 1006564 h 4729681"/>
              <a:gd name="connsiteX1076" fmla="*/ 923307 w 4729688"/>
              <a:gd name="connsiteY1076" fmla="*/ 899984 h 4729681"/>
              <a:gd name="connsiteX1077" fmla="*/ 937855 w 4729688"/>
              <a:gd name="connsiteY1077" fmla="*/ 885436 h 4729681"/>
              <a:gd name="connsiteX1078" fmla="*/ 1044435 w 4729688"/>
              <a:gd name="connsiteY1078" fmla="*/ 992016 h 4729681"/>
              <a:gd name="connsiteX1079" fmla="*/ 1101408 w 4729688"/>
              <a:gd name="connsiteY1079" fmla="*/ 1014429 h 4729681"/>
              <a:gd name="connsiteX1080" fmla="*/ 1109169 w 4729688"/>
              <a:gd name="connsiteY1080" fmla="*/ 1012734 h 4729681"/>
              <a:gd name="connsiteX1081" fmla="*/ 1110864 w 4729688"/>
              <a:gd name="connsiteY1081" fmla="*/ 1004973 h 4729681"/>
              <a:gd name="connsiteX1082" fmla="*/ 1088451 w 4729688"/>
              <a:gd name="connsiteY1082" fmla="*/ 948000 h 4729681"/>
              <a:gd name="connsiteX1083" fmla="*/ 892362 w 4729688"/>
              <a:gd name="connsiteY1083" fmla="*/ 751912 h 4729681"/>
              <a:gd name="connsiteX1084" fmla="*/ 906910 w 4729688"/>
              <a:gd name="connsiteY1084" fmla="*/ 737363 h 4729681"/>
              <a:gd name="connsiteX1085" fmla="*/ 1102999 w 4729688"/>
              <a:gd name="connsiteY1085" fmla="*/ 933451 h 4729681"/>
              <a:gd name="connsiteX1086" fmla="*/ 1130939 w 4729688"/>
              <a:gd name="connsiteY1086" fmla="*/ 1004474 h 4729681"/>
              <a:gd name="connsiteX1087" fmla="*/ 1130135 w 4729688"/>
              <a:gd name="connsiteY1087" fmla="*/ 1008155 h 4729681"/>
              <a:gd name="connsiteX1088" fmla="*/ 1132191 w 4729688"/>
              <a:gd name="connsiteY1088" fmla="*/ 1007706 h 4729681"/>
              <a:gd name="connsiteX1089" fmla="*/ 1159566 w 4729688"/>
              <a:gd name="connsiteY1089" fmla="*/ 989154 h 4729681"/>
              <a:gd name="connsiteX1090" fmla="*/ 1162429 w 4729688"/>
              <a:gd name="connsiteY1090" fmla="*/ 874022 h 4729681"/>
              <a:gd name="connsiteX1091" fmla="*/ 966340 w 4729688"/>
              <a:gd name="connsiteY1091" fmla="*/ 677934 h 4729681"/>
              <a:gd name="connsiteX1092" fmla="*/ 2364844 w 4729688"/>
              <a:gd name="connsiteY1092" fmla="*/ 649478 h 4729681"/>
              <a:gd name="connsiteX1093" fmla="*/ 4080207 w 4729688"/>
              <a:gd name="connsiteY1093" fmla="*/ 2364839 h 4729681"/>
              <a:gd name="connsiteX1094" fmla="*/ 2364844 w 4729688"/>
              <a:gd name="connsiteY1094" fmla="*/ 4080201 h 4729681"/>
              <a:gd name="connsiteX1095" fmla="*/ 649481 w 4729688"/>
              <a:gd name="connsiteY1095" fmla="*/ 2364839 h 4729681"/>
              <a:gd name="connsiteX1096" fmla="*/ 2364844 w 4729688"/>
              <a:gd name="connsiteY1096" fmla="*/ 649478 h 4729681"/>
              <a:gd name="connsiteX1097" fmla="*/ 3539074 w 4729688"/>
              <a:gd name="connsiteY1097" fmla="*/ 523055 h 4729681"/>
              <a:gd name="connsiteX1098" fmla="*/ 3556892 w 4729688"/>
              <a:gd name="connsiteY1098" fmla="*/ 533342 h 4729681"/>
              <a:gd name="connsiteX1099" fmla="*/ 3418236 w 4729688"/>
              <a:gd name="connsiteY1099" fmla="*/ 773500 h 4729681"/>
              <a:gd name="connsiteX1100" fmla="*/ 3356865 w 4729688"/>
              <a:gd name="connsiteY1100" fmla="*/ 818871 h 4729681"/>
              <a:gd name="connsiteX1101" fmla="*/ 3353101 w 4729688"/>
              <a:gd name="connsiteY1101" fmla="*/ 819047 h 4729681"/>
              <a:gd name="connsiteX1102" fmla="*/ 3354067 w 4729688"/>
              <a:gd name="connsiteY1102" fmla="*/ 820916 h 4729681"/>
              <a:gd name="connsiteX1103" fmla="*/ 3379073 w 4729688"/>
              <a:gd name="connsiteY1103" fmla="*/ 842557 h 4729681"/>
              <a:gd name="connsiteX1104" fmla="*/ 3491022 w 4729688"/>
              <a:gd name="connsiteY1104" fmla="*/ 815523 h 4729681"/>
              <a:gd name="connsiteX1105" fmla="*/ 3629678 w 4729688"/>
              <a:gd name="connsiteY1105" fmla="*/ 575365 h 4729681"/>
              <a:gd name="connsiteX1106" fmla="*/ 3647496 w 4729688"/>
              <a:gd name="connsiteY1106" fmla="*/ 585652 h 4729681"/>
              <a:gd name="connsiteX1107" fmla="*/ 3508840 w 4729688"/>
              <a:gd name="connsiteY1107" fmla="*/ 825810 h 4729681"/>
              <a:gd name="connsiteX1108" fmla="*/ 3369285 w 4729688"/>
              <a:gd name="connsiteY1108" fmla="*/ 859510 h 4729681"/>
              <a:gd name="connsiteX1109" fmla="*/ 3338112 w 4729688"/>
              <a:gd name="connsiteY1109" fmla="*/ 832533 h 4729681"/>
              <a:gd name="connsiteX1110" fmla="*/ 3331664 w 4729688"/>
              <a:gd name="connsiteY1110" fmla="*/ 820050 h 4729681"/>
              <a:gd name="connsiteX1111" fmla="*/ 3317630 w 4729688"/>
              <a:gd name="connsiteY1111" fmla="*/ 820707 h 4729681"/>
              <a:gd name="connsiteX1112" fmla="*/ 3278681 w 4729688"/>
              <a:gd name="connsiteY1112" fmla="*/ 807200 h 4729681"/>
              <a:gd name="connsiteX1113" fmla="*/ 3238088 w 4729688"/>
              <a:gd name="connsiteY1113" fmla="*/ 669492 h 4729681"/>
              <a:gd name="connsiteX1114" fmla="*/ 3313451 w 4729688"/>
              <a:gd name="connsiteY1114" fmla="*/ 538959 h 4729681"/>
              <a:gd name="connsiteX1115" fmla="*/ 3331269 w 4729688"/>
              <a:gd name="connsiteY1115" fmla="*/ 549246 h 4729681"/>
              <a:gd name="connsiteX1116" fmla="*/ 3255906 w 4729688"/>
              <a:gd name="connsiteY1116" fmla="*/ 679779 h 4729681"/>
              <a:gd name="connsiteX1117" fmla="*/ 3288469 w 4729688"/>
              <a:gd name="connsiteY1117" fmla="*/ 790247 h 4729681"/>
              <a:gd name="connsiteX1118" fmla="*/ 3319713 w 4729688"/>
              <a:gd name="connsiteY1118" fmla="*/ 801082 h 4729681"/>
              <a:gd name="connsiteX1119" fmla="*/ 3321815 w 4729688"/>
              <a:gd name="connsiteY1119" fmla="*/ 800984 h 4729681"/>
              <a:gd name="connsiteX1120" fmla="*/ 3320085 w 4729688"/>
              <a:gd name="connsiteY1120" fmla="*/ 797636 h 4729681"/>
              <a:gd name="connsiteX1121" fmla="*/ 3328692 w 4729688"/>
              <a:gd name="connsiteY1121" fmla="*/ 721802 h 4729681"/>
              <a:gd name="connsiteX1122" fmla="*/ 3404055 w 4729688"/>
              <a:gd name="connsiteY1122" fmla="*/ 591269 h 4729681"/>
              <a:gd name="connsiteX1123" fmla="*/ 3421873 w 4729688"/>
              <a:gd name="connsiteY1123" fmla="*/ 601556 h 4729681"/>
              <a:gd name="connsiteX1124" fmla="*/ 3346510 w 4729688"/>
              <a:gd name="connsiteY1124" fmla="*/ 732090 h 4729681"/>
              <a:gd name="connsiteX1125" fmla="*/ 3339606 w 4729688"/>
              <a:gd name="connsiteY1125" fmla="*/ 792922 h 4729681"/>
              <a:gd name="connsiteX1126" fmla="*/ 3343252 w 4729688"/>
              <a:gd name="connsiteY1126" fmla="*/ 799980 h 4729681"/>
              <a:gd name="connsiteX1127" fmla="*/ 3351187 w 4729688"/>
              <a:gd name="connsiteY1127" fmla="*/ 799608 h 4729681"/>
              <a:gd name="connsiteX1128" fmla="*/ 3400418 w 4729688"/>
              <a:gd name="connsiteY1128" fmla="*/ 763213 h 4729681"/>
              <a:gd name="connsiteX1129" fmla="*/ 1240859 w 4729688"/>
              <a:gd name="connsiteY1129" fmla="*/ 520139 h 4729681"/>
              <a:gd name="connsiteX1130" fmla="*/ 1311820 w 4729688"/>
              <a:gd name="connsiteY1130" fmla="*/ 567348 h 4729681"/>
              <a:gd name="connsiteX1131" fmla="*/ 1387183 w 4729688"/>
              <a:gd name="connsiteY1131" fmla="*/ 697881 h 4729681"/>
              <a:gd name="connsiteX1132" fmla="*/ 1369365 w 4729688"/>
              <a:gd name="connsiteY1132" fmla="*/ 708168 h 4729681"/>
              <a:gd name="connsiteX1133" fmla="*/ 1294002 w 4729688"/>
              <a:gd name="connsiteY1133" fmla="*/ 577635 h 4729681"/>
              <a:gd name="connsiteX1134" fmla="*/ 1182052 w 4729688"/>
              <a:gd name="connsiteY1134" fmla="*/ 550602 h 4729681"/>
              <a:gd name="connsiteX1135" fmla="*/ 1149489 w 4729688"/>
              <a:gd name="connsiteY1135" fmla="*/ 661069 h 4729681"/>
              <a:gd name="connsiteX1136" fmla="*/ 1288145 w 4729688"/>
              <a:gd name="connsiteY1136" fmla="*/ 901227 h 4729681"/>
              <a:gd name="connsiteX1137" fmla="*/ 1270327 w 4729688"/>
              <a:gd name="connsiteY1137" fmla="*/ 911514 h 4729681"/>
              <a:gd name="connsiteX1138" fmla="*/ 1131671 w 4729688"/>
              <a:gd name="connsiteY1138" fmla="*/ 671356 h 4729681"/>
              <a:gd name="connsiteX1139" fmla="*/ 1172264 w 4729688"/>
              <a:gd name="connsiteY1139" fmla="*/ 533648 h 4729681"/>
              <a:gd name="connsiteX1140" fmla="*/ 1211214 w 4729688"/>
              <a:gd name="connsiteY1140" fmla="*/ 520141 h 4729681"/>
              <a:gd name="connsiteX1141" fmla="*/ 1240859 w 4729688"/>
              <a:gd name="connsiteY1141" fmla="*/ 520139 h 4729681"/>
              <a:gd name="connsiteX1142" fmla="*/ 3283458 w 4729688"/>
              <a:gd name="connsiteY1142" fmla="*/ 401569 h 4729681"/>
              <a:gd name="connsiteX1143" fmla="*/ 3313103 w 4729688"/>
              <a:gd name="connsiteY1143" fmla="*/ 401570 h 4729681"/>
              <a:gd name="connsiteX1144" fmla="*/ 3352052 w 4729688"/>
              <a:gd name="connsiteY1144" fmla="*/ 415078 h 4729681"/>
              <a:gd name="connsiteX1145" fmla="*/ 3392645 w 4729688"/>
              <a:gd name="connsiteY1145" fmla="*/ 552787 h 4729681"/>
              <a:gd name="connsiteX1146" fmla="*/ 3317282 w 4729688"/>
              <a:gd name="connsiteY1146" fmla="*/ 683319 h 4729681"/>
              <a:gd name="connsiteX1147" fmla="*/ 3299464 w 4729688"/>
              <a:gd name="connsiteY1147" fmla="*/ 673032 h 4729681"/>
              <a:gd name="connsiteX1148" fmla="*/ 3374827 w 4729688"/>
              <a:gd name="connsiteY1148" fmla="*/ 542499 h 4729681"/>
              <a:gd name="connsiteX1149" fmla="*/ 3342264 w 4729688"/>
              <a:gd name="connsiteY1149" fmla="*/ 432031 h 4729681"/>
              <a:gd name="connsiteX1150" fmla="*/ 3230315 w 4729688"/>
              <a:gd name="connsiteY1150" fmla="*/ 459065 h 4729681"/>
              <a:gd name="connsiteX1151" fmla="*/ 3091659 w 4729688"/>
              <a:gd name="connsiteY1151" fmla="*/ 699224 h 4729681"/>
              <a:gd name="connsiteX1152" fmla="*/ 3073841 w 4729688"/>
              <a:gd name="connsiteY1152" fmla="*/ 688936 h 4729681"/>
              <a:gd name="connsiteX1153" fmla="*/ 3212497 w 4729688"/>
              <a:gd name="connsiteY1153" fmla="*/ 448778 h 4729681"/>
              <a:gd name="connsiteX1154" fmla="*/ 3283458 w 4729688"/>
              <a:gd name="connsiteY1154" fmla="*/ 401569 h 4729681"/>
              <a:gd name="connsiteX1155" fmla="*/ 1467707 w 4729688"/>
              <a:gd name="connsiteY1155" fmla="*/ 363074 h 4729681"/>
              <a:gd name="connsiteX1156" fmla="*/ 1606363 w 4729688"/>
              <a:gd name="connsiteY1156" fmla="*/ 603233 h 4729681"/>
              <a:gd name="connsiteX1157" fmla="*/ 1565770 w 4729688"/>
              <a:gd name="connsiteY1157" fmla="*/ 740941 h 4729681"/>
              <a:gd name="connsiteX1158" fmla="*/ 1526821 w 4729688"/>
              <a:gd name="connsiteY1158" fmla="*/ 754448 h 4729681"/>
              <a:gd name="connsiteX1159" fmla="*/ 1512787 w 4729688"/>
              <a:gd name="connsiteY1159" fmla="*/ 753791 h 4729681"/>
              <a:gd name="connsiteX1160" fmla="*/ 1506339 w 4729688"/>
              <a:gd name="connsiteY1160" fmla="*/ 766273 h 4729681"/>
              <a:gd name="connsiteX1161" fmla="*/ 1475166 w 4729688"/>
              <a:gd name="connsiteY1161" fmla="*/ 793251 h 4729681"/>
              <a:gd name="connsiteX1162" fmla="*/ 1335611 w 4729688"/>
              <a:gd name="connsiteY1162" fmla="*/ 759551 h 4729681"/>
              <a:gd name="connsiteX1163" fmla="*/ 1260248 w 4729688"/>
              <a:gd name="connsiteY1163" fmla="*/ 629018 h 4729681"/>
              <a:gd name="connsiteX1164" fmla="*/ 1278066 w 4729688"/>
              <a:gd name="connsiteY1164" fmla="*/ 618731 h 4729681"/>
              <a:gd name="connsiteX1165" fmla="*/ 1353429 w 4729688"/>
              <a:gd name="connsiteY1165" fmla="*/ 749264 h 4729681"/>
              <a:gd name="connsiteX1166" fmla="*/ 1465378 w 4729688"/>
              <a:gd name="connsiteY1166" fmla="*/ 776297 h 4729681"/>
              <a:gd name="connsiteX1167" fmla="*/ 1490384 w 4729688"/>
              <a:gd name="connsiteY1167" fmla="*/ 754656 h 4729681"/>
              <a:gd name="connsiteX1168" fmla="*/ 1491350 w 4729688"/>
              <a:gd name="connsiteY1168" fmla="*/ 752788 h 4729681"/>
              <a:gd name="connsiteX1169" fmla="*/ 1487586 w 4729688"/>
              <a:gd name="connsiteY1169" fmla="*/ 752611 h 4729681"/>
              <a:gd name="connsiteX1170" fmla="*/ 1426215 w 4729688"/>
              <a:gd name="connsiteY1170" fmla="*/ 707241 h 4729681"/>
              <a:gd name="connsiteX1171" fmla="*/ 1350852 w 4729688"/>
              <a:gd name="connsiteY1171" fmla="*/ 576708 h 4729681"/>
              <a:gd name="connsiteX1172" fmla="*/ 1368670 w 4729688"/>
              <a:gd name="connsiteY1172" fmla="*/ 566421 h 4729681"/>
              <a:gd name="connsiteX1173" fmla="*/ 1444033 w 4729688"/>
              <a:gd name="connsiteY1173" fmla="*/ 696954 h 4729681"/>
              <a:gd name="connsiteX1174" fmla="*/ 1493264 w 4729688"/>
              <a:gd name="connsiteY1174" fmla="*/ 733349 h 4729681"/>
              <a:gd name="connsiteX1175" fmla="*/ 1501199 w 4729688"/>
              <a:gd name="connsiteY1175" fmla="*/ 733720 h 4729681"/>
              <a:gd name="connsiteX1176" fmla="*/ 1504845 w 4729688"/>
              <a:gd name="connsiteY1176" fmla="*/ 726663 h 4729681"/>
              <a:gd name="connsiteX1177" fmla="*/ 1497941 w 4729688"/>
              <a:gd name="connsiteY1177" fmla="*/ 665830 h 4729681"/>
              <a:gd name="connsiteX1178" fmla="*/ 1359285 w 4729688"/>
              <a:gd name="connsiteY1178" fmla="*/ 425671 h 4729681"/>
              <a:gd name="connsiteX1179" fmla="*/ 1377103 w 4729688"/>
              <a:gd name="connsiteY1179" fmla="*/ 415384 h 4729681"/>
              <a:gd name="connsiteX1180" fmla="*/ 1515759 w 4729688"/>
              <a:gd name="connsiteY1180" fmla="*/ 655543 h 4729681"/>
              <a:gd name="connsiteX1181" fmla="*/ 1524365 w 4729688"/>
              <a:gd name="connsiteY1181" fmla="*/ 731376 h 4729681"/>
              <a:gd name="connsiteX1182" fmla="*/ 1522636 w 4729688"/>
              <a:gd name="connsiteY1182" fmla="*/ 734724 h 4729681"/>
              <a:gd name="connsiteX1183" fmla="*/ 1524737 w 4729688"/>
              <a:gd name="connsiteY1183" fmla="*/ 734822 h 4729681"/>
              <a:gd name="connsiteX1184" fmla="*/ 1555982 w 4729688"/>
              <a:gd name="connsiteY1184" fmla="*/ 723987 h 4729681"/>
              <a:gd name="connsiteX1185" fmla="*/ 1588545 w 4729688"/>
              <a:gd name="connsiteY1185" fmla="*/ 613520 h 4729681"/>
              <a:gd name="connsiteX1186" fmla="*/ 1449889 w 4729688"/>
              <a:gd name="connsiteY1186" fmla="*/ 373361 h 4729681"/>
              <a:gd name="connsiteX1187" fmla="*/ 1727260 w 4729688"/>
              <a:gd name="connsiteY1187" fmla="*/ 284322 h 4729681"/>
              <a:gd name="connsiteX1188" fmla="*/ 1812220 w 4729688"/>
              <a:gd name="connsiteY1188" fmla="*/ 355960 h 4729681"/>
              <a:gd name="connsiteX1189" fmla="*/ 1851231 w 4729688"/>
              <a:gd name="connsiteY1189" fmla="*/ 501550 h 4729681"/>
              <a:gd name="connsiteX1190" fmla="*/ 1831358 w 4729688"/>
              <a:gd name="connsiteY1190" fmla="*/ 506875 h 4729681"/>
              <a:gd name="connsiteX1191" fmla="*/ 1792347 w 4729688"/>
              <a:gd name="connsiteY1191" fmla="*/ 361284 h 4729681"/>
              <a:gd name="connsiteX1192" fmla="*/ 1691209 w 4729688"/>
              <a:gd name="connsiteY1192" fmla="*/ 306197 h 4729681"/>
              <a:gd name="connsiteX1193" fmla="*/ 1631164 w 4729688"/>
              <a:gd name="connsiteY1193" fmla="*/ 404473 h 4729681"/>
              <a:gd name="connsiteX1194" fmla="*/ 1702938 w 4729688"/>
              <a:gd name="connsiteY1194" fmla="*/ 672335 h 4729681"/>
              <a:gd name="connsiteX1195" fmla="*/ 1683064 w 4729688"/>
              <a:gd name="connsiteY1195" fmla="*/ 677660 h 4729681"/>
              <a:gd name="connsiteX1196" fmla="*/ 1611291 w 4729688"/>
              <a:gd name="connsiteY1196" fmla="*/ 409798 h 4729681"/>
              <a:gd name="connsiteX1197" fmla="*/ 1686142 w 4729688"/>
              <a:gd name="connsiteY1197" fmla="*/ 287288 h 4729681"/>
              <a:gd name="connsiteX1198" fmla="*/ 1727260 w 4729688"/>
              <a:gd name="connsiteY1198" fmla="*/ 284322 h 4729681"/>
              <a:gd name="connsiteX1199" fmla="*/ 3023079 w 4729688"/>
              <a:gd name="connsiteY1199" fmla="*/ 281806 h 4729681"/>
              <a:gd name="connsiteX1200" fmla="*/ 3042953 w 4729688"/>
              <a:gd name="connsiteY1200" fmla="*/ 287131 h 4729681"/>
              <a:gd name="connsiteX1201" fmla="*/ 2971179 w 4729688"/>
              <a:gd name="connsiteY1201" fmla="*/ 554994 h 4729681"/>
              <a:gd name="connsiteX1202" fmla="*/ 2923642 w 4729688"/>
              <a:gd name="connsiteY1202" fmla="*/ 614702 h 4729681"/>
              <a:gd name="connsiteX1203" fmla="*/ 2920052 w 4729688"/>
              <a:gd name="connsiteY1203" fmla="*/ 615846 h 4729681"/>
              <a:gd name="connsiteX1204" fmla="*/ 2921469 w 4729688"/>
              <a:gd name="connsiteY1204" fmla="*/ 617402 h 4729681"/>
              <a:gd name="connsiteX1205" fmla="*/ 2951223 w 4729688"/>
              <a:gd name="connsiteY1205" fmla="*/ 631833 h 4729681"/>
              <a:gd name="connsiteX1206" fmla="*/ 3052361 w 4729688"/>
              <a:gd name="connsiteY1206" fmla="*/ 576747 h 4729681"/>
              <a:gd name="connsiteX1207" fmla="*/ 3124135 w 4729688"/>
              <a:gd name="connsiteY1207" fmla="*/ 308884 h 4729681"/>
              <a:gd name="connsiteX1208" fmla="*/ 3144008 w 4729688"/>
              <a:gd name="connsiteY1208" fmla="*/ 314209 h 4729681"/>
              <a:gd name="connsiteX1209" fmla="*/ 3072235 w 4729688"/>
              <a:gd name="connsiteY1209" fmla="*/ 582072 h 4729681"/>
              <a:gd name="connsiteX1210" fmla="*/ 2946157 w 4729688"/>
              <a:gd name="connsiteY1210" fmla="*/ 650743 h 4729681"/>
              <a:gd name="connsiteX1211" fmla="*/ 2909064 w 4729688"/>
              <a:gd name="connsiteY1211" fmla="*/ 632752 h 4729681"/>
              <a:gd name="connsiteX1212" fmla="*/ 2899605 w 4729688"/>
              <a:gd name="connsiteY1212" fmla="*/ 622364 h 4729681"/>
              <a:gd name="connsiteX1213" fmla="*/ 2886219 w 4729688"/>
              <a:gd name="connsiteY1213" fmla="*/ 626631 h 4729681"/>
              <a:gd name="connsiteX1214" fmla="*/ 2845101 w 4729688"/>
              <a:gd name="connsiteY1214" fmla="*/ 623665 h 4729681"/>
              <a:gd name="connsiteX1215" fmla="*/ 2770250 w 4729688"/>
              <a:gd name="connsiteY1215" fmla="*/ 501155 h 4729681"/>
              <a:gd name="connsiteX1216" fmla="*/ 2809261 w 4729688"/>
              <a:gd name="connsiteY1216" fmla="*/ 355564 h 4729681"/>
              <a:gd name="connsiteX1217" fmla="*/ 2829134 w 4729688"/>
              <a:gd name="connsiteY1217" fmla="*/ 360889 h 4729681"/>
              <a:gd name="connsiteX1218" fmla="*/ 2790123 w 4729688"/>
              <a:gd name="connsiteY1218" fmla="*/ 506480 h 4729681"/>
              <a:gd name="connsiteX1219" fmla="*/ 2850168 w 4729688"/>
              <a:gd name="connsiteY1219" fmla="*/ 604756 h 4729681"/>
              <a:gd name="connsiteX1220" fmla="*/ 2883152 w 4729688"/>
              <a:gd name="connsiteY1220" fmla="*/ 607135 h 4729681"/>
              <a:gd name="connsiteX1221" fmla="*/ 2885157 w 4729688"/>
              <a:gd name="connsiteY1221" fmla="*/ 606496 h 4729681"/>
              <a:gd name="connsiteX1222" fmla="*/ 2882620 w 4729688"/>
              <a:gd name="connsiteY1222" fmla="*/ 603710 h 4729681"/>
              <a:gd name="connsiteX1223" fmla="*/ 2871306 w 4729688"/>
              <a:gd name="connsiteY1223" fmla="*/ 528233 h 4729681"/>
              <a:gd name="connsiteX1224" fmla="*/ 2910317 w 4729688"/>
              <a:gd name="connsiteY1224" fmla="*/ 382642 h 4729681"/>
              <a:gd name="connsiteX1225" fmla="*/ 2930190 w 4729688"/>
              <a:gd name="connsiteY1225" fmla="*/ 387967 h 4729681"/>
              <a:gd name="connsiteX1226" fmla="*/ 2891179 w 4729688"/>
              <a:gd name="connsiteY1226" fmla="*/ 533558 h 4729681"/>
              <a:gd name="connsiteX1227" fmla="*/ 2900255 w 4729688"/>
              <a:gd name="connsiteY1227" fmla="*/ 594105 h 4729681"/>
              <a:gd name="connsiteX1228" fmla="*/ 2905603 w 4729688"/>
              <a:gd name="connsiteY1228" fmla="*/ 599978 h 4729681"/>
              <a:gd name="connsiteX1229" fmla="*/ 2913172 w 4729688"/>
              <a:gd name="connsiteY1229" fmla="*/ 597566 h 4729681"/>
              <a:gd name="connsiteX1230" fmla="*/ 2951306 w 4729688"/>
              <a:gd name="connsiteY1230" fmla="*/ 549669 h 4729681"/>
              <a:gd name="connsiteX1231" fmla="*/ 2773366 w 4729688"/>
              <a:gd name="connsiteY1231" fmla="*/ 222947 h 4729681"/>
              <a:gd name="connsiteX1232" fmla="*/ 2814484 w 4729688"/>
              <a:gd name="connsiteY1232" fmla="*/ 225913 h 4729681"/>
              <a:gd name="connsiteX1233" fmla="*/ 2889335 w 4729688"/>
              <a:gd name="connsiteY1233" fmla="*/ 348424 h 4729681"/>
              <a:gd name="connsiteX1234" fmla="*/ 2850324 w 4729688"/>
              <a:gd name="connsiteY1234" fmla="*/ 494015 h 4729681"/>
              <a:gd name="connsiteX1235" fmla="*/ 2830451 w 4729688"/>
              <a:gd name="connsiteY1235" fmla="*/ 488690 h 4729681"/>
              <a:gd name="connsiteX1236" fmla="*/ 2869462 w 4729688"/>
              <a:gd name="connsiteY1236" fmla="*/ 343098 h 4729681"/>
              <a:gd name="connsiteX1237" fmla="*/ 2809417 w 4729688"/>
              <a:gd name="connsiteY1237" fmla="*/ 244822 h 4729681"/>
              <a:gd name="connsiteX1238" fmla="*/ 2708279 w 4729688"/>
              <a:gd name="connsiteY1238" fmla="*/ 299910 h 4729681"/>
              <a:gd name="connsiteX1239" fmla="*/ 2636506 w 4729688"/>
              <a:gd name="connsiteY1239" fmla="*/ 567772 h 4729681"/>
              <a:gd name="connsiteX1240" fmla="*/ 2616632 w 4729688"/>
              <a:gd name="connsiteY1240" fmla="*/ 562447 h 4729681"/>
              <a:gd name="connsiteX1241" fmla="*/ 2688406 w 4729688"/>
              <a:gd name="connsiteY1241" fmla="*/ 294584 h 4729681"/>
              <a:gd name="connsiteX1242" fmla="*/ 2773366 w 4729688"/>
              <a:gd name="connsiteY1242" fmla="*/ 222947 h 4729681"/>
              <a:gd name="connsiteX1243" fmla="*/ 2015666 w 4729688"/>
              <a:gd name="connsiteY1243" fmla="*/ 198992 h 4729681"/>
              <a:gd name="connsiteX1244" fmla="*/ 2087440 w 4729688"/>
              <a:gd name="connsiteY1244" fmla="*/ 466855 h 4729681"/>
              <a:gd name="connsiteX1245" fmla="*/ 2012588 w 4729688"/>
              <a:gd name="connsiteY1245" fmla="*/ 589365 h 4729681"/>
              <a:gd name="connsiteX1246" fmla="*/ 1971470 w 4729688"/>
              <a:gd name="connsiteY1246" fmla="*/ 592331 h 4729681"/>
              <a:gd name="connsiteX1247" fmla="*/ 1958084 w 4729688"/>
              <a:gd name="connsiteY1247" fmla="*/ 588064 h 4729681"/>
              <a:gd name="connsiteX1248" fmla="*/ 1948625 w 4729688"/>
              <a:gd name="connsiteY1248" fmla="*/ 598452 h 4729681"/>
              <a:gd name="connsiteX1249" fmla="*/ 1911533 w 4729688"/>
              <a:gd name="connsiteY1249" fmla="*/ 616443 h 4729681"/>
              <a:gd name="connsiteX1250" fmla="*/ 1785455 w 4729688"/>
              <a:gd name="connsiteY1250" fmla="*/ 547772 h 4729681"/>
              <a:gd name="connsiteX1251" fmla="*/ 1746444 w 4729688"/>
              <a:gd name="connsiteY1251" fmla="*/ 402181 h 4729681"/>
              <a:gd name="connsiteX1252" fmla="*/ 1766317 w 4729688"/>
              <a:gd name="connsiteY1252" fmla="*/ 396856 h 4729681"/>
              <a:gd name="connsiteX1253" fmla="*/ 1805328 w 4729688"/>
              <a:gd name="connsiteY1253" fmla="*/ 542447 h 4729681"/>
              <a:gd name="connsiteX1254" fmla="*/ 1906466 w 4729688"/>
              <a:gd name="connsiteY1254" fmla="*/ 597533 h 4729681"/>
              <a:gd name="connsiteX1255" fmla="*/ 1936221 w 4729688"/>
              <a:gd name="connsiteY1255" fmla="*/ 583102 h 4729681"/>
              <a:gd name="connsiteX1256" fmla="*/ 1937637 w 4729688"/>
              <a:gd name="connsiteY1256" fmla="*/ 581547 h 4729681"/>
              <a:gd name="connsiteX1257" fmla="*/ 1934047 w 4729688"/>
              <a:gd name="connsiteY1257" fmla="*/ 580402 h 4729681"/>
              <a:gd name="connsiteX1258" fmla="*/ 1886510 w 4729688"/>
              <a:gd name="connsiteY1258" fmla="*/ 520694 h 4729681"/>
              <a:gd name="connsiteX1259" fmla="*/ 1847499 w 4729688"/>
              <a:gd name="connsiteY1259" fmla="*/ 375103 h 4729681"/>
              <a:gd name="connsiteX1260" fmla="*/ 1867373 w 4729688"/>
              <a:gd name="connsiteY1260" fmla="*/ 369778 h 4729681"/>
              <a:gd name="connsiteX1261" fmla="*/ 1906384 w 4729688"/>
              <a:gd name="connsiteY1261" fmla="*/ 515369 h 4729681"/>
              <a:gd name="connsiteX1262" fmla="*/ 1944517 w 4729688"/>
              <a:gd name="connsiteY1262" fmla="*/ 563265 h 4729681"/>
              <a:gd name="connsiteX1263" fmla="*/ 1952086 w 4729688"/>
              <a:gd name="connsiteY1263" fmla="*/ 565678 h 4729681"/>
              <a:gd name="connsiteX1264" fmla="*/ 1957434 w 4729688"/>
              <a:gd name="connsiteY1264" fmla="*/ 559804 h 4729681"/>
              <a:gd name="connsiteX1265" fmla="*/ 1966511 w 4729688"/>
              <a:gd name="connsiteY1265" fmla="*/ 499258 h 4729681"/>
              <a:gd name="connsiteX1266" fmla="*/ 1894737 w 4729688"/>
              <a:gd name="connsiteY1266" fmla="*/ 231395 h 4729681"/>
              <a:gd name="connsiteX1267" fmla="*/ 1914610 w 4729688"/>
              <a:gd name="connsiteY1267" fmla="*/ 226070 h 4729681"/>
              <a:gd name="connsiteX1268" fmla="*/ 1986384 w 4729688"/>
              <a:gd name="connsiteY1268" fmla="*/ 493933 h 4729681"/>
              <a:gd name="connsiteX1269" fmla="*/ 1975070 w 4729688"/>
              <a:gd name="connsiteY1269" fmla="*/ 569410 h 4729681"/>
              <a:gd name="connsiteX1270" fmla="*/ 1972533 w 4729688"/>
              <a:gd name="connsiteY1270" fmla="*/ 572196 h 4729681"/>
              <a:gd name="connsiteX1271" fmla="*/ 1974537 w 4729688"/>
              <a:gd name="connsiteY1271" fmla="*/ 572835 h 4729681"/>
              <a:gd name="connsiteX1272" fmla="*/ 2007522 w 4729688"/>
              <a:gd name="connsiteY1272" fmla="*/ 570456 h 4729681"/>
              <a:gd name="connsiteX1273" fmla="*/ 2067566 w 4729688"/>
              <a:gd name="connsiteY1273" fmla="*/ 472180 h 4729681"/>
              <a:gd name="connsiteX1274" fmla="*/ 1995793 w 4729688"/>
              <a:gd name="connsiteY1274" fmla="*/ 204317 h 4729681"/>
              <a:gd name="connsiteX1275" fmla="*/ 2462228 w 4729688"/>
              <a:gd name="connsiteY1275" fmla="*/ 182327 h 4729681"/>
              <a:gd name="connsiteX1276" fmla="*/ 2482802 w 4729688"/>
              <a:gd name="connsiteY1276" fmla="*/ 182327 h 4729681"/>
              <a:gd name="connsiteX1277" fmla="*/ 2482802 w 4729688"/>
              <a:gd name="connsiteY1277" fmla="*/ 459640 h 4729681"/>
              <a:gd name="connsiteX1278" fmla="*/ 2452339 w 4729688"/>
              <a:gd name="connsiteY1278" fmla="*/ 529617 h 4729681"/>
              <a:gd name="connsiteX1279" fmla="*/ 2449167 w 4729688"/>
              <a:gd name="connsiteY1279" fmla="*/ 531652 h 4729681"/>
              <a:gd name="connsiteX1280" fmla="*/ 2450938 w 4729688"/>
              <a:gd name="connsiteY1280" fmla="*/ 532787 h 4729681"/>
              <a:gd name="connsiteX1281" fmla="*/ 2483414 w 4729688"/>
              <a:gd name="connsiteY1281" fmla="*/ 539026 h 4729681"/>
              <a:gd name="connsiteX1282" fmla="*/ 2566848 w 4729688"/>
              <a:gd name="connsiteY1282" fmla="*/ 459640 h 4729681"/>
              <a:gd name="connsiteX1283" fmla="*/ 2566848 w 4729688"/>
              <a:gd name="connsiteY1283" fmla="*/ 182327 h 4729681"/>
              <a:gd name="connsiteX1284" fmla="*/ 2587423 w 4729688"/>
              <a:gd name="connsiteY1284" fmla="*/ 182327 h 4729681"/>
              <a:gd name="connsiteX1285" fmla="*/ 2587423 w 4729688"/>
              <a:gd name="connsiteY1285" fmla="*/ 459640 h 4729681"/>
              <a:gd name="connsiteX1286" fmla="*/ 2483414 w 4729688"/>
              <a:gd name="connsiteY1286" fmla="*/ 558602 h 4729681"/>
              <a:gd name="connsiteX1287" fmla="*/ 2442929 w 4729688"/>
              <a:gd name="connsiteY1287" fmla="*/ 550825 h 4729681"/>
              <a:gd name="connsiteX1288" fmla="*/ 2431104 w 4729688"/>
              <a:gd name="connsiteY1288" fmla="*/ 543239 h 4729681"/>
              <a:gd name="connsiteX1289" fmla="*/ 2419278 w 4729688"/>
              <a:gd name="connsiteY1289" fmla="*/ 550825 h 4729681"/>
              <a:gd name="connsiteX1290" fmla="*/ 2378794 w 4729688"/>
              <a:gd name="connsiteY1290" fmla="*/ 558602 h 4729681"/>
              <a:gd name="connsiteX1291" fmla="*/ 2274785 w 4729688"/>
              <a:gd name="connsiteY1291" fmla="*/ 459640 h 4729681"/>
              <a:gd name="connsiteX1292" fmla="*/ 2274785 w 4729688"/>
              <a:gd name="connsiteY1292" fmla="*/ 308912 h 4729681"/>
              <a:gd name="connsiteX1293" fmla="*/ 2295360 w 4729688"/>
              <a:gd name="connsiteY1293" fmla="*/ 308912 h 4729681"/>
              <a:gd name="connsiteX1294" fmla="*/ 2295360 w 4729688"/>
              <a:gd name="connsiteY1294" fmla="*/ 459640 h 4729681"/>
              <a:gd name="connsiteX1295" fmla="*/ 2378794 w 4729688"/>
              <a:gd name="connsiteY1295" fmla="*/ 539026 h 4729681"/>
              <a:gd name="connsiteX1296" fmla="*/ 2411270 w 4729688"/>
              <a:gd name="connsiteY1296" fmla="*/ 532787 h 4729681"/>
              <a:gd name="connsiteX1297" fmla="*/ 2413041 w 4729688"/>
              <a:gd name="connsiteY1297" fmla="*/ 531652 h 4729681"/>
              <a:gd name="connsiteX1298" fmla="*/ 2409869 w 4729688"/>
              <a:gd name="connsiteY1298" fmla="*/ 529617 h 4729681"/>
              <a:gd name="connsiteX1299" fmla="*/ 2379406 w 4729688"/>
              <a:gd name="connsiteY1299" fmla="*/ 459640 h 4729681"/>
              <a:gd name="connsiteX1300" fmla="*/ 2379406 w 4729688"/>
              <a:gd name="connsiteY1300" fmla="*/ 308912 h 4729681"/>
              <a:gd name="connsiteX1301" fmla="*/ 2399980 w 4729688"/>
              <a:gd name="connsiteY1301" fmla="*/ 308912 h 4729681"/>
              <a:gd name="connsiteX1302" fmla="*/ 2399980 w 4729688"/>
              <a:gd name="connsiteY1302" fmla="*/ 459640 h 4729681"/>
              <a:gd name="connsiteX1303" fmla="*/ 2424418 w 4729688"/>
              <a:gd name="connsiteY1303" fmla="*/ 515774 h 4729681"/>
              <a:gd name="connsiteX1304" fmla="*/ 2431104 w 4729688"/>
              <a:gd name="connsiteY1304" fmla="*/ 520064 h 4729681"/>
              <a:gd name="connsiteX1305" fmla="*/ 2437790 w 4729688"/>
              <a:gd name="connsiteY1305" fmla="*/ 515774 h 4729681"/>
              <a:gd name="connsiteX1306" fmla="*/ 2462228 w 4729688"/>
              <a:gd name="connsiteY1306" fmla="*/ 459640 h 4729681"/>
              <a:gd name="connsiteX1307" fmla="*/ 2246274 w 4729688"/>
              <a:gd name="connsiteY1307" fmla="*/ 182327 h 4729681"/>
              <a:gd name="connsiteX1308" fmla="*/ 2350283 w 4729688"/>
              <a:gd name="connsiteY1308" fmla="*/ 281290 h 4729681"/>
              <a:gd name="connsiteX1309" fmla="*/ 2350283 w 4729688"/>
              <a:gd name="connsiteY1309" fmla="*/ 432018 h 4729681"/>
              <a:gd name="connsiteX1310" fmla="*/ 2329709 w 4729688"/>
              <a:gd name="connsiteY1310" fmla="*/ 432018 h 4729681"/>
              <a:gd name="connsiteX1311" fmla="*/ 2329709 w 4729688"/>
              <a:gd name="connsiteY1311" fmla="*/ 281290 h 4729681"/>
              <a:gd name="connsiteX1312" fmla="*/ 2246274 w 4729688"/>
              <a:gd name="connsiteY1312" fmla="*/ 201904 h 4729681"/>
              <a:gd name="connsiteX1313" fmla="*/ 2162840 w 4729688"/>
              <a:gd name="connsiteY1313" fmla="*/ 281290 h 4729681"/>
              <a:gd name="connsiteX1314" fmla="*/ 2162840 w 4729688"/>
              <a:gd name="connsiteY1314" fmla="*/ 558602 h 4729681"/>
              <a:gd name="connsiteX1315" fmla="*/ 2142266 w 4729688"/>
              <a:gd name="connsiteY1315" fmla="*/ 558602 h 4729681"/>
              <a:gd name="connsiteX1316" fmla="*/ 2142266 w 4729688"/>
              <a:gd name="connsiteY1316" fmla="*/ 281290 h 4729681"/>
              <a:gd name="connsiteX1317" fmla="*/ 2246274 w 4729688"/>
              <a:gd name="connsiteY1317" fmla="*/ 182327 h 4729681"/>
              <a:gd name="connsiteX1318" fmla="*/ 2364844 w 4729688"/>
              <a:gd name="connsiteY1318" fmla="*/ 97952 h 4729681"/>
              <a:gd name="connsiteX1319" fmla="*/ 97952 w 4729688"/>
              <a:gd name="connsiteY1319" fmla="*/ 2364839 h 4729681"/>
              <a:gd name="connsiteX1320" fmla="*/ 2364844 w 4729688"/>
              <a:gd name="connsiteY1320" fmla="*/ 4631729 h 4729681"/>
              <a:gd name="connsiteX1321" fmla="*/ 4631736 w 4729688"/>
              <a:gd name="connsiteY1321" fmla="*/ 2364839 h 4729681"/>
              <a:gd name="connsiteX1322" fmla="*/ 2364844 w 4729688"/>
              <a:gd name="connsiteY1322" fmla="*/ 97952 h 4729681"/>
              <a:gd name="connsiteX1323" fmla="*/ 2364844 w 4729688"/>
              <a:gd name="connsiteY1323" fmla="*/ 0 h 4729681"/>
              <a:gd name="connsiteX1324" fmla="*/ 4729688 w 4729688"/>
              <a:gd name="connsiteY1324" fmla="*/ 2364839 h 4729681"/>
              <a:gd name="connsiteX1325" fmla="*/ 2364844 w 4729688"/>
              <a:gd name="connsiteY1325" fmla="*/ 4729681 h 4729681"/>
              <a:gd name="connsiteX1326" fmla="*/ 0 w 4729688"/>
              <a:gd name="connsiteY1326" fmla="*/ 2364839 h 4729681"/>
              <a:gd name="connsiteX1327" fmla="*/ 2364844 w 4729688"/>
              <a:gd name="connsiteY1327" fmla="*/ 0 h 472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</a:cxnLst>
            <a:rect l="l" t="t" r="r" b="b"/>
            <a:pathLst>
              <a:path w="4729688" h="4729681">
                <a:moveTo>
                  <a:pt x="2566848" y="4165624"/>
                </a:moveTo>
                <a:lnTo>
                  <a:pt x="2587423" y="4165624"/>
                </a:lnTo>
                <a:lnTo>
                  <a:pt x="2587423" y="4442936"/>
                </a:lnTo>
                <a:cubicBezTo>
                  <a:pt x="2587423" y="4497591"/>
                  <a:pt x="2540857" y="4541898"/>
                  <a:pt x="2483414" y="4541898"/>
                </a:cubicBezTo>
                <a:cubicBezTo>
                  <a:pt x="2425972" y="4541898"/>
                  <a:pt x="2379406" y="4497591"/>
                  <a:pt x="2379406" y="4442936"/>
                </a:cubicBezTo>
                <a:lnTo>
                  <a:pt x="2379406" y="4292209"/>
                </a:lnTo>
                <a:lnTo>
                  <a:pt x="2399980" y="4292209"/>
                </a:lnTo>
                <a:lnTo>
                  <a:pt x="2399980" y="4442936"/>
                </a:lnTo>
                <a:cubicBezTo>
                  <a:pt x="2399980" y="4486779"/>
                  <a:pt x="2437335" y="4522322"/>
                  <a:pt x="2483414" y="4522322"/>
                </a:cubicBezTo>
                <a:cubicBezTo>
                  <a:pt x="2529493" y="4522322"/>
                  <a:pt x="2566848" y="4486779"/>
                  <a:pt x="2566848" y="4442936"/>
                </a:cubicBezTo>
                <a:close/>
                <a:moveTo>
                  <a:pt x="2246274" y="4165624"/>
                </a:moveTo>
                <a:cubicBezTo>
                  <a:pt x="2260635" y="4165624"/>
                  <a:pt x="2274316" y="4168393"/>
                  <a:pt x="2286759" y="4173401"/>
                </a:cubicBezTo>
                <a:lnTo>
                  <a:pt x="2298585" y="4180987"/>
                </a:lnTo>
                <a:lnTo>
                  <a:pt x="2310410" y="4173401"/>
                </a:lnTo>
                <a:cubicBezTo>
                  <a:pt x="2322853" y="4168393"/>
                  <a:pt x="2336534" y="4165624"/>
                  <a:pt x="2350895" y="4165624"/>
                </a:cubicBezTo>
                <a:cubicBezTo>
                  <a:pt x="2408337" y="4165624"/>
                  <a:pt x="2454903" y="4209931"/>
                  <a:pt x="2454903" y="4264587"/>
                </a:cubicBezTo>
                <a:lnTo>
                  <a:pt x="2454903" y="4415314"/>
                </a:lnTo>
                <a:lnTo>
                  <a:pt x="2434329" y="4415314"/>
                </a:lnTo>
                <a:lnTo>
                  <a:pt x="2434329" y="4264587"/>
                </a:lnTo>
                <a:cubicBezTo>
                  <a:pt x="2434329" y="4220743"/>
                  <a:pt x="2396974" y="4185201"/>
                  <a:pt x="2350895" y="4185201"/>
                </a:cubicBezTo>
                <a:cubicBezTo>
                  <a:pt x="2339375" y="4185201"/>
                  <a:pt x="2328401" y="4187422"/>
                  <a:pt x="2318419" y="4191439"/>
                </a:cubicBezTo>
                <a:lnTo>
                  <a:pt x="2316648" y="4192575"/>
                </a:lnTo>
                <a:lnTo>
                  <a:pt x="2319819" y="4194610"/>
                </a:lnTo>
                <a:cubicBezTo>
                  <a:pt x="2338642" y="4212518"/>
                  <a:pt x="2350283" y="4237259"/>
                  <a:pt x="2350283" y="4264587"/>
                </a:cubicBezTo>
                <a:lnTo>
                  <a:pt x="2350283" y="4415314"/>
                </a:lnTo>
                <a:lnTo>
                  <a:pt x="2329709" y="4415314"/>
                </a:lnTo>
                <a:lnTo>
                  <a:pt x="2329709" y="4264587"/>
                </a:lnTo>
                <a:cubicBezTo>
                  <a:pt x="2329709" y="4242665"/>
                  <a:pt x="2320370" y="4222819"/>
                  <a:pt x="2305271" y="4208452"/>
                </a:cubicBezTo>
                <a:lnTo>
                  <a:pt x="2298585" y="4204163"/>
                </a:lnTo>
                <a:lnTo>
                  <a:pt x="2291898" y="4208452"/>
                </a:lnTo>
                <a:cubicBezTo>
                  <a:pt x="2276800" y="4222819"/>
                  <a:pt x="2267461" y="4242665"/>
                  <a:pt x="2267461" y="4264587"/>
                </a:cubicBezTo>
                <a:lnTo>
                  <a:pt x="2267461" y="4541898"/>
                </a:lnTo>
                <a:lnTo>
                  <a:pt x="2246886" y="4541898"/>
                </a:lnTo>
                <a:lnTo>
                  <a:pt x="2246886" y="4264587"/>
                </a:lnTo>
                <a:cubicBezTo>
                  <a:pt x="2246886" y="4237259"/>
                  <a:pt x="2258528" y="4212518"/>
                  <a:pt x="2277350" y="4194610"/>
                </a:cubicBezTo>
                <a:lnTo>
                  <a:pt x="2280521" y="4192575"/>
                </a:lnTo>
                <a:lnTo>
                  <a:pt x="2278751" y="4191439"/>
                </a:lnTo>
                <a:cubicBezTo>
                  <a:pt x="2268769" y="4187422"/>
                  <a:pt x="2257794" y="4185201"/>
                  <a:pt x="2246274" y="4185201"/>
                </a:cubicBezTo>
                <a:cubicBezTo>
                  <a:pt x="2200195" y="4185201"/>
                  <a:pt x="2162840" y="4220743"/>
                  <a:pt x="2162840" y="4264587"/>
                </a:cubicBezTo>
                <a:lnTo>
                  <a:pt x="2162840" y="4541898"/>
                </a:lnTo>
                <a:lnTo>
                  <a:pt x="2142266" y="4541898"/>
                </a:lnTo>
                <a:lnTo>
                  <a:pt x="2142266" y="4264587"/>
                </a:lnTo>
                <a:cubicBezTo>
                  <a:pt x="2142266" y="4209931"/>
                  <a:pt x="2188832" y="4165624"/>
                  <a:pt x="2246274" y="4165624"/>
                </a:cubicBezTo>
                <a:close/>
                <a:moveTo>
                  <a:pt x="2093181" y="4156453"/>
                </a:moveTo>
                <a:lnTo>
                  <a:pt x="2113054" y="4161778"/>
                </a:lnTo>
                <a:lnTo>
                  <a:pt x="2041281" y="4429641"/>
                </a:lnTo>
                <a:cubicBezTo>
                  <a:pt x="2027135" y="4482434"/>
                  <a:pt x="1970688" y="4513179"/>
                  <a:pt x="1915203" y="4498312"/>
                </a:cubicBezTo>
                <a:cubicBezTo>
                  <a:pt x="1859717" y="4483445"/>
                  <a:pt x="1826205" y="4428595"/>
                  <a:pt x="1840351" y="4375802"/>
                </a:cubicBezTo>
                <a:lnTo>
                  <a:pt x="1879362" y="4230211"/>
                </a:lnTo>
                <a:lnTo>
                  <a:pt x="1899236" y="4235536"/>
                </a:lnTo>
                <a:lnTo>
                  <a:pt x="1860225" y="4381127"/>
                </a:lnTo>
                <a:cubicBezTo>
                  <a:pt x="1848877" y="4423477"/>
                  <a:pt x="1875760" y="4467476"/>
                  <a:pt x="1920269" y="4479403"/>
                </a:cubicBezTo>
                <a:cubicBezTo>
                  <a:pt x="1964778" y="4491329"/>
                  <a:pt x="2010060" y="4466665"/>
                  <a:pt x="2021407" y="4424316"/>
                </a:cubicBezTo>
                <a:close/>
                <a:moveTo>
                  <a:pt x="2859270" y="4104815"/>
                </a:moveTo>
                <a:cubicBezTo>
                  <a:pt x="2899217" y="4109665"/>
                  <a:pt x="2933621" y="4136857"/>
                  <a:pt x="2944230" y="4176452"/>
                </a:cubicBezTo>
                <a:lnTo>
                  <a:pt x="2983241" y="4322043"/>
                </a:lnTo>
                <a:lnTo>
                  <a:pt x="2963368" y="4327368"/>
                </a:lnTo>
                <a:lnTo>
                  <a:pt x="2924357" y="4181777"/>
                </a:lnTo>
                <a:cubicBezTo>
                  <a:pt x="2913009" y="4139428"/>
                  <a:pt x="2867728" y="4114764"/>
                  <a:pt x="2823218" y="4126690"/>
                </a:cubicBezTo>
                <a:cubicBezTo>
                  <a:pt x="2812091" y="4129672"/>
                  <a:pt x="2802066" y="4134658"/>
                  <a:pt x="2793463" y="4141122"/>
                </a:cubicBezTo>
                <a:lnTo>
                  <a:pt x="2792047" y="4142677"/>
                </a:lnTo>
                <a:lnTo>
                  <a:pt x="2795637" y="4143822"/>
                </a:lnTo>
                <a:cubicBezTo>
                  <a:pt x="2818453" y="4156249"/>
                  <a:pt x="2836101" y="4177133"/>
                  <a:pt x="2843174" y="4203530"/>
                </a:cubicBezTo>
                <a:lnTo>
                  <a:pt x="2882185" y="4349121"/>
                </a:lnTo>
                <a:lnTo>
                  <a:pt x="2862312" y="4354446"/>
                </a:lnTo>
                <a:lnTo>
                  <a:pt x="2823301" y="4208855"/>
                </a:lnTo>
                <a:cubicBezTo>
                  <a:pt x="2817627" y="4187680"/>
                  <a:pt x="2803470" y="4170927"/>
                  <a:pt x="2785167" y="4160958"/>
                </a:cubicBezTo>
                <a:lnTo>
                  <a:pt x="2777598" y="4158545"/>
                </a:lnTo>
                <a:lnTo>
                  <a:pt x="2772250" y="4164420"/>
                </a:lnTo>
                <a:cubicBezTo>
                  <a:pt x="2761384" y="4182204"/>
                  <a:pt x="2757500" y="4203791"/>
                  <a:pt x="2763174" y="4224966"/>
                </a:cubicBezTo>
                <a:lnTo>
                  <a:pt x="2834947" y="4492828"/>
                </a:lnTo>
                <a:lnTo>
                  <a:pt x="2815074" y="4498153"/>
                </a:lnTo>
                <a:lnTo>
                  <a:pt x="2743301" y="4230291"/>
                </a:lnTo>
                <a:cubicBezTo>
                  <a:pt x="2736228" y="4203895"/>
                  <a:pt x="2741069" y="4176984"/>
                  <a:pt x="2754615" y="4154814"/>
                </a:cubicBezTo>
                <a:lnTo>
                  <a:pt x="2757151" y="4152028"/>
                </a:lnTo>
                <a:lnTo>
                  <a:pt x="2755147" y="4151389"/>
                </a:lnTo>
                <a:cubicBezTo>
                  <a:pt x="2744466" y="4150092"/>
                  <a:pt x="2733290" y="4150787"/>
                  <a:pt x="2722163" y="4153768"/>
                </a:cubicBezTo>
                <a:cubicBezTo>
                  <a:pt x="2677654" y="4165694"/>
                  <a:pt x="2650771" y="4209694"/>
                  <a:pt x="2662118" y="4252044"/>
                </a:cubicBezTo>
                <a:lnTo>
                  <a:pt x="2733892" y="4519906"/>
                </a:lnTo>
                <a:lnTo>
                  <a:pt x="2714018" y="4525231"/>
                </a:lnTo>
                <a:lnTo>
                  <a:pt x="2642245" y="4257369"/>
                </a:lnTo>
                <a:cubicBezTo>
                  <a:pt x="2628099" y="4204576"/>
                  <a:pt x="2661611" y="4149726"/>
                  <a:pt x="2717096" y="4134859"/>
                </a:cubicBezTo>
                <a:cubicBezTo>
                  <a:pt x="2730968" y="4131142"/>
                  <a:pt x="2744899" y="4130276"/>
                  <a:pt x="2758214" y="4131893"/>
                </a:cubicBezTo>
                <a:lnTo>
                  <a:pt x="2771600" y="4136160"/>
                </a:lnTo>
                <a:lnTo>
                  <a:pt x="2781059" y="4125772"/>
                </a:lnTo>
                <a:cubicBezTo>
                  <a:pt x="2791782" y="4117714"/>
                  <a:pt x="2804281" y="4111498"/>
                  <a:pt x="2818152" y="4107781"/>
                </a:cubicBezTo>
                <a:cubicBezTo>
                  <a:pt x="2832023" y="4104064"/>
                  <a:pt x="2845954" y="4103198"/>
                  <a:pt x="2859270" y="4104815"/>
                </a:cubicBezTo>
                <a:close/>
                <a:moveTo>
                  <a:pt x="1742412" y="4070517"/>
                </a:moveTo>
                <a:cubicBezTo>
                  <a:pt x="1755727" y="4068900"/>
                  <a:pt x="1769659" y="4069766"/>
                  <a:pt x="1783530" y="4073483"/>
                </a:cubicBezTo>
                <a:cubicBezTo>
                  <a:pt x="1797401" y="4077200"/>
                  <a:pt x="1809899" y="4083415"/>
                  <a:pt x="1820622" y="4091473"/>
                </a:cubicBezTo>
                <a:lnTo>
                  <a:pt x="1830081" y="4101861"/>
                </a:lnTo>
                <a:lnTo>
                  <a:pt x="1843467" y="4097594"/>
                </a:lnTo>
                <a:cubicBezTo>
                  <a:pt x="1856783" y="4095977"/>
                  <a:pt x="1870715" y="4096844"/>
                  <a:pt x="1884586" y="4100560"/>
                </a:cubicBezTo>
                <a:cubicBezTo>
                  <a:pt x="1940071" y="4115428"/>
                  <a:pt x="1973583" y="4170277"/>
                  <a:pt x="1959437" y="4223070"/>
                </a:cubicBezTo>
                <a:lnTo>
                  <a:pt x="1920426" y="4368661"/>
                </a:lnTo>
                <a:lnTo>
                  <a:pt x="1900552" y="4363336"/>
                </a:lnTo>
                <a:lnTo>
                  <a:pt x="1939563" y="4217745"/>
                </a:lnTo>
                <a:cubicBezTo>
                  <a:pt x="1950911" y="4175396"/>
                  <a:pt x="1924028" y="4131396"/>
                  <a:pt x="1879519" y="4119470"/>
                </a:cubicBezTo>
                <a:cubicBezTo>
                  <a:pt x="1868392" y="4116488"/>
                  <a:pt x="1857216" y="4115794"/>
                  <a:pt x="1846535" y="4117090"/>
                </a:cubicBezTo>
                <a:lnTo>
                  <a:pt x="1844530" y="4117729"/>
                </a:lnTo>
                <a:lnTo>
                  <a:pt x="1847067" y="4120515"/>
                </a:lnTo>
                <a:cubicBezTo>
                  <a:pt x="1860613" y="4142685"/>
                  <a:pt x="1865454" y="4169596"/>
                  <a:pt x="1858381" y="4195993"/>
                </a:cubicBezTo>
                <a:lnTo>
                  <a:pt x="1819370" y="4341583"/>
                </a:lnTo>
                <a:lnTo>
                  <a:pt x="1799497" y="4336258"/>
                </a:lnTo>
                <a:lnTo>
                  <a:pt x="1838508" y="4190668"/>
                </a:lnTo>
                <a:cubicBezTo>
                  <a:pt x="1844182" y="4169493"/>
                  <a:pt x="1840298" y="4147905"/>
                  <a:pt x="1829432" y="4130121"/>
                </a:cubicBezTo>
                <a:lnTo>
                  <a:pt x="1824083" y="4124247"/>
                </a:lnTo>
                <a:lnTo>
                  <a:pt x="1816514" y="4126660"/>
                </a:lnTo>
                <a:cubicBezTo>
                  <a:pt x="1798212" y="4136629"/>
                  <a:pt x="1784055" y="4153382"/>
                  <a:pt x="1778381" y="4174557"/>
                </a:cubicBezTo>
                <a:lnTo>
                  <a:pt x="1706608" y="4442419"/>
                </a:lnTo>
                <a:lnTo>
                  <a:pt x="1686734" y="4437094"/>
                </a:lnTo>
                <a:lnTo>
                  <a:pt x="1758508" y="4169232"/>
                </a:lnTo>
                <a:cubicBezTo>
                  <a:pt x="1765581" y="4142835"/>
                  <a:pt x="1783229" y="4121950"/>
                  <a:pt x="1806044" y="4109524"/>
                </a:cubicBezTo>
                <a:lnTo>
                  <a:pt x="1809635" y="4108379"/>
                </a:lnTo>
                <a:lnTo>
                  <a:pt x="1808218" y="4106824"/>
                </a:lnTo>
                <a:cubicBezTo>
                  <a:pt x="1799616" y="4100360"/>
                  <a:pt x="1789590" y="4095373"/>
                  <a:pt x="1778463" y="4092392"/>
                </a:cubicBezTo>
                <a:cubicBezTo>
                  <a:pt x="1733954" y="4080466"/>
                  <a:pt x="1688673" y="4105129"/>
                  <a:pt x="1677325" y="4147479"/>
                </a:cubicBezTo>
                <a:lnTo>
                  <a:pt x="1605552" y="4415341"/>
                </a:lnTo>
                <a:lnTo>
                  <a:pt x="1585678" y="4410016"/>
                </a:lnTo>
                <a:lnTo>
                  <a:pt x="1657452" y="4142154"/>
                </a:lnTo>
                <a:cubicBezTo>
                  <a:pt x="1668061" y="4102559"/>
                  <a:pt x="1702465" y="4075366"/>
                  <a:pt x="1742412" y="4070517"/>
                </a:cubicBezTo>
                <a:close/>
                <a:moveTo>
                  <a:pt x="3046620" y="4046563"/>
                </a:moveTo>
                <a:lnTo>
                  <a:pt x="3118394" y="4314426"/>
                </a:lnTo>
                <a:cubicBezTo>
                  <a:pt x="3132540" y="4367219"/>
                  <a:pt x="3099028" y="4422068"/>
                  <a:pt x="3043543" y="4436935"/>
                </a:cubicBezTo>
                <a:cubicBezTo>
                  <a:pt x="2988058" y="4451803"/>
                  <a:pt x="2931611" y="4421058"/>
                  <a:pt x="2917465" y="4368264"/>
                </a:cubicBezTo>
                <a:lnTo>
                  <a:pt x="2878454" y="4222674"/>
                </a:lnTo>
                <a:lnTo>
                  <a:pt x="2898327" y="4217349"/>
                </a:lnTo>
                <a:lnTo>
                  <a:pt x="2937338" y="4362939"/>
                </a:lnTo>
                <a:cubicBezTo>
                  <a:pt x="2948686" y="4405289"/>
                  <a:pt x="2993967" y="4429952"/>
                  <a:pt x="3038476" y="4418026"/>
                </a:cubicBezTo>
                <a:cubicBezTo>
                  <a:pt x="3082985" y="4406100"/>
                  <a:pt x="3109868" y="4362100"/>
                  <a:pt x="3098520" y="4319751"/>
                </a:cubicBezTo>
                <a:lnTo>
                  <a:pt x="3026747" y="4051888"/>
                </a:lnTo>
                <a:close/>
                <a:moveTo>
                  <a:pt x="1638027" y="4025001"/>
                </a:moveTo>
                <a:lnTo>
                  <a:pt x="1655845" y="4035288"/>
                </a:lnTo>
                <a:lnTo>
                  <a:pt x="1517190" y="4275447"/>
                </a:lnTo>
                <a:cubicBezTo>
                  <a:pt x="1489862" y="4322780"/>
                  <a:pt x="1427381" y="4337868"/>
                  <a:pt x="1377634" y="4309147"/>
                </a:cubicBezTo>
                <a:cubicBezTo>
                  <a:pt x="1327888" y="4280425"/>
                  <a:pt x="1309714" y="4218771"/>
                  <a:pt x="1337041" y="4171438"/>
                </a:cubicBezTo>
                <a:lnTo>
                  <a:pt x="1412405" y="4040905"/>
                </a:lnTo>
                <a:lnTo>
                  <a:pt x="1430223" y="4051192"/>
                </a:lnTo>
                <a:lnTo>
                  <a:pt x="1354859" y="4181725"/>
                </a:lnTo>
                <a:cubicBezTo>
                  <a:pt x="1332938" y="4219695"/>
                  <a:pt x="1347517" y="4269153"/>
                  <a:pt x="1387422" y="4292193"/>
                </a:cubicBezTo>
                <a:cubicBezTo>
                  <a:pt x="1427328" y="4315233"/>
                  <a:pt x="1477450" y="4303129"/>
                  <a:pt x="1499372" y="4265160"/>
                </a:cubicBezTo>
                <a:close/>
                <a:moveTo>
                  <a:pt x="3323113" y="3917465"/>
                </a:moveTo>
                <a:cubicBezTo>
                  <a:pt x="3352207" y="3921626"/>
                  <a:pt x="3378702" y="3938048"/>
                  <a:pt x="3394074" y="3964673"/>
                </a:cubicBezTo>
                <a:lnTo>
                  <a:pt x="3469437" y="4095206"/>
                </a:lnTo>
                <a:lnTo>
                  <a:pt x="3451619" y="4105494"/>
                </a:lnTo>
                <a:lnTo>
                  <a:pt x="3376256" y="3974961"/>
                </a:lnTo>
                <a:cubicBezTo>
                  <a:pt x="3354334" y="3936991"/>
                  <a:pt x="3304212" y="3924887"/>
                  <a:pt x="3264307" y="3947927"/>
                </a:cubicBezTo>
                <a:cubicBezTo>
                  <a:pt x="3254330" y="3953687"/>
                  <a:pt x="3245937" y="3961098"/>
                  <a:pt x="3239301" y="3969568"/>
                </a:cubicBezTo>
                <a:lnTo>
                  <a:pt x="3238335" y="3971437"/>
                </a:lnTo>
                <a:lnTo>
                  <a:pt x="3242099" y="3971613"/>
                </a:lnTo>
                <a:cubicBezTo>
                  <a:pt x="3267354" y="3977712"/>
                  <a:pt x="3289806" y="3993317"/>
                  <a:pt x="3303470" y="4016984"/>
                </a:cubicBezTo>
                <a:lnTo>
                  <a:pt x="3378833" y="4147517"/>
                </a:lnTo>
                <a:lnTo>
                  <a:pt x="3361015" y="4157804"/>
                </a:lnTo>
                <a:lnTo>
                  <a:pt x="3285652" y="4027271"/>
                </a:lnTo>
                <a:cubicBezTo>
                  <a:pt x="3274691" y="4008286"/>
                  <a:pt x="3256680" y="3995768"/>
                  <a:pt x="3236421" y="3990876"/>
                </a:cubicBezTo>
                <a:lnTo>
                  <a:pt x="3228486" y="3990504"/>
                </a:lnTo>
                <a:lnTo>
                  <a:pt x="3224840" y="3997562"/>
                </a:lnTo>
                <a:cubicBezTo>
                  <a:pt x="3218947" y="4017553"/>
                  <a:pt x="3220783" y="4039410"/>
                  <a:pt x="3231744" y="4058395"/>
                </a:cubicBezTo>
                <a:lnTo>
                  <a:pt x="3370399" y="4298553"/>
                </a:lnTo>
                <a:lnTo>
                  <a:pt x="3352581" y="4308841"/>
                </a:lnTo>
                <a:lnTo>
                  <a:pt x="3213926" y="4068682"/>
                </a:lnTo>
                <a:cubicBezTo>
                  <a:pt x="3200262" y="4045015"/>
                  <a:pt x="3197973" y="4017769"/>
                  <a:pt x="3205319" y="3992848"/>
                </a:cubicBezTo>
                <a:lnTo>
                  <a:pt x="3207049" y="3989500"/>
                </a:lnTo>
                <a:lnTo>
                  <a:pt x="3204947" y="3989402"/>
                </a:lnTo>
                <a:cubicBezTo>
                  <a:pt x="3194294" y="3990914"/>
                  <a:pt x="3183679" y="3994477"/>
                  <a:pt x="3173703" y="4000237"/>
                </a:cubicBezTo>
                <a:cubicBezTo>
                  <a:pt x="3133797" y="4023277"/>
                  <a:pt x="3119218" y="4072735"/>
                  <a:pt x="3141140" y="4110705"/>
                </a:cubicBezTo>
                <a:lnTo>
                  <a:pt x="3279795" y="4350864"/>
                </a:lnTo>
                <a:lnTo>
                  <a:pt x="3261977" y="4361151"/>
                </a:lnTo>
                <a:lnTo>
                  <a:pt x="3123322" y="4120992"/>
                </a:lnTo>
                <a:cubicBezTo>
                  <a:pt x="3095994" y="4073659"/>
                  <a:pt x="3114168" y="4012005"/>
                  <a:pt x="3163914" y="3983284"/>
                </a:cubicBezTo>
                <a:cubicBezTo>
                  <a:pt x="3176351" y="3976103"/>
                  <a:pt x="3189584" y="3971661"/>
                  <a:pt x="3202864" y="3969777"/>
                </a:cubicBezTo>
                <a:lnTo>
                  <a:pt x="3216898" y="3970434"/>
                </a:lnTo>
                <a:lnTo>
                  <a:pt x="3223346" y="3957951"/>
                </a:lnTo>
                <a:cubicBezTo>
                  <a:pt x="3231618" y="3947392"/>
                  <a:pt x="3242082" y="3938154"/>
                  <a:pt x="3254518" y="3930974"/>
                </a:cubicBezTo>
                <a:cubicBezTo>
                  <a:pt x="3266955" y="3923793"/>
                  <a:pt x="3280187" y="3919351"/>
                  <a:pt x="3293468" y="3917466"/>
                </a:cubicBezTo>
                <a:cubicBezTo>
                  <a:pt x="3303428" y="3916053"/>
                  <a:pt x="3313415" y="3916078"/>
                  <a:pt x="3323113" y="3917465"/>
                </a:cubicBezTo>
                <a:close/>
                <a:moveTo>
                  <a:pt x="1291808" y="3851205"/>
                </a:moveTo>
                <a:cubicBezTo>
                  <a:pt x="1301506" y="3849818"/>
                  <a:pt x="1311493" y="3849793"/>
                  <a:pt x="1321453" y="3851207"/>
                </a:cubicBezTo>
                <a:cubicBezTo>
                  <a:pt x="1334733" y="3853091"/>
                  <a:pt x="1347966" y="3857534"/>
                  <a:pt x="1360402" y="3864714"/>
                </a:cubicBezTo>
                <a:cubicBezTo>
                  <a:pt x="1372839" y="3871894"/>
                  <a:pt x="1383302" y="3881133"/>
                  <a:pt x="1391574" y="3891692"/>
                </a:cubicBezTo>
                <a:lnTo>
                  <a:pt x="1398023" y="3904174"/>
                </a:lnTo>
                <a:lnTo>
                  <a:pt x="1412057" y="3903517"/>
                </a:lnTo>
                <a:cubicBezTo>
                  <a:pt x="1425337" y="3905401"/>
                  <a:pt x="1438570" y="3909844"/>
                  <a:pt x="1451006" y="3917024"/>
                </a:cubicBezTo>
                <a:cubicBezTo>
                  <a:pt x="1500753" y="3945745"/>
                  <a:pt x="1518927" y="4007399"/>
                  <a:pt x="1491599" y="4054733"/>
                </a:cubicBezTo>
                <a:lnTo>
                  <a:pt x="1416236" y="4185266"/>
                </a:lnTo>
                <a:lnTo>
                  <a:pt x="1398418" y="4174978"/>
                </a:lnTo>
                <a:lnTo>
                  <a:pt x="1473781" y="4044445"/>
                </a:lnTo>
                <a:cubicBezTo>
                  <a:pt x="1495703" y="4006476"/>
                  <a:pt x="1481124" y="3957017"/>
                  <a:pt x="1441218" y="3933978"/>
                </a:cubicBezTo>
                <a:cubicBezTo>
                  <a:pt x="1431242" y="3928218"/>
                  <a:pt x="1420627" y="3924655"/>
                  <a:pt x="1409973" y="3923142"/>
                </a:cubicBezTo>
                <a:lnTo>
                  <a:pt x="1407872" y="3923241"/>
                </a:lnTo>
                <a:lnTo>
                  <a:pt x="1409601" y="3926589"/>
                </a:lnTo>
                <a:cubicBezTo>
                  <a:pt x="1416948" y="3951509"/>
                  <a:pt x="1414659" y="3978756"/>
                  <a:pt x="1400995" y="4002422"/>
                </a:cubicBezTo>
                <a:lnTo>
                  <a:pt x="1325632" y="4132955"/>
                </a:lnTo>
                <a:lnTo>
                  <a:pt x="1307814" y="4122668"/>
                </a:lnTo>
                <a:lnTo>
                  <a:pt x="1383177" y="3992135"/>
                </a:lnTo>
                <a:cubicBezTo>
                  <a:pt x="1394138" y="3973150"/>
                  <a:pt x="1395974" y="3951293"/>
                  <a:pt x="1390081" y="3931303"/>
                </a:cubicBezTo>
                <a:lnTo>
                  <a:pt x="1386435" y="3924244"/>
                </a:lnTo>
                <a:lnTo>
                  <a:pt x="1378500" y="3924616"/>
                </a:lnTo>
                <a:cubicBezTo>
                  <a:pt x="1358241" y="3929508"/>
                  <a:pt x="1340230" y="3942026"/>
                  <a:pt x="1329269" y="3961011"/>
                </a:cubicBezTo>
                <a:lnTo>
                  <a:pt x="1190613" y="4201170"/>
                </a:lnTo>
                <a:lnTo>
                  <a:pt x="1172795" y="4190883"/>
                </a:lnTo>
                <a:lnTo>
                  <a:pt x="1311451" y="3950724"/>
                </a:lnTo>
                <a:cubicBezTo>
                  <a:pt x="1325115" y="3927057"/>
                  <a:pt x="1347567" y="3911452"/>
                  <a:pt x="1372822" y="3905354"/>
                </a:cubicBezTo>
                <a:lnTo>
                  <a:pt x="1376586" y="3905177"/>
                </a:lnTo>
                <a:lnTo>
                  <a:pt x="1375620" y="3903308"/>
                </a:lnTo>
                <a:cubicBezTo>
                  <a:pt x="1368984" y="3894839"/>
                  <a:pt x="1360590" y="3887427"/>
                  <a:pt x="1350614" y="3881667"/>
                </a:cubicBezTo>
                <a:cubicBezTo>
                  <a:pt x="1310708" y="3858628"/>
                  <a:pt x="1260587" y="3870731"/>
                  <a:pt x="1238665" y="3908701"/>
                </a:cubicBezTo>
                <a:lnTo>
                  <a:pt x="1100009" y="4148860"/>
                </a:lnTo>
                <a:lnTo>
                  <a:pt x="1082191" y="4138572"/>
                </a:lnTo>
                <a:lnTo>
                  <a:pt x="1220847" y="3898414"/>
                </a:lnTo>
                <a:cubicBezTo>
                  <a:pt x="1236219" y="3871789"/>
                  <a:pt x="1262713" y="3855367"/>
                  <a:pt x="1291808" y="3851205"/>
                </a:cubicBezTo>
                <a:close/>
                <a:moveTo>
                  <a:pt x="3459358" y="3812710"/>
                </a:moveTo>
                <a:lnTo>
                  <a:pt x="3598013" y="4052868"/>
                </a:lnTo>
                <a:cubicBezTo>
                  <a:pt x="3625341" y="4100201"/>
                  <a:pt x="3607167" y="4161856"/>
                  <a:pt x="3557421" y="4190577"/>
                </a:cubicBezTo>
                <a:cubicBezTo>
                  <a:pt x="3507674" y="4219298"/>
                  <a:pt x="3445193" y="4204210"/>
                  <a:pt x="3417865" y="4156877"/>
                </a:cubicBezTo>
                <a:lnTo>
                  <a:pt x="3342502" y="4026344"/>
                </a:lnTo>
                <a:lnTo>
                  <a:pt x="3360320" y="4016057"/>
                </a:lnTo>
                <a:lnTo>
                  <a:pt x="3435683" y="4146590"/>
                </a:lnTo>
                <a:cubicBezTo>
                  <a:pt x="3457605" y="4184559"/>
                  <a:pt x="3507727" y="4196663"/>
                  <a:pt x="3547632" y="4173623"/>
                </a:cubicBezTo>
                <a:cubicBezTo>
                  <a:pt x="3587538" y="4150584"/>
                  <a:pt x="3602117" y="4101125"/>
                  <a:pt x="3580195" y="4063156"/>
                </a:cubicBezTo>
                <a:lnTo>
                  <a:pt x="3441540" y="3822997"/>
                </a:lnTo>
                <a:close/>
                <a:moveTo>
                  <a:pt x="1010355" y="3737193"/>
                </a:moveTo>
                <a:lnTo>
                  <a:pt x="1024903" y="3751741"/>
                </a:lnTo>
                <a:lnTo>
                  <a:pt x="918323" y="3858321"/>
                </a:lnTo>
                <a:cubicBezTo>
                  <a:pt x="887321" y="3889323"/>
                  <a:pt x="888602" y="3940869"/>
                  <a:pt x="921185" y="3973452"/>
                </a:cubicBezTo>
                <a:cubicBezTo>
                  <a:pt x="953768" y="4006035"/>
                  <a:pt x="1005315" y="4007317"/>
                  <a:pt x="1036317" y="3976315"/>
                </a:cubicBezTo>
                <a:lnTo>
                  <a:pt x="1232406" y="3780226"/>
                </a:lnTo>
                <a:lnTo>
                  <a:pt x="1246954" y="3794774"/>
                </a:lnTo>
                <a:lnTo>
                  <a:pt x="1050865" y="3990863"/>
                </a:lnTo>
                <a:cubicBezTo>
                  <a:pt x="1012218" y="4029510"/>
                  <a:pt x="947961" y="4027913"/>
                  <a:pt x="907343" y="3987295"/>
                </a:cubicBezTo>
                <a:cubicBezTo>
                  <a:pt x="866725" y="3946677"/>
                  <a:pt x="865127" y="3882420"/>
                  <a:pt x="903775" y="3843772"/>
                </a:cubicBezTo>
                <a:close/>
                <a:moveTo>
                  <a:pt x="3702756" y="3615743"/>
                </a:moveTo>
                <a:cubicBezTo>
                  <a:pt x="3728729" y="3615097"/>
                  <a:pt x="3754455" y="3624359"/>
                  <a:pt x="3773778" y="3643683"/>
                </a:cubicBezTo>
                <a:lnTo>
                  <a:pt x="3880358" y="3750263"/>
                </a:lnTo>
                <a:lnTo>
                  <a:pt x="3865810" y="3764811"/>
                </a:lnTo>
                <a:lnTo>
                  <a:pt x="3759230" y="3658231"/>
                </a:lnTo>
                <a:cubicBezTo>
                  <a:pt x="3728228" y="3627229"/>
                  <a:pt x="3676681" y="3628511"/>
                  <a:pt x="3644098" y="3661094"/>
                </a:cubicBezTo>
                <a:cubicBezTo>
                  <a:pt x="3635953" y="3669239"/>
                  <a:pt x="3629763" y="3678570"/>
                  <a:pt x="3625546" y="3688469"/>
                </a:cubicBezTo>
                <a:lnTo>
                  <a:pt x="3625097" y="3690524"/>
                </a:lnTo>
                <a:lnTo>
                  <a:pt x="3628778" y="3689721"/>
                </a:lnTo>
                <a:cubicBezTo>
                  <a:pt x="3654751" y="3689075"/>
                  <a:pt x="3680477" y="3698337"/>
                  <a:pt x="3699800" y="3717661"/>
                </a:cubicBezTo>
                <a:lnTo>
                  <a:pt x="3806380" y="3824241"/>
                </a:lnTo>
                <a:lnTo>
                  <a:pt x="3791832" y="3838789"/>
                </a:lnTo>
                <a:lnTo>
                  <a:pt x="3685252" y="3732209"/>
                </a:lnTo>
                <a:cubicBezTo>
                  <a:pt x="3669751" y="3716708"/>
                  <a:pt x="3649114" y="3709278"/>
                  <a:pt x="3628279" y="3709796"/>
                </a:cubicBezTo>
                <a:lnTo>
                  <a:pt x="3620518" y="3711491"/>
                </a:lnTo>
                <a:lnTo>
                  <a:pt x="3618823" y="3719252"/>
                </a:lnTo>
                <a:cubicBezTo>
                  <a:pt x="3618305" y="3740087"/>
                  <a:pt x="3625735" y="3760724"/>
                  <a:pt x="3641236" y="3776225"/>
                </a:cubicBezTo>
                <a:lnTo>
                  <a:pt x="3837325" y="3972314"/>
                </a:lnTo>
                <a:lnTo>
                  <a:pt x="3822777" y="3986862"/>
                </a:lnTo>
                <a:lnTo>
                  <a:pt x="3626688" y="3790773"/>
                </a:lnTo>
                <a:cubicBezTo>
                  <a:pt x="3607364" y="3771450"/>
                  <a:pt x="3598101" y="3745724"/>
                  <a:pt x="3598747" y="3719751"/>
                </a:cubicBezTo>
                <a:lnTo>
                  <a:pt x="3599551" y="3716070"/>
                </a:lnTo>
                <a:lnTo>
                  <a:pt x="3597496" y="3716519"/>
                </a:lnTo>
                <a:cubicBezTo>
                  <a:pt x="3587597" y="3720736"/>
                  <a:pt x="3578266" y="3726926"/>
                  <a:pt x="3570120" y="3735071"/>
                </a:cubicBezTo>
                <a:cubicBezTo>
                  <a:pt x="3537538" y="3767654"/>
                  <a:pt x="3536256" y="3819201"/>
                  <a:pt x="3567258" y="3850203"/>
                </a:cubicBezTo>
                <a:lnTo>
                  <a:pt x="3763347" y="4046292"/>
                </a:lnTo>
                <a:lnTo>
                  <a:pt x="3748799" y="4060840"/>
                </a:lnTo>
                <a:lnTo>
                  <a:pt x="3552710" y="3864751"/>
                </a:lnTo>
                <a:cubicBezTo>
                  <a:pt x="3514063" y="3826104"/>
                  <a:pt x="3515660" y="3761847"/>
                  <a:pt x="3556278" y="3721229"/>
                </a:cubicBezTo>
                <a:cubicBezTo>
                  <a:pt x="3566433" y="3711074"/>
                  <a:pt x="3578064" y="3703359"/>
                  <a:pt x="3590404" y="3698101"/>
                </a:cubicBezTo>
                <a:lnTo>
                  <a:pt x="3604130" y="3695103"/>
                </a:lnTo>
                <a:lnTo>
                  <a:pt x="3607128" y="3681377"/>
                </a:lnTo>
                <a:cubicBezTo>
                  <a:pt x="3612385" y="3669037"/>
                  <a:pt x="3620102" y="3657405"/>
                  <a:pt x="3630256" y="3647251"/>
                </a:cubicBezTo>
                <a:cubicBezTo>
                  <a:pt x="3650565" y="3626942"/>
                  <a:pt x="3676784" y="3616388"/>
                  <a:pt x="3702756" y="3615743"/>
                </a:cubicBezTo>
                <a:close/>
                <a:moveTo>
                  <a:pt x="2940691" y="3595112"/>
                </a:moveTo>
                <a:lnTo>
                  <a:pt x="2995012" y="3688770"/>
                </a:lnTo>
                <a:lnTo>
                  <a:pt x="3049334" y="3595112"/>
                </a:lnTo>
                <a:close/>
                <a:moveTo>
                  <a:pt x="1696091" y="3595112"/>
                </a:moveTo>
                <a:lnTo>
                  <a:pt x="1750412" y="3688770"/>
                </a:lnTo>
                <a:lnTo>
                  <a:pt x="1804734" y="3595112"/>
                </a:lnTo>
                <a:close/>
                <a:moveTo>
                  <a:pt x="933226" y="3522037"/>
                </a:moveTo>
                <a:cubicBezTo>
                  <a:pt x="959198" y="3522683"/>
                  <a:pt x="985417" y="3533237"/>
                  <a:pt x="1005726" y="3553546"/>
                </a:cubicBezTo>
                <a:cubicBezTo>
                  <a:pt x="1015880" y="3563700"/>
                  <a:pt x="1023596" y="3575332"/>
                  <a:pt x="1028853" y="3587672"/>
                </a:cubicBezTo>
                <a:lnTo>
                  <a:pt x="1031851" y="3601398"/>
                </a:lnTo>
                <a:lnTo>
                  <a:pt x="1045577" y="3604396"/>
                </a:lnTo>
                <a:cubicBezTo>
                  <a:pt x="1057917" y="3609653"/>
                  <a:pt x="1069549" y="3617369"/>
                  <a:pt x="1079703" y="3627524"/>
                </a:cubicBezTo>
                <a:cubicBezTo>
                  <a:pt x="1120321" y="3668142"/>
                  <a:pt x="1121919" y="3732399"/>
                  <a:pt x="1083272" y="3771046"/>
                </a:cubicBezTo>
                <a:lnTo>
                  <a:pt x="976692" y="3877626"/>
                </a:lnTo>
                <a:lnTo>
                  <a:pt x="962143" y="3863077"/>
                </a:lnTo>
                <a:lnTo>
                  <a:pt x="1068723" y="3756498"/>
                </a:lnTo>
                <a:cubicBezTo>
                  <a:pt x="1099725" y="3725495"/>
                  <a:pt x="1098444" y="3673949"/>
                  <a:pt x="1065861" y="3641366"/>
                </a:cubicBezTo>
                <a:cubicBezTo>
                  <a:pt x="1057715" y="3633220"/>
                  <a:pt x="1048384" y="3627031"/>
                  <a:pt x="1038485" y="3622813"/>
                </a:cubicBezTo>
                <a:lnTo>
                  <a:pt x="1036430" y="3622364"/>
                </a:lnTo>
                <a:lnTo>
                  <a:pt x="1037234" y="3626046"/>
                </a:lnTo>
                <a:cubicBezTo>
                  <a:pt x="1037880" y="3652018"/>
                  <a:pt x="1028617" y="3677744"/>
                  <a:pt x="1009294" y="3697068"/>
                </a:cubicBezTo>
                <a:lnTo>
                  <a:pt x="902714" y="3803648"/>
                </a:lnTo>
                <a:lnTo>
                  <a:pt x="888165" y="3789100"/>
                </a:lnTo>
                <a:lnTo>
                  <a:pt x="994745" y="3682520"/>
                </a:lnTo>
                <a:cubicBezTo>
                  <a:pt x="1010246" y="3667019"/>
                  <a:pt x="1017677" y="3646382"/>
                  <a:pt x="1017158" y="3625547"/>
                </a:cubicBezTo>
                <a:lnTo>
                  <a:pt x="1015464" y="3617786"/>
                </a:lnTo>
                <a:lnTo>
                  <a:pt x="1007702" y="3616091"/>
                </a:lnTo>
                <a:cubicBezTo>
                  <a:pt x="986868" y="3615573"/>
                  <a:pt x="966230" y="3623003"/>
                  <a:pt x="950730" y="3638504"/>
                </a:cubicBezTo>
                <a:lnTo>
                  <a:pt x="754641" y="3834593"/>
                </a:lnTo>
                <a:lnTo>
                  <a:pt x="740092" y="3820044"/>
                </a:lnTo>
                <a:lnTo>
                  <a:pt x="936181" y="3623955"/>
                </a:lnTo>
                <a:cubicBezTo>
                  <a:pt x="955505" y="3604632"/>
                  <a:pt x="981231" y="3595369"/>
                  <a:pt x="1007203" y="3596015"/>
                </a:cubicBezTo>
                <a:lnTo>
                  <a:pt x="1010885" y="3596819"/>
                </a:lnTo>
                <a:lnTo>
                  <a:pt x="1010436" y="3594764"/>
                </a:lnTo>
                <a:cubicBezTo>
                  <a:pt x="1006218" y="3584865"/>
                  <a:pt x="1000029" y="3575534"/>
                  <a:pt x="991883" y="3567388"/>
                </a:cubicBezTo>
                <a:cubicBezTo>
                  <a:pt x="959300" y="3534805"/>
                  <a:pt x="907754" y="3533524"/>
                  <a:pt x="876752" y="3564526"/>
                </a:cubicBezTo>
                <a:lnTo>
                  <a:pt x="680663" y="3760615"/>
                </a:lnTo>
                <a:lnTo>
                  <a:pt x="666115" y="3746066"/>
                </a:lnTo>
                <a:lnTo>
                  <a:pt x="862203" y="3549978"/>
                </a:lnTo>
                <a:cubicBezTo>
                  <a:pt x="881527" y="3530654"/>
                  <a:pt x="907253" y="3521391"/>
                  <a:pt x="933226" y="3522037"/>
                </a:cubicBezTo>
                <a:close/>
                <a:moveTo>
                  <a:pt x="3797506" y="3480001"/>
                </a:moveTo>
                <a:lnTo>
                  <a:pt x="3993595" y="3676089"/>
                </a:lnTo>
                <a:cubicBezTo>
                  <a:pt x="4032242" y="3714737"/>
                  <a:pt x="4030645" y="3778994"/>
                  <a:pt x="3990027" y="3819612"/>
                </a:cubicBezTo>
                <a:cubicBezTo>
                  <a:pt x="3949409" y="3860230"/>
                  <a:pt x="3885152" y="3861827"/>
                  <a:pt x="3846505" y="3823180"/>
                </a:cubicBezTo>
                <a:lnTo>
                  <a:pt x="3739925" y="3716600"/>
                </a:lnTo>
                <a:lnTo>
                  <a:pt x="3754473" y="3702051"/>
                </a:lnTo>
                <a:lnTo>
                  <a:pt x="3861053" y="3808631"/>
                </a:lnTo>
                <a:cubicBezTo>
                  <a:pt x="3892055" y="3839634"/>
                  <a:pt x="3943602" y="3838352"/>
                  <a:pt x="3976185" y="3805769"/>
                </a:cubicBezTo>
                <a:cubicBezTo>
                  <a:pt x="4008767" y="3773186"/>
                  <a:pt x="4010049" y="3721640"/>
                  <a:pt x="3979047" y="3690638"/>
                </a:cubicBezTo>
                <a:lnTo>
                  <a:pt x="3782958" y="3494549"/>
                </a:lnTo>
                <a:close/>
                <a:moveTo>
                  <a:pt x="2802075" y="3444977"/>
                </a:moveTo>
                <a:lnTo>
                  <a:pt x="2743850" y="3545365"/>
                </a:lnTo>
                <a:lnTo>
                  <a:pt x="2860300" y="3545365"/>
                </a:lnTo>
                <a:close/>
                <a:moveTo>
                  <a:pt x="1557475" y="3444977"/>
                </a:moveTo>
                <a:lnTo>
                  <a:pt x="1499250" y="3545365"/>
                </a:lnTo>
                <a:lnTo>
                  <a:pt x="1615700" y="3545365"/>
                </a:lnTo>
                <a:close/>
                <a:moveTo>
                  <a:pt x="3187949" y="3444977"/>
                </a:moveTo>
                <a:lnTo>
                  <a:pt x="3129724" y="3545365"/>
                </a:lnTo>
                <a:lnTo>
                  <a:pt x="3246174" y="3545365"/>
                </a:lnTo>
                <a:close/>
                <a:moveTo>
                  <a:pt x="1943349" y="3444977"/>
                </a:moveTo>
                <a:lnTo>
                  <a:pt x="1885124" y="3545365"/>
                </a:lnTo>
                <a:lnTo>
                  <a:pt x="2001574" y="3545365"/>
                </a:lnTo>
                <a:close/>
                <a:moveTo>
                  <a:pt x="700610" y="3339770"/>
                </a:moveTo>
                <a:lnTo>
                  <a:pt x="710897" y="3357588"/>
                </a:lnTo>
                <a:lnTo>
                  <a:pt x="580364" y="3432952"/>
                </a:lnTo>
                <a:cubicBezTo>
                  <a:pt x="542394" y="3454874"/>
                  <a:pt x="530291" y="3504995"/>
                  <a:pt x="553330" y="3544901"/>
                </a:cubicBezTo>
                <a:cubicBezTo>
                  <a:pt x="576370" y="3584807"/>
                  <a:pt x="625828" y="3599386"/>
                  <a:pt x="663798" y="3577464"/>
                </a:cubicBezTo>
                <a:lnTo>
                  <a:pt x="903957" y="3438808"/>
                </a:lnTo>
                <a:lnTo>
                  <a:pt x="914244" y="3456626"/>
                </a:lnTo>
                <a:lnTo>
                  <a:pt x="674085" y="3595282"/>
                </a:lnTo>
                <a:cubicBezTo>
                  <a:pt x="626752" y="3622610"/>
                  <a:pt x="565098" y="3604436"/>
                  <a:pt x="536377" y="3554689"/>
                </a:cubicBezTo>
                <a:cubicBezTo>
                  <a:pt x="507656" y="3504943"/>
                  <a:pt x="522743" y="3442462"/>
                  <a:pt x="570077" y="3415134"/>
                </a:cubicBezTo>
                <a:close/>
                <a:moveTo>
                  <a:pt x="3127203" y="3255731"/>
                </a:moveTo>
                <a:lnTo>
                  <a:pt x="3186689" y="3358292"/>
                </a:lnTo>
                <a:lnTo>
                  <a:pt x="3246174" y="3255731"/>
                </a:lnTo>
                <a:close/>
                <a:moveTo>
                  <a:pt x="2911838" y="3255731"/>
                </a:moveTo>
                <a:lnTo>
                  <a:pt x="2827844" y="3400548"/>
                </a:lnTo>
                <a:lnTo>
                  <a:pt x="2911837" y="3545365"/>
                </a:lnTo>
                <a:lnTo>
                  <a:pt x="3078187" y="3545365"/>
                </a:lnTo>
                <a:lnTo>
                  <a:pt x="3162180" y="3400548"/>
                </a:lnTo>
                <a:lnTo>
                  <a:pt x="3078187" y="3255731"/>
                </a:lnTo>
                <a:close/>
                <a:moveTo>
                  <a:pt x="2743850" y="3255731"/>
                </a:moveTo>
                <a:lnTo>
                  <a:pt x="2803335" y="3358292"/>
                </a:lnTo>
                <a:lnTo>
                  <a:pt x="2862821" y="3255731"/>
                </a:lnTo>
                <a:close/>
                <a:moveTo>
                  <a:pt x="1882603" y="3255731"/>
                </a:moveTo>
                <a:lnTo>
                  <a:pt x="1942089" y="3358293"/>
                </a:lnTo>
                <a:lnTo>
                  <a:pt x="2001574" y="3255731"/>
                </a:lnTo>
                <a:close/>
                <a:moveTo>
                  <a:pt x="1667238" y="3255731"/>
                </a:moveTo>
                <a:lnTo>
                  <a:pt x="1583244" y="3400548"/>
                </a:lnTo>
                <a:lnTo>
                  <a:pt x="1667238" y="3545365"/>
                </a:lnTo>
                <a:lnTo>
                  <a:pt x="1833587" y="3545365"/>
                </a:lnTo>
                <a:lnTo>
                  <a:pt x="1917581" y="3400548"/>
                </a:lnTo>
                <a:lnTo>
                  <a:pt x="1833587" y="3255731"/>
                </a:lnTo>
                <a:close/>
                <a:moveTo>
                  <a:pt x="1499250" y="3255731"/>
                </a:moveTo>
                <a:lnTo>
                  <a:pt x="1558735" y="3358292"/>
                </a:lnTo>
                <a:lnTo>
                  <a:pt x="1618221" y="3255731"/>
                </a:lnTo>
                <a:close/>
                <a:moveTo>
                  <a:pt x="4020018" y="3223173"/>
                </a:moveTo>
                <a:cubicBezTo>
                  <a:pt x="4032903" y="3224535"/>
                  <a:pt x="4045632" y="3228523"/>
                  <a:pt x="4057465" y="3235355"/>
                </a:cubicBezTo>
                <a:lnTo>
                  <a:pt x="4187998" y="3310719"/>
                </a:lnTo>
                <a:lnTo>
                  <a:pt x="4177711" y="3328537"/>
                </a:lnTo>
                <a:lnTo>
                  <a:pt x="4047178" y="3253173"/>
                </a:lnTo>
                <a:cubicBezTo>
                  <a:pt x="4009208" y="3231252"/>
                  <a:pt x="3959750" y="3245830"/>
                  <a:pt x="3936710" y="3285736"/>
                </a:cubicBezTo>
                <a:cubicBezTo>
                  <a:pt x="3930950" y="3295713"/>
                  <a:pt x="3927387" y="3306328"/>
                  <a:pt x="3925875" y="3316981"/>
                </a:cubicBezTo>
                <a:lnTo>
                  <a:pt x="3925973" y="3319082"/>
                </a:lnTo>
                <a:lnTo>
                  <a:pt x="3929321" y="3317353"/>
                </a:lnTo>
                <a:cubicBezTo>
                  <a:pt x="3954241" y="3310007"/>
                  <a:pt x="3981488" y="3312295"/>
                  <a:pt x="4005155" y="3325959"/>
                </a:cubicBezTo>
                <a:lnTo>
                  <a:pt x="4135688" y="3401323"/>
                </a:lnTo>
                <a:lnTo>
                  <a:pt x="4125400" y="3419141"/>
                </a:lnTo>
                <a:lnTo>
                  <a:pt x="3994867" y="3343777"/>
                </a:lnTo>
                <a:cubicBezTo>
                  <a:pt x="3975883" y="3332817"/>
                  <a:pt x="3954026" y="3330981"/>
                  <a:pt x="3934035" y="3336874"/>
                </a:cubicBezTo>
                <a:lnTo>
                  <a:pt x="3926977" y="3340519"/>
                </a:lnTo>
                <a:lnTo>
                  <a:pt x="3927348" y="3348455"/>
                </a:lnTo>
                <a:cubicBezTo>
                  <a:pt x="3932240" y="3368714"/>
                  <a:pt x="3944759" y="3386725"/>
                  <a:pt x="3963743" y="3397686"/>
                </a:cubicBezTo>
                <a:lnTo>
                  <a:pt x="4203902" y="3536341"/>
                </a:lnTo>
                <a:lnTo>
                  <a:pt x="4193615" y="3554159"/>
                </a:lnTo>
                <a:lnTo>
                  <a:pt x="3953456" y="3415504"/>
                </a:lnTo>
                <a:cubicBezTo>
                  <a:pt x="3929790" y="3401840"/>
                  <a:pt x="3914184" y="3379387"/>
                  <a:pt x="3908086" y="3354133"/>
                </a:cubicBezTo>
                <a:lnTo>
                  <a:pt x="3907910" y="3350369"/>
                </a:lnTo>
                <a:lnTo>
                  <a:pt x="3906041" y="3351334"/>
                </a:lnTo>
                <a:cubicBezTo>
                  <a:pt x="3897571" y="3357970"/>
                  <a:pt x="3890160" y="3366364"/>
                  <a:pt x="3884400" y="3376340"/>
                </a:cubicBezTo>
                <a:cubicBezTo>
                  <a:pt x="3861360" y="3416246"/>
                  <a:pt x="3873463" y="3466368"/>
                  <a:pt x="3911433" y="3488290"/>
                </a:cubicBezTo>
                <a:lnTo>
                  <a:pt x="4151592" y="3626945"/>
                </a:lnTo>
                <a:lnTo>
                  <a:pt x="4141305" y="3644763"/>
                </a:lnTo>
                <a:lnTo>
                  <a:pt x="3901146" y="3506108"/>
                </a:lnTo>
                <a:cubicBezTo>
                  <a:pt x="3853813" y="3478780"/>
                  <a:pt x="3838725" y="3416299"/>
                  <a:pt x="3867446" y="3366552"/>
                </a:cubicBezTo>
                <a:cubicBezTo>
                  <a:pt x="3874627" y="3354115"/>
                  <a:pt x="3883865" y="3343652"/>
                  <a:pt x="3894424" y="3335380"/>
                </a:cubicBezTo>
                <a:lnTo>
                  <a:pt x="3906906" y="3328932"/>
                </a:lnTo>
                <a:lnTo>
                  <a:pt x="3906249" y="3314898"/>
                </a:lnTo>
                <a:cubicBezTo>
                  <a:pt x="3908134" y="3301617"/>
                  <a:pt x="3912576" y="3288385"/>
                  <a:pt x="3919756" y="3275948"/>
                </a:cubicBezTo>
                <a:cubicBezTo>
                  <a:pt x="3941298" y="3238638"/>
                  <a:pt x="3981363" y="3219088"/>
                  <a:pt x="4020018" y="3223173"/>
                </a:cubicBezTo>
                <a:close/>
                <a:moveTo>
                  <a:pt x="2995012" y="3112327"/>
                </a:moveTo>
                <a:lnTo>
                  <a:pt x="2938170" y="3210330"/>
                </a:lnTo>
                <a:lnTo>
                  <a:pt x="3051854" y="3210330"/>
                </a:lnTo>
                <a:close/>
                <a:moveTo>
                  <a:pt x="1750412" y="3112327"/>
                </a:moveTo>
                <a:lnTo>
                  <a:pt x="1693570" y="3210330"/>
                </a:lnTo>
                <a:lnTo>
                  <a:pt x="1807254" y="3210330"/>
                </a:lnTo>
                <a:close/>
                <a:moveTo>
                  <a:pt x="643408" y="3108408"/>
                </a:moveTo>
                <a:cubicBezTo>
                  <a:pt x="682063" y="3104323"/>
                  <a:pt x="722129" y="3123873"/>
                  <a:pt x="743670" y="3161183"/>
                </a:cubicBezTo>
                <a:cubicBezTo>
                  <a:pt x="750850" y="3173620"/>
                  <a:pt x="755292" y="3186852"/>
                  <a:pt x="757177" y="3200133"/>
                </a:cubicBezTo>
                <a:lnTo>
                  <a:pt x="756520" y="3214167"/>
                </a:lnTo>
                <a:lnTo>
                  <a:pt x="769002" y="3220615"/>
                </a:lnTo>
                <a:cubicBezTo>
                  <a:pt x="779561" y="3228887"/>
                  <a:pt x="788800" y="3239351"/>
                  <a:pt x="795980" y="3251787"/>
                </a:cubicBezTo>
                <a:cubicBezTo>
                  <a:pt x="824701" y="3301534"/>
                  <a:pt x="809613" y="3364015"/>
                  <a:pt x="762280" y="3391342"/>
                </a:cubicBezTo>
                <a:lnTo>
                  <a:pt x="631747" y="3466706"/>
                </a:lnTo>
                <a:lnTo>
                  <a:pt x="621460" y="3448888"/>
                </a:lnTo>
                <a:lnTo>
                  <a:pt x="751993" y="3373524"/>
                </a:lnTo>
                <a:cubicBezTo>
                  <a:pt x="789963" y="3351603"/>
                  <a:pt x="802066" y="3301481"/>
                  <a:pt x="779026" y="3261575"/>
                </a:cubicBezTo>
                <a:cubicBezTo>
                  <a:pt x="773267" y="3251599"/>
                  <a:pt x="765855" y="3243205"/>
                  <a:pt x="757385" y="3236569"/>
                </a:cubicBezTo>
                <a:lnTo>
                  <a:pt x="755517" y="3235604"/>
                </a:lnTo>
                <a:lnTo>
                  <a:pt x="755340" y="3239368"/>
                </a:lnTo>
                <a:cubicBezTo>
                  <a:pt x="749242" y="3264622"/>
                  <a:pt x="733636" y="3287075"/>
                  <a:pt x="709970" y="3300738"/>
                </a:cubicBezTo>
                <a:lnTo>
                  <a:pt x="579437" y="3376102"/>
                </a:lnTo>
                <a:lnTo>
                  <a:pt x="569150" y="3358284"/>
                </a:lnTo>
                <a:lnTo>
                  <a:pt x="699683" y="3282920"/>
                </a:lnTo>
                <a:cubicBezTo>
                  <a:pt x="718667" y="3271960"/>
                  <a:pt x="731186" y="3253949"/>
                  <a:pt x="736078" y="3233690"/>
                </a:cubicBezTo>
                <a:lnTo>
                  <a:pt x="736449" y="3225754"/>
                </a:lnTo>
                <a:lnTo>
                  <a:pt x="729391" y="3222109"/>
                </a:lnTo>
                <a:cubicBezTo>
                  <a:pt x="709401" y="3216216"/>
                  <a:pt x="687543" y="3218051"/>
                  <a:pt x="668559" y="3229012"/>
                </a:cubicBezTo>
                <a:lnTo>
                  <a:pt x="428400" y="3367668"/>
                </a:lnTo>
                <a:lnTo>
                  <a:pt x="418113" y="3349850"/>
                </a:lnTo>
                <a:lnTo>
                  <a:pt x="658272" y="3211194"/>
                </a:lnTo>
                <a:cubicBezTo>
                  <a:pt x="681938" y="3197530"/>
                  <a:pt x="709185" y="3195242"/>
                  <a:pt x="734105" y="3202588"/>
                </a:cubicBezTo>
                <a:lnTo>
                  <a:pt x="737453" y="3204317"/>
                </a:lnTo>
                <a:lnTo>
                  <a:pt x="737551" y="3202216"/>
                </a:lnTo>
                <a:cubicBezTo>
                  <a:pt x="736039" y="3191563"/>
                  <a:pt x="732476" y="3180948"/>
                  <a:pt x="726716" y="3170971"/>
                </a:cubicBezTo>
                <a:cubicBezTo>
                  <a:pt x="703677" y="3131065"/>
                  <a:pt x="654218" y="3116486"/>
                  <a:pt x="616249" y="3138408"/>
                </a:cubicBezTo>
                <a:lnTo>
                  <a:pt x="376090" y="3277064"/>
                </a:lnTo>
                <a:lnTo>
                  <a:pt x="365803" y="3259246"/>
                </a:lnTo>
                <a:lnTo>
                  <a:pt x="605961" y="3120590"/>
                </a:lnTo>
                <a:cubicBezTo>
                  <a:pt x="617795" y="3113758"/>
                  <a:pt x="630523" y="3109770"/>
                  <a:pt x="643408" y="3108408"/>
                </a:cubicBezTo>
                <a:close/>
                <a:moveTo>
                  <a:pt x="4038020" y="3071109"/>
                </a:moveTo>
                <a:lnTo>
                  <a:pt x="4278179" y="3209765"/>
                </a:lnTo>
                <a:cubicBezTo>
                  <a:pt x="4325512" y="3237092"/>
                  <a:pt x="4340600" y="3299573"/>
                  <a:pt x="4311879" y="3349320"/>
                </a:cubicBezTo>
                <a:cubicBezTo>
                  <a:pt x="4283158" y="3399067"/>
                  <a:pt x="4221504" y="3417241"/>
                  <a:pt x="4174170" y="3389913"/>
                </a:cubicBezTo>
                <a:lnTo>
                  <a:pt x="4043637" y="3314550"/>
                </a:lnTo>
                <a:lnTo>
                  <a:pt x="4053925" y="3296732"/>
                </a:lnTo>
                <a:lnTo>
                  <a:pt x="4184458" y="3372095"/>
                </a:lnTo>
                <a:cubicBezTo>
                  <a:pt x="4222427" y="3394017"/>
                  <a:pt x="4271886" y="3379438"/>
                  <a:pt x="4294925" y="3339532"/>
                </a:cubicBezTo>
                <a:cubicBezTo>
                  <a:pt x="4317965" y="3299626"/>
                  <a:pt x="4305862" y="3249505"/>
                  <a:pt x="4267892" y="3227583"/>
                </a:cubicBezTo>
                <a:lnTo>
                  <a:pt x="4027733" y="3088927"/>
                </a:lnTo>
                <a:close/>
                <a:moveTo>
                  <a:pt x="2995012" y="3027815"/>
                </a:moveTo>
                <a:lnTo>
                  <a:pt x="3100871" y="3210330"/>
                </a:lnTo>
                <a:lnTo>
                  <a:pt x="3324044" y="3210330"/>
                </a:lnTo>
                <a:lnTo>
                  <a:pt x="3212457" y="3402721"/>
                </a:lnTo>
                <a:lnTo>
                  <a:pt x="3324044" y="3595112"/>
                </a:lnTo>
                <a:lnTo>
                  <a:pt x="3100871" y="3595112"/>
                </a:lnTo>
                <a:lnTo>
                  <a:pt x="2995012" y="3777627"/>
                </a:lnTo>
                <a:lnTo>
                  <a:pt x="2889153" y="3595112"/>
                </a:lnTo>
                <a:lnTo>
                  <a:pt x="2665980" y="3595112"/>
                </a:lnTo>
                <a:lnTo>
                  <a:pt x="2777566" y="3402721"/>
                </a:lnTo>
                <a:lnTo>
                  <a:pt x="2665980" y="3210330"/>
                </a:lnTo>
                <a:lnTo>
                  <a:pt x="2889153" y="3210330"/>
                </a:lnTo>
                <a:close/>
                <a:moveTo>
                  <a:pt x="1750412" y="3027815"/>
                </a:moveTo>
                <a:lnTo>
                  <a:pt x="1856270" y="3210330"/>
                </a:lnTo>
                <a:lnTo>
                  <a:pt x="2079444" y="3210330"/>
                </a:lnTo>
                <a:lnTo>
                  <a:pt x="1967857" y="3402721"/>
                </a:lnTo>
                <a:lnTo>
                  <a:pt x="2079444" y="3595112"/>
                </a:lnTo>
                <a:lnTo>
                  <a:pt x="1856270" y="3595112"/>
                </a:lnTo>
                <a:lnTo>
                  <a:pt x="1750412" y="3777627"/>
                </a:lnTo>
                <a:lnTo>
                  <a:pt x="1644553" y="3595112"/>
                </a:lnTo>
                <a:lnTo>
                  <a:pt x="1421380" y="3595112"/>
                </a:lnTo>
                <a:lnTo>
                  <a:pt x="1532967" y="3402721"/>
                </a:lnTo>
                <a:lnTo>
                  <a:pt x="1421380" y="3210330"/>
                </a:lnTo>
                <a:lnTo>
                  <a:pt x="1644553" y="3210330"/>
                </a:lnTo>
                <a:close/>
                <a:moveTo>
                  <a:pt x="2220544" y="2946600"/>
                </a:moveTo>
                <a:lnTo>
                  <a:pt x="2379299" y="3220315"/>
                </a:lnTo>
                <a:lnTo>
                  <a:pt x="2538053" y="2946600"/>
                </a:lnTo>
                <a:close/>
                <a:moveTo>
                  <a:pt x="504280" y="2875722"/>
                </a:moveTo>
                <a:lnTo>
                  <a:pt x="509605" y="2895596"/>
                </a:lnTo>
                <a:lnTo>
                  <a:pt x="364014" y="2934607"/>
                </a:lnTo>
                <a:cubicBezTo>
                  <a:pt x="321664" y="2945954"/>
                  <a:pt x="297001" y="2991235"/>
                  <a:pt x="308927" y="3035745"/>
                </a:cubicBezTo>
                <a:cubicBezTo>
                  <a:pt x="320853" y="3080254"/>
                  <a:pt x="364853" y="3107137"/>
                  <a:pt x="407203" y="3095789"/>
                </a:cubicBezTo>
                <a:lnTo>
                  <a:pt x="675065" y="3024016"/>
                </a:lnTo>
                <a:lnTo>
                  <a:pt x="680390" y="3043889"/>
                </a:lnTo>
                <a:lnTo>
                  <a:pt x="412528" y="3115662"/>
                </a:lnTo>
                <a:cubicBezTo>
                  <a:pt x="359735" y="3129808"/>
                  <a:pt x="304885" y="3096296"/>
                  <a:pt x="290018" y="3040811"/>
                </a:cubicBezTo>
                <a:cubicBezTo>
                  <a:pt x="275151" y="2985326"/>
                  <a:pt x="305896" y="2928879"/>
                  <a:pt x="358689" y="2914733"/>
                </a:cubicBezTo>
                <a:close/>
                <a:moveTo>
                  <a:pt x="4186479" y="2765443"/>
                </a:moveTo>
                <a:cubicBezTo>
                  <a:pt x="4199278" y="2763423"/>
                  <a:pt x="4212604" y="2763981"/>
                  <a:pt x="4225803" y="2767518"/>
                </a:cubicBezTo>
                <a:lnTo>
                  <a:pt x="4371393" y="2806529"/>
                </a:lnTo>
                <a:lnTo>
                  <a:pt x="4366068" y="2826402"/>
                </a:lnTo>
                <a:lnTo>
                  <a:pt x="4220478" y="2787391"/>
                </a:lnTo>
                <a:cubicBezTo>
                  <a:pt x="4178128" y="2776043"/>
                  <a:pt x="4134128" y="2802926"/>
                  <a:pt x="4122202" y="2847435"/>
                </a:cubicBezTo>
                <a:cubicBezTo>
                  <a:pt x="4119220" y="2858563"/>
                  <a:pt x="4118526" y="2869738"/>
                  <a:pt x="4119823" y="2880420"/>
                </a:cubicBezTo>
                <a:lnTo>
                  <a:pt x="4120461" y="2882424"/>
                </a:lnTo>
                <a:lnTo>
                  <a:pt x="4123248" y="2879887"/>
                </a:lnTo>
                <a:cubicBezTo>
                  <a:pt x="4145418" y="2866342"/>
                  <a:pt x="4172328" y="2861500"/>
                  <a:pt x="4198725" y="2868573"/>
                </a:cubicBezTo>
                <a:lnTo>
                  <a:pt x="4344316" y="2907584"/>
                </a:lnTo>
                <a:lnTo>
                  <a:pt x="4338991" y="2927458"/>
                </a:lnTo>
                <a:lnTo>
                  <a:pt x="4193400" y="2888447"/>
                </a:lnTo>
                <a:cubicBezTo>
                  <a:pt x="4172225" y="2882773"/>
                  <a:pt x="4150638" y="2886656"/>
                  <a:pt x="4132853" y="2897523"/>
                </a:cubicBezTo>
                <a:lnTo>
                  <a:pt x="4126979" y="2902871"/>
                </a:lnTo>
                <a:lnTo>
                  <a:pt x="4129392" y="2910440"/>
                </a:lnTo>
                <a:cubicBezTo>
                  <a:pt x="4139361" y="2928742"/>
                  <a:pt x="4156114" y="2942900"/>
                  <a:pt x="4177289" y="2948573"/>
                </a:cubicBezTo>
                <a:lnTo>
                  <a:pt x="4445151" y="3020347"/>
                </a:lnTo>
                <a:lnTo>
                  <a:pt x="4439826" y="3040220"/>
                </a:lnTo>
                <a:lnTo>
                  <a:pt x="4171964" y="2968447"/>
                </a:lnTo>
                <a:cubicBezTo>
                  <a:pt x="4145567" y="2961374"/>
                  <a:pt x="4124683" y="2943726"/>
                  <a:pt x="4112256" y="2920910"/>
                </a:cubicBezTo>
                <a:lnTo>
                  <a:pt x="4111111" y="2917320"/>
                </a:lnTo>
                <a:lnTo>
                  <a:pt x="4109556" y="2918736"/>
                </a:lnTo>
                <a:cubicBezTo>
                  <a:pt x="4103092" y="2927338"/>
                  <a:pt x="4098106" y="2937364"/>
                  <a:pt x="4095124" y="2948491"/>
                </a:cubicBezTo>
                <a:cubicBezTo>
                  <a:pt x="4083198" y="2993000"/>
                  <a:pt x="4107861" y="3038281"/>
                  <a:pt x="4150211" y="3049629"/>
                </a:cubicBezTo>
                <a:lnTo>
                  <a:pt x="4418073" y="3121402"/>
                </a:lnTo>
                <a:lnTo>
                  <a:pt x="4412748" y="3141276"/>
                </a:lnTo>
                <a:lnTo>
                  <a:pt x="4144886" y="3069502"/>
                </a:lnTo>
                <a:cubicBezTo>
                  <a:pt x="4092093" y="3055357"/>
                  <a:pt x="4061348" y="2998910"/>
                  <a:pt x="4076215" y="2943424"/>
                </a:cubicBezTo>
                <a:cubicBezTo>
                  <a:pt x="4079932" y="2929553"/>
                  <a:pt x="4086147" y="2917055"/>
                  <a:pt x="4094205" y="2906332"/>
                </a:cubicBezTo>
                <a:lnTo>
                  <a:pt x="4104594" y="2896873"/>
                </a:lnTo>
                <a:lnTo>
                  <a:pt x="4100327" y="2883487"/>
                </a:lnTo>
                <a:cubicBezTo>
                  <a:pt x="4098710" y="2870172"/>
                  <a:pt x="4099576" y="2856240"/>
                  <a:pt x="4103293" y="2842369"/>
                </a:cubicBezTo>
                <a:cubicBezTo>
                  <a:pt x="4114443" y="2800755"/>
                  <a:pt x="4148083" y="2771501"/>
                  <a:pt x="4186479" y="2765443"/>
                </a:cubicBezTo>
                <a:close/>
                <a:moveTo>
                  <a:pt x="508908" y="2637439"/>
                </a:moveTo>
                <a:cubicBezTo>
                  <a:pt x="547304" y="2643497"/>
                  <a:pt x="580944" y="2672751"/>
                  <a:pt x="592094" y="2714365"/>
                </a:cubicBezTo>
                <a:cubicBezTo>
                  <a:pt x="595811" y="2728236"/>
                  <a:pt x="596677" y="2742168"/>
                  <a:pt x="595061" y="2755483"/>
                </a:cubicBezTo>
                <a:lnTo>
                  <a:pt x="590794" y="2768869"/>
                </a:lnTo>
                <a:lnTo>
                  <a:pt x="601182" y="2778328"/>
                </a:lnTo>
                <a:cubicBezTo>
                  <a:pt x="609240" y="2789051"/>
                  <a:pt x="615456" y="2801550"/>
                  <a:pt x="619172" y="2815421"/>
                </a:cubicBezTo>
                <a:cubicBezTo>
                  <a:pt x="634039" y="2870906"/>
                  <a:pt x="603294" y="2927353"/>
                  <a:pt x="550501" y="2941499"/>
                </a:cubicBezTo>
                <a:lnTo>
                  <a:pt x="404910" y="2980510"/>
                </a:lnTo>
                <a:lnTo>
                  <a:pt x="399585" y="2960636"/>
                </a:lnTo>
                <a:lnTo>
                  <a:pt x="545176" y="2921625"/>
                </a:lnTo>
                <a:cubicBezTo>
                  <a:pt x="587526" y="2910278"/>
                  <a:pt x="612189" y="2864996"/>
                  <a:pt x="600263" y="2820487"/>
                </a:cubicBezTo>
                <a:cubicBezTo>
                  <a:pt x="597282" y="2809360"/>
                  <a:pt x="592295" y="2799334"/>
                  <a:pt x="585831" y="2790732"/>
                </a:cubicBezTo>
                <a:lnTo>
                  <a:pt x="584276" y="2789316"/>
                </a:lnTo>
                <a:lnTo>
                  <a:pt x="583131" y="2792906"/>
                </a:lnTo>
                <a:cubicBezTo>
                  <a:pt x="570705" y="2815722"/>
                  <a:pt x="549820" y="2833370"/>
                  <a:pt x="523423" y="2840443"/>
                </a:cubicBezTo>
                <a:lnTo>
                  <a:pt x="377833" y="2879454"/>
                </a:lnTo>
                <a:lnTo>
                  <a:pt x="372508" y="2859581"/>
                </a:lnTo>
                <a:lnTo>
                  <a:pt x="518098" y="2820570"/>
                </a:lnTo>
                <a:cubicBezTo>
                  <a:pt x="539273" y="2814896"/>
                  <a:pt x="556026" y="2800739"/>
                  <a:pt x="565995" y="2782436"/>
                </a:cubicBezTo>
                <a:lnTo>
                  <a:pt x="568408" y="2774867"/>
                </a:lnTo>
                <a:lnTo>
                  <a:pt x="562534" y="2769519"/>
                </a:lnTo>
                <a:cubicBezTo>
                  <a:pt x="544750" y="2758653"/>
                  <a:pt x="523162" y="2754769"/>
                  <a:pt x="501987" y="2760443"/>
                </a:cubicBezTo>
                <a:lnTo>
                  <a:pt x="234125" y="2832216"/>
                </a:lnTo>
                <a:lnTo>
                  <a:pt x="228800" y="2812343"/>
                </a:lnTo>
                <a:lnTo>
                  <a:pt x="496662" y="2740569"/>
                </a:lnTo>
                <a:cubicBezTo>
                  <a:pt x="523059" y="2733496"/>
                  <a:pt x="549970" y="2738338"/>
                  <a:pt x="572139" y="2751884"/>
                </a:cubicBezTo>
                <a:lnTo>
                  <a:pt x="574926" y="2754420"/>
                </a:lnTo>
                <a:lnTo>
                  <a:pt x="575565" y="2752416"/>
                </a:lnTo>
                <a:cubicBezTo>
                  <a:pt x="576861" y="2741735"/>
                  <a:pt x="576167" y="2730559"/>
                  <a:pt x="573185" y="2719432"/>
                </a:cubicBezTo>
                <a:cubicBezTo>
                  <a:pt x="561259" y="2674923"/>
                  <a:pt x="517259" y="2648040"/>
                  <a:pt x="474910" y="2659387"/>
                </a:cubicBezTo>
                <a:lnTo>
                  <a:pt x="207047" y="2731161"/>
                </a:lnTo>
                <a:lnTo>
                  <a:pt x="201722" y="2711287"/>
                </a:lnTo>
                <a:lnTo>
                  <a:pt x="469585" y="2639514"/>
                </a:lnTo>
                <a:cubicBezTo>
                  <a:pt x="482783" y="2635977"/>
                  <a:pt x="496110" y="2635419"/>
                  <a:pt x="508908" y="2637439"/>
                </a:cubicBezTo>
                <a:close/>
                <a:moveTo>
                  <a:pt x="4164511" y="2613900"/>
                </a:moveTo>
                <a:lnTo>
                  <a:pt x="4432373" y="2685674"/>
                </a:lnTo>
                <a:cubicBezTo>
                  <a:pt x="4485166" y="2699820"/>
                  <a:pt x="4515911" y="2756267"/>
                  <a:pt x="4501044" y="2811752"/>
                </a:cubicBezTo>
                <a:cubicBezTo>
                  <a:pt x="4486177" y="2867237"/>
                  <a:pt x="4431327" y="2900749"/>
                  <a:pt x="4378534" y="2886603"/>
                </a:cubicBezTo>
                <a:lnTo>
                  <a:pt x="4232943" y="2847592"/>
                </a:lnTo>
                <a:lnTo>
                  <a:pt x="4238268" y="2827719"/>
                </a:lnTo>
                <a:lnTo>
                  <a:pt x="4383859" y="2866730"/>
                </a:lnTo>
                <a:cubicBezTo>
                  <a:pt x="4426209" y="2878077"/>
                  <a:pt x="4470209" y="2851194"/>
                  <a:pt x="4482135" y="2806685"/>
                </a:cubicBezTo>
                <a:cubicBezTo>
                  <a:pt x="4494061" y="2762176"/>
                  <a:pt x="4469398" y="2716895"/>
                  <a:pt x="4427048" y="2705547"/>
                </a:cubicBezTo>
                <a:lnTo>
                  <a:pt x="4159186" y="2633774"/>
                </a:lnTo>
                <a:close/>
                <a:moveTo>
                  <a:pt x="3520426" y="2572762"/>
                </a:moveTo>
                <a:lnTo>
                  <a:pt x="3574747" y="2666420"/>
                </a:lnTo>
                <a:lnTo>
                  <a:pt x="3629068" y="2572762"/>
                </a:lnTo>
                <a:close/>
                <a:moveTo>
                  <a:pt x="1111653" y="2572762"/>
                </a:moveTo>
                <a:lnTo>
                  <a:pt x="1165974" y="2666420"/>
                </a:lnTo>
                <a:lnTo>
                  <a:pt x="1220296" y="2572762"/>
                </a:lnTo>
                <a:close/>
                <a:moveTo>
                  <a:pt x="1815441" y="2507832"/>
                </a:moveTo>
                <a:lnTo>
                  <a:pt x="1645279" y="2801215"/>
                </a:lnTo>
                <a:lnTo>
                  <a:pt x="1985603" y="2801215"/>
                </a:lnTo>
                <a:close/>
                <a:moveTo>
                  <a:pt x="2943156" y="2507830"/>
                </a:moveTo>
                <a:lnTo>
                  <a:pt x="2772993" y="2801215"/>
                </a:lnTo>
                <a:lnTo>
                  <a:pt x="3113319" y="2801215"/>
                </a:lnTo>
                <a:close/>
                <a:moveTo>
                  <a:pt x="973037" y="2422628"/>
                </a:moveTo>
                <a:lnTo>
                  <a:pt x="914812" y="2523015"/>
                </a:lnTo>
                <a:lnTo>
                  <a:pt x="1031262" y="2523015"/>
                </a:lnTo>
                <a:close/>
                <a:moveTo>
                  <a:pt x="3381810" y="2422627"/>
                </a:moveTo>
                <a:lnTo>
                  <a:pt x="3323585" y="2523015"/>
                </a:lnTo>
                <a:lnTo>
                  <a:pt x="3440035" y="2523015"/>
                </a:lnTo>
                <a:close/>
                <a:moveTo>
                  <a:pt x="3767684" y="2422627"/>
                </a:moveTo>
                <a:lnTo>
                  <a:pt x="3709459" y="2523015"/>
                </a:lnTo>
                <a:lnTo>
                  <a:pt x="3825909" y="2523015"/>
                </a:lnTo>
                <a:close/>
                <a:moveTo>
                  <a:pt x="1358911" y="2422627"/>
                </a:moveTo>
                <a:lnTo>
                  <a:pt x="1300686" y="2523015"/>
                </a:lnTo>
                <a:lnTo>
                  <a:pt x="1417136" y="2523015"/>
                </a:lnTo>
                <a:close/>
                <a:moveTo>
                  <a:pt x="284020" y="2376672"/>
                </a:moveTo>
                <a:lnTo>
                  <a:pt x="434747" y="2376672"/>
                </a:lnTo>
                <a:lnTo>
                  <a:pt x="434747" y="2397247"/>
                </a:lnTo>
                <a:lnTo>
                  <a:pt x="284020" y="2397247"/>
                </a:lnTo>
                <a:cubicBezTo>
                  <a:pt x="240176" y="2397247"/>
                  <a:pt x="204634" y="2434602"/>
                  <a:pt x="204634" y="2480681"/>
                </a:cubicBezTo>
                <a:cubicBezTo>
                  <a:pt x="204634" y="2526760"/>
                  <a:pt x="240176" y="2564115"/>
                  <a:pt x="284020" y="2564115"/>
                </a:cubicBezTo>
                <a:lnTo>
                  <a:pt x="561331" y="2564115"/>
                </a:lnTo>
                <a:lnTo>
                  <a:pt x="561331" y="2584690"/>
                </a:lnTo>
                <a:lnTo>
                  <a:pt x="284020" y="2584690"/>
                </a:lnTo>
                <a:cubicBezTo>
                  <a:pt x="229364" y="2584690"/>
                  <a:pt x="185057" y="2538123"/>
                  <a:pt x="185057" y="2480681"/>
                </a:cubicBezTo>
                <a:cubicBezTo>
                  <a:pt x="185057" y="2423239"/>
                  <a:pt x="229364" y="2376672"/>
                  <a:pt x="284020" y="2376672"/>
                </a:cubicBezTo>
                <a:close/>
                <a:moveTo>
                  <a:pt x="4267320" y="2272052"/>
                </a:moveTo>
                <a:lnTo>
                  <a:pt x="4418047" y="2272052"/>
                </a:lnTo>
                <a:lnTo>
                  <a:pt x="4418047" y="2292626"/>
                </a:lnTo>
                <a:lnTo>
                  <a:pt x="4267320" y="2292626"/>
                </a:lnTo>
                <a:cubicBezTo>
                  <a:pt x="4223476" y="2292626"/>
                  <a:pt x="4187934" y="2329981"/>
                  <a:pt x="4187934" y="2376061"/>
                </a:cubicBezTo>
                <a:cubicBezTo>
                  <a:pt x="4187934" y="2387580"/>
                  <a:pt x="4190155" y="2398555"/>
                  <a:pt x="4194173" y="2408537"/>
                </a:cubicBezTo>
                <a:lnTo>
                  <a:pt x="4195308" y="2410307"/>
                </a:lnTo>
                <a:lnTo>
                  <a:pt x="4197343" y="2407136"/>
                </a:lnTo>
                <a:cubicBezTo>
                  <a:pt x="4215252" y="2388314"/>
                  <a:pt x="4239992" y="2376672"/>
                  <a:pt x="4267320" y="2376672"/>
                </a:cubicBezTo>
                <a:lnTo>
                  <a:pt x="4418047" y="2376672"/>
                </a:lnTo>
                <a:lnTo>
                  <a:pt x="4418047" y="2397247"/>
                </a:lnTo>
                <a:lnTo>
                  <a:pt x="4267320" y="2397247"/>
                </a:lnTo>
                <a:cubicBezTo>
                  <a:pt x="4245398" y="2397247"/>
                  <a:pt x="4225552" y="2406585"/>
                  <a:pt x="4211186" y="2421684"/>
                </a:cubicBezTo>
                <a:lnTo>
                  <a:pt x="4206896" y="2428371"/>
                </a:lnTo>
                <a:lnTo>
                  <a:pt x="4211186" y="2435057"/>
                </a:lnTo>
                <a:cubicBezTo>
                  <a:pt x="4225552" y="2450156"/>
                  <a:pt x="4245398" y="2459495"/>
                  <a:pt x="4267320" y="2459495"/>
                </a:cubicBezTo>
                <a:lnTo>
                  <a:pt x="4544632" y="2459495"/>
                </a:lnTo>
                <a:lnTo>
                  <a:pt x="4544632" y="2480069"/>
                </a:lnTo>
                <a:lnTo>
                  <a:pt x="4267320" y="2480069"/>
                </a:lnTo>
                <a:cubicBezTo>
                  <a:pt x="4239992" y="2480069"/>
                  <a:pt x="4215252" y="2468428"/>
                  <a:pt x="4197343" y="2449606"/>
                </a:cubicBezTo>
                <a:lnTo>
                  <a:pt x="4195308" y="2446434"/>
                </a:lnTo>
                <a:lnTo>
                  <a:pt x="4194173" y="2448205"/>
                </a:lnTo>
                <a:cubicBezTo>
                  <a:pt x="4190155" y="2458187"/>
                  <a:pt x="4187934" y="2469161"/>
                  <a:pt x="4187934" y="2480681"/>
                </a:cubicBezTo>
                <a:cubicBezTo>
                  <a:pt x="4187934" y="2526760"/>
                  <a:pt x="4223476" y="2564115"/>
                  <a:pt x="4267320" y="2564115"/>
                </a:cubicBezTo>
                <a:lnTo>
                  <a:pt x="4544632" y="2564115"/>
                </a:lnTo>
                <a:lnTo>
                  <a:pt x="4544632" y="2584690"/>
                </a:lnTo>
                <a:lnTo>
                  <a:pt x="4267320" y="2584690"/>
                </a:lnTo>
                <a:cubicBezTo>
                  <a:pt x="4212665" y="2584690"/>
                  <a:pt x="4168358" y="2538123"/>
                  <a:pt x="4168358" y="2480681"/>
                </a:cubicBezTo>
                <a:cubicBezTo>
                  <a:pt x="4168358" y="2466320"/>
                  <a:pt x="4171127" y="2452639"/>
                  <a:pt x="4176135" y="2440196"/>
                </a:cubicBezTo>
                <a:lnTo>
                  <a:pt x="4183721" y="2428371"/>
                </a:lnTo>
                <a:lnTo>
                  <a:pt x="4176135" y="2416545"/>
                </a:lnTo>
                <a:cubicBezTo>
                  <a:pt x="4171127" y="2404102"/>
                  <a:pt x="4168358" y="2390421"/>
                  <a:pt x="4168358" y="2376061"/>
                </a:cubicBezTo>
                <a:cubicBezTo>
                  <a:pt x="4168358" y="2318618"/>
                  <a:pt x="4212665" y="2272052"/>
                  <a:pt x="4267320" y="2272052"/>
                </a:cubicBezTo>
                <a:close/>
                <a:moveTo>
                  <a:pt x="3706938" y="2233381"/>
                </a:moveTo>
                <a:lnTo>
                  <a:pt x="3766424" y="2335942"/>
                </a:lnTo>
                <a:lnTo>
                  <a:pt x="3825909" y="2233381"/>
                </a:lnTo>
                <a:close/>
                <a:moveTo>
                  <a:pt x="3491572" y="2233381"/>
                </a:moveTo>
                <a:lnTo>
                  <a:pt x="3407579" y="2378198"/>
                </a:lnTo>
                <a:lnTo>
                  <a:pt x="3491573" y="2523015"/>
                </a:lnTo>
                <a:lnTo>
                  <a:pt x="3657921" y="2523015"/>
                </a:lnTo>
                <a:lnTo>
                  <a:pt x="3741915" y="2378198"/>
                </a:lnTo>
                <a:lnTo>
                  <a:pt x="3657922" y="2233381"/>
                </a:lnTo>
                <a:close/>
                <a:moveTo>
                  <a:pt x="3323585" y="2233381"/>
                </a:moveTo>
                <a:lnTo>
                  <a:pt x="3383070" y="2335942"/>
                </a:lnTo>
                <a:lnTo>
                  <a:pt x="3442556" y="2233381"/>
                </a:lnTo>
                <a:close/>
                <a:moveTo>
                  <a:pt x="1298165" y="2233381"/>
                </a:moveTo>
                <a:lnTo>
                  <a:pt x="1357651" y="2335943"/>
                </a:lnTo>
                <a:lnTo>
                  <a:pt x="1417136" y="2233381"/>
                </a:lnTo>
                <a:close/>
                <a:moveTo>
                  <a:pt x="1082800" y="2233381"/>
                </a:moveTo>
                <a:lnTo>
                  <a:pt x="998806" y="2378198"/>
                </a:lnTo>
                <a:lnTo>
                  <a:pt x="1082800" y="2523015"/>
                </a:lnTo>
                <a:lnTo>
                  <a:pt x="1249149" y="2523015"/>
                </a:lnTo>
                <a:lnTo>
                  <a:pt x="1333143" y="2378198"/>
                </a:lnTo>
                <a:lnTo>
                  <a:pt x="1249149" y="2233381"/>
                </a:lnTo>
                <a:close/>
                <a:moveTo>
                  <a:pt x="914812" y="2233381"/>
                </a:moveTo>
                <a:lnTo>
                  <a:pt x="974297" y="2335942"/>
                </a:lnTo>
                <a:lnTo>
                  <a:pt x="1033782" y="2233381"/>
                </a:lnTo>
                <a:close/>
                <a:moveTo>
                  <a:pt x="4168358" y="2139533"/>
                </a:moveTo>
                <a:lnTo>
                  <a:pt x="4445669" y="2139533"/>
                </a:lnTo>
                <a:cubicBezTo>
                  <a:pt x="4500324" y="2139533"/>
                  <a:pt x="4544632" y="2186099"/>
                  <a:pt x="4544632" y="2243541"/>
                </a:cubicBezTo>
                <a:cubicBezTo>
                  <a:pt x="4544632" y="2300984"/>
                  <a:pt x="4500324" y="2347550"/>
                  <a:pt x="4445669" y="2347550"/>
                </a:cubicBezTo>
                <a:lnTo>
                  <a:pt x="4294942" y="2347550"/>
                </a:lnTo>
                <a:lnTo>
                  <a:pt x="4294942" y="2326975"/>
                </a:lnTo>
                <a:lnTo>
                  <a:pt x="4445669" y="2326975"/>
                </a:lnTo>
                <a:cubicBezTo>
                  <a:pt x="4489513" y="2326975"/>
                  <a:pt x="4525055" y="2289620"/>
                  <a:pt x="4525055" y="2243541"/>
                </a:cubicBezTo>
                <a:cubicBezTo>
                  <a:pt x="4525055" y="2197462"/>
                  <a:pt x="4489513" y="2160107"/>
                  <a:pt x="4445669" y="2160107"/>
                </a:cubicBezTo>
                <a:lnTo>
                  <a:pt x="4168358" y="2160107"/>
                </a:lnTo>
                <a:close/>
                <a:moveTo>
                  <a:pt x="185057" y="2139533"/>
                </a:moveTo>
                <a:lnTo>
                  <a:pt x="462369" y="2139533"/>
                </a:lnTo>
                <a:cubicBezTo>
                  <a:pt x="517024" y="2139533"/>
                  <a:pt x="561331" y="2186099"/>
                  <a:pt x="561331" y="2243541"/>
                </a:cubicBezTo>
                <a:cubicBezTo>
                  <a:pt x="561331" y="2257902"/>
                  <a:pt x="558562" y="2271583"/>
                  <a:pt x="553554" y="2284026"/>
                </a:cubicBezTo>
                <a:lnTo>
                  <a:pt x="545968" y="2295851"/>
                </a:lnTo>
                <a:lnTo>
                  <a:pt x="553554" y="2307677"/>
                </a:lnTo>
                <a:cubicBezTo>
                  <a:pt x="558562" y="2320120"/>
                  <a:pt x="561331" y="2333801"/>
                  <a:pt x="561331" y="2348162"/>
                </a:cubicBezTo>
                <a:cubicBezTo>
                  <a:pt x="561331" y="2405604"/>
                  <a:pt x="517024" y="2452170"/>
                  <a:pt x="462369" y="2452170"/>
                </a:cubicBezTo>
                <a:lnTo>
                  <a:pt x="311642" y="2452170"/>
                </a:lnTo>
                <a:lnTo>
                  <a:pt x="311642" y="2431596"/>
                </a:lnTo>
                <a:lnTo>
                  <a:pt x="462369" y="2431596"/>
                </a:lnTo>
                <a:cubicBezTo>
                  <a:pt x="506212" y="2431596"/>
                  <a:pt x="541755" y="2394241"/>
                  <a:pt x="541755" y="2348162"/>
                </a:cubicBezTo>
                <a:cubicBezTo>
                  <a:pt x="541755" y="2336642"/>
                  <a:pt x="539533" y="2325667"/>
                  <a:pt x="535516" y="2315685"/>
                </a:cubicBezTo>
                <a:lnTo>
                  <a:pt x="534381" y="2313915"/>
                </a:lnTo>
                <a:lnTo>
                  <a:pt x="532346" y="2317086"/>
                </a:lnTo>
                <a:cubicBezTo>
                  <a:pt x="514437" y="2335908"/>
                  <a:pt x="489696" y="2347550"/>
                  <a:pt x="462369" y="2347550"/>
                </a:cubicBezTo>
                <a:lnTo>
                  <a:pt x="311642" y="2347550"/>
                </a:lnTo>
                <a:lnTo>
                  <a:pt x="311642" y="2326975"/>
                </a:lnTo>
                <a:lnTo>
                  <a:pt x="462369" y="2326975"/>
                </a:lnTo>
                <a:cubicBezTo>
                  <a:pt x="484290" y="2326975"/>
                  <a:pt x="504137" y="2317637"/>
                  <a:pt x="518503" y="2302538"/>
                </a:cubicBezTo>
                <a:lnTo>
                  <a:pt x="522793" y="2295851"/>
                </a:lnTo>
                <a:lnTo>
                  <a:pt x="518503" y="2289165"/>
                </a:lnTo>
                <a:cubicBezTo>
                  <a:pt x="504137" y="2274067"/>
                  <a:pt x="484290" y="2264728"/>
                  <a:pt x="462369" y="2264728"/>
                </a:cubicBezTo>
                <a:lnTo>
                  <a:pt x="185057" y="2264728"/>
                </a:lnTo>
                <a:lnTo>
                  <a:pt x="185057" y="2244153"/>
                </a:lnTo>
                <a:lnTo>
                  <a:pt x="462369" y="2244153"/>
                </a:lnTo>
                <a:cubicBezTo>
                  <a:pt x="489696" y="2244153"/>
                  <a:pt x="514437" y="2255795"/>
                  <a:pt x="532346" y="2274617"/>
                </a:cubicBezTo>
                <a:lnTo>
                  <a:pt x="534381" y="2277788"/>
                </a:lnTo>
                <a:lnTo>
                  <a:pt x="535516" y="2276018"/>
                </a:lnTo>
                <a:cubicBezTo>
                  <a:pt x="539533" y="2266036"/>
                  <a:pt x="541755" y="2255061"/>
                  <a:pt x="541755" y="2243541"/>
                </a:cubicBezTo>
                <a:cubicBezTo>
                  <a:pt x="541755" y="2197462"/>
                  <a:pt x="506212" y="2160107"/>
                  <a:pt x="462369" y="2160107"/>
                </a:cubicBezTo>
                <a:lnTo>
                  <a:pt x="185057" y="2160107"/>
                </a:lnTo>
                <a:close/>
                <a:moveTo>
                  <a:pt x="3574747" y="2089977"/>
                </a:moveTo>
                <a:lnTo>
                  <a:pt x="3517905" y="2187980"/>
                </a:lnTo>
                <a:lnTo>
                  <a:pt x="3631589" y="2187980"/>
                </a:lnTo>
                <a:close/>
                <a:moveTo>
                  <a:pt x="1165974" y="2089977"/>
                </a:moveTo>
                <a:lnTo>
                  <a:pt x="1109132" y="2187980"/>
                </a:lnTo>
                <a:lnTo>
                  <a:pt x="1222816" y="2187980"/>
                </a:lnTo>
                <a:close/>
                <a:moveTo>
                  <a:pt x="3574747" y="2005465"/>
                </a:moveTo>
                <a:lnTo>
                  <a:pt x="3680606" y="2187980"/>
                </a:lnTo>
                <a:lnTo>
                  <a:pt x="3903779" y="2187980"/>
                </a:lnTo>
                <a:lnTo>
                  <a:pt x="3792192" y="2380371"/>
                </a:lnTo>
                <a:lnTo>
                  <a:pt x="3903779" y="2572762"/>
                </a:lnTo>
                <a:lnTo>
                  <a:pt x="3680606" y="2572762"/>
                </a:lnTo>
                <a:lnTo>
                  <a:pt x="3574747" y="2755277"/>
                </a:lnTo>
                <a:lnTo>
                  <a:pt x="3468888" y="2572762"/>
                </a:lnTo>
                <a:lnTo>
                  <a:pt x="3245715" y="2572762"/>
                </a:lnTo>
                <a:lnTo>
                  <a:pt x="3357302" y="2380371"/>
                </a:lnTo>
                <a:lnTo>
                  <a:pt x="3245715" y="2187980"/>
                </a:lnTo>
                <a:lnTo>
                  <a:pt x="3468888" y="2187980"/>
                </a:lnTo>
                <a:close/>
                <a:moveTo>
                  <a:pt x="1165974" y="2005465"/>
                </a:moveTo>
                <a:lnTo>
                  <a:pt x="1271832" y="2187980"/>
                </a:lnTo>
                <a:lnTo>
                  <a:pt x="1495006" y="2187980"/>
                </a:lnTo>
                <a:lnTo>
                  <a:pt x="1383419" y="2380371"/>
                </a:lnTo>
                <a:lnTo>
                  <a:pt x="1495006" y="2572762"/>
                </a:lnTo>
                <a:lnTo>
                  <a:pt x="1271832" y="2572762"/>
                </a:lnTo>
                <a:lnTo>
                  <a:pt x="1165974" y="2755277"/>
                </a:lnTo>
                <a:lnTo>
                  <a:pt x="1060115" y="2572762"/>
                </a:lnTo>
                <a:lnTo>
                  <a:pt x="836942" y="2572762"/>
                </a:lnTo>
                <a:lnTo>
                  <a:pt x="948528" y="2380371"/>
                </a:lnTo>
                <a:lnTo>
                  <a:pt x="836942" y="2187980"/>
                </a:lnTo>
                <a:lnTo>
                  <a:pt x="1060115" y="2187980"/>
                </a:lnTo>
                <a:close/>
                <a:moveTo>
                  <a:pt x="2765627" y="1954761"/>
                </a:moveTo>
                <a:lnTo>
                  <a:pt x="2939473" y="2254496"/>
                </a:lnTo>
                <a:lnTo>
                  <a:pt x="3113319" y="1954761"/>
                </a:lnTo>
                <a:close/>
                <a:moveTo>
                  <a:pt x="2136221" y="1954761"/>
                </a:moveTo>
                <a:lnTo>
                  <a:pt x="1890750" y="2377988"/>
                </a:lnTo>
                <a:lnTo>
                  <a:pt x="2136221" y="2801215"/>
                </a:lnTo>
                <a:lnTo>
                  <a:pt x="2622376" y="2801215"/>
                </a:lnTo>
                <a:lnTo>
                  <a:pt x="2867848" y="2377988"/>
                </a:lnTo>
                <a:lnTo>
                  <a:pt x="2622376" y="1954761"/>
                </a:lnTo>
                <a:close/>
                <a:moveTo>
                  <a:pt x="1645279" y="1954761"/>
                </a:moveTo>
                <a:lnTo>
                  <a:pt x="1819124" y="2254494"/>
                </a:lnTo>
                <a:lnTo>
                  <a:pt x="1992969" y="1954761"/>
                </a:lnTo>
                <a:close/>
                <a:moveTo>
                  <a:pt x="311829" y="1835544"/>
                </a:moveTo>
                <a:cubicBezTo>
                  <a:pt x="324628" y="1833525"/>
                  <a:pt x="337954" y="1834082"/>
                  <a:pt x="351153" y="1837619"/>
                </a:cubicBezTo>
                <a:lnTo>
                  <a:pt x="496743" y="1876630"/>
                </a:lnTo>
                <a:lnTo>
                  <a:pt x="491418" y="1896503"/>
                </a:lnTo>
                <a:lnTo>
                  <a:pt x="345828" y="1857492"/>
                </a:lnTo>
                <a:cubicBezTo>
                  <a:pt x="303478" y="1846145"/>
                  <a:pt x="259478" y="1873028"/>
                  <a:pt x="247552" y="1917537"/>
                </a:cubicBezTo>
                <a:cubicBezTo>
                  <a:pt x="235626" y="1962046"/>
                  <a:pt x="260289" y="2007327"/>
                  <a:pt x="302639" y="2018675"/>
                </a:cubicBezTo>
                <a:lnTo>
                  <a:pt x="570501" y="2090449"/>
                </a:lnTo>
                <a:lnTo>
                  <a:pt x="565176" y="2110322"/>
                </a:lnTo>
                <a:lnTo>
                  <a:pt x="297314" y="2038548"/>
                </a:lnTo>
                <a:cubicBezTo>
                  <a:pt x="244521" y="2024403"/>
                  <a:pt x="213776" y="1967955"/>
                  <a:pt x="228643" y="1912470"/>
                </a:cubicBezTo>
                <a:cubicBezTo>
                  <a:pt x="239793" y="1870856"/>
                  <a:pt x="273433" y="1841602"/>
                  <a:pt x="311829" y="1835544"/>
                </a:cubicBezTo>
                <a:close/>
                <a:moveTo>
                  <a:pt x="4324774" y="1743712"/>
                </a:moveTo>
                <a:lnTo>
                  <a:pt x="4330099" y="1763586"/>
                </a:lnTo>
                <a:lnTo>
                  <a:pt x="4184509" y="1802597"/>
                </a:lnTo>
                <a:cubicBezTo>
                  <a:pt x="4142159" y="1813944"/>
                  <a:pt x="4117496" y="1859226"/>
                  <a:pt x="4129422" y="1903735"/>
                </a:cubicBezTo>
                <a:cubicBezTo>
                  <a:pt x="4132403" y="1914862"/>
                  <a:pt x="4137390" y="1924888"/>
                  <a:pt x="4143853" y="1933490"/>
                </a:cubicBezTo>
                <a:lnTo>
                  <a:pt x="4145409" y="1934906"/>
                </a:lnTo>
                <a:lnTo>
                  <a:pt x="4146553" y="1931316"/>
                </a:lnTo>
                <a:cubicBezTo>
                  <a:pt x="4158980" y="1908500"/>
                  <a:pt x="4179865" y="1890852"/>
                  <a:pt x="4206261" y="1883779"/>
                </a:cubicBezTo>
                <a:lnTo>
                  <a:pt x="4351852" y="1844768"/>
                </a:lnTo>
                <a:lnTo>
                  <a:pt x="4357177" y="1864641"/>
                </a:lnTo>
                <a:lnTo>
                  <a:pt x="4211586" y="1903652"/>
                </a:lnTo>
                <a:cubicBezTo>
                  <a:pt x="4190412" y="1909326"/>
                  <a:pt x="4173658" y="1923483"/>
                  <a:pt x="4163690" y="1941786"/>
                </a:cubicBezTo>
                <a:lnTo>
                  <a:pt x="4161277" y="1949355"/>
                </a:lnTo>
                <a:lnTo>
                  <a:pt x="4167151" y="1954703"/>
                </a:lnTo>
                <a:cubicBezTo>
                  <a:pt x="4184935" y="1965569"/>
                  <a:pt x="4206523" y="1969453"/>
                  <a:pt x="4227697" y="1963779"/>
                </a:cubicBezTo>
                <a:lnTo>
                  <a:pt x="4495560" y="1892006"/>
                </a:lnTo>
                <a:lnTo>
                  <a:pt x="4500885" y="1911879"/>
                </a:lnTo>
                <a:lnTo>
                  <a:pt x="4233022" y="1983653"/>
                </a:lnTo>
                <a:cubicBezTo>
                  <a:pt x="4206626" y="1990726"/>
                  <a:pt x="4179715" y="1985884"/>
                  <a:pt x="4157545" y="1972338"/>
                </a:cubicBezTo>
                <a:lnTo>
                  <a:pt x="4154759" y="1969802"/>
                </a:lnTo>
                <a:lnTo>
                  <a:pt x="4154120" y="1971806"/>
                </a:lnTo>
                <a:cubicBezTo>
                  <a:pt x="4152824" y="1982487"/>
                  <a:pt x="4153518" y="1993663"/>
                  <a:pt x="4156499" y="2004790"/>
                </a:cubicBezTo>
                <a:cubicBezTo>
                  <a:pt x="4168426" y="2049300"/>
                  <a:pt x="4212425" y="2076183"/>
                  <a:pt x="4254775" y="2064835"/>
                </a:cubicBezTo>
                <a:lnTo>
                  <a:pt x="4522637" y="1993061"/>
                </a:lnTo>
                <a:lnTo>
                  <a:pt x="4527962" y="2012935"/>
                </a:lnTo>
                <a:lnTo>
                  <a:pt x="4260100" y="2084708"/>
                </a:lnTo>
                <a:cubicBezTo>
                  <a:pt x="4207307" y="2098854"/>
                  <a:pt x="4152457" y="2065342"/>
                  <a:pt x="4137590" y="2009857"/>
                </a:cubicBezTo>
                <a:cubicBezTo>
                  <a:pt x="4133873" y="1995986"/>
                  <a:pt x="4133007" y="1982054"/>
                  <a:pt x="4134624" y="1968739"/>
                </a:cubicBezTo>
                <a:lnTo>
                  <a:pt x="4138891" y="1955353"/>
                </a:lnTo>
                <a:lnTo>
                  <a:pt x="4128503" y="1945894"/>
                </a:lnTo>
                <a:cubicBezTo>
                  <a:pt x="4120445" y="1935171"/>
                  <a:pt x="4114229" y="1922672"/>
                  <a:pt x="4110512" y="1908801"/>
                </a:cubicBezTo>
                <a:cubicBezTo>
                  <a:pt x="4095645" y="1853316"/>
                  <a:pt x="4126390" y="1796869"/>
                  <a:pt x="4179184" y="1782723"/>
                </a:cubicBezTo>
                <a:close/>
                <a:moveTo>
                  <a:pt x="4356481" y="1606485"/>
                </a:moveTo>
                <a:cubicBezTo>
                  <a:pt x="4394876" y="1612543"/>
                  <a:pt x="4428517" y="1641797"/>
                  <a:pt x="4439667" y="1683411"/>
                </a:cubicBezTo>
                <a:cubicBezTo>
                  <a:pt x="4454534" y="1738896"/>
                  <a:pt x="4423789" y="1795343"/>
                  <a:pt x="4370996" y="1809489"/>
                </a:cubicBezTo>
                <a:lnTo>
                  <a:pt x="4225405" y="1848500"/>
                </a:lnTo>
                <a:lnTo>
                  <a:pt x="4220080" y="1828626"/>
                </a:lnTo>
                <a:lnTo>
                  <a:pt x="4365671" y="1789615"/>
                </a:lnTo>
                <a:cubicBezTo>
                  <a:pt x="4408020" y="1778268"/>
                  <a:pt x="4432684" y="1732987"/>
                  <a:pt x="4420758" y="1688477"/>
                </a:cubicBezTo>
                <a:cubicBezTo>
                  <a:pt x="4408831" y="1643968"/>
                  <a:pt x="4364832" y="1617085"/>
                  <a:pt x="4322482" y="1628433"/>
                </a:cubicBezTo>
                <a:lnTo>
                  <a:pt x="4054620" y="1700206"/>
                </a:lnTo>
                <a:lnTo>
                  <a:pt x="4049295" y="1680333"/>
                </a:lnTo>
                <a:lnTo>
                  <a:pt x="4317157" y="1608560"/>
                </a:lnTo>
                <a:cubicBezTo>
                  <a:pt x="4330355" y="1605023"/>
                  <a:pt x="4343682" y="1604465"/>
                  <a:pt x="4356481" y="1606485"/>
                </a:cubicBezTo>
                <a:close/>
                <a:moveTo>
                  <a:pt x="316938" y="1582946"/>
                </a:moveTo>
                <a:lnTo>
                  <a:pt x="584801" y="1654720"/>
                </a:lnTo>
                <a:cubicBezTo>
                  <a:pt x="637594" y="1668865"/>
                  <a:pt x="668339" y="1725312"/>
                  <a:pt x="653472" y="1780798"/>
                </a:cubicBezTo>
                <a:cubicBezTo>
                  <a:pt x="649755" y="1794669"/>
                  <a:pt x="643539" y="1807167"/>
                  <a:pt x="635481" y="1817890"/>
                </a:cubicBezTo>
                <a:lnTo>
                  <a:pt x="625093" y="1827349"/>
                </a:lnTo>
                <a:lnTo>
                  <a:pt x="629360" y="1840735"/>
                </a:lnTo>
                <a:cubicBezTo>
                  <a:pt x="630977" y="1854050"/>
                  <a:pt x="630111" y="1867982"/>
                  <a:pt x="626394" y="1881853"/>
                </a:cubicBezTo>
                <a:cubicBezTo>
                  <a:pt x="611527" y="1937338"/>
                  <a:pt x="556677" y="1970850"/>
                  <a:pt x="503884" y="1956704"/>
                </a:cubicBezTo>
                <a:lnTo>
                  <a:pt x="358293" y="1917693"/>
                </a:lnTo>
                <a:lnTo>
                  <a:pt x="363618" y="1897820"/>
                </a:lnTo>
                <a:lnTo>
                  <a:pt x="509209" y="1936831"/>
                </a:lnTo>
                <a:cubicBezTo>
                  <a:pt x="551559" y="1948179"/>
                  <a:pt x="595559" y="1921296"/>
                  <a:pt x="607485" y="1876787"/>
                </a:cubicBezTo>
                <a:cubicBezTo>
                  <a:pt x="610466" y="1865659"/>
                  <a:pt x="611161" y="1854484"/>
                  <a:pt x="609864" y="1843802"/>
                </a:cubicBezTo>
                <a:lnTo>
                  <a:pt x="609225" y="1841798"/>
                </a:lnTo>
                <a:lnTo>
                  <a:pt x="606439" y="1844335"/>
                </a:lnTo>
                <a:cubicBezTo>
                  <a:pt x="584269" y="1857880"/>
                  <a:pt x="557358" y="1862722"/>
                  <a:pt x="530962" y="1855649"/>
                </a:cubicBezTo>
                <a:lnTo>
                  <a:pt x="385371" y="1816638"/>
                </a:lnTo>
                <a:lnTo>
                  <a:pt x="390696" y="1796764"/>
                </a:lnTo>
                <a:lnTo>
                  <a:pt x="536287" y="1835775"/>
                </a:lnTo>
                <a:cubicBezTo>
                  <a:pt x="557462" y="1841449"/>
                  <a:pt x="579049" y="1837566"/>
                  <a:pt x="596833" y="1826699"/>
                </a:cubicBezTo>
                <a:lnTo>
                  <a:pt x="602708" y="1821351"/>
                </a:lnTo>
                <a:lnTo>
                  <a:pt x="600295" y="1813782"/>
                </a:lnTo>
                <a:cubicBezTo>
                  <a:pt x="590326" y="1795480"/>
                  <a:pt x="573573" y="1781322"/>
                  <a:pt x="552398" y="1775649"/>
                </a:cubicBezTo>
                <a:lnTo>
                  <a:pt x="284536" y="1703875"/>
                </a:lnTo>
                <a:lnTo>
                  <a:pt x="289861" y="1684002"/>
                </a:lnTo>
                <a:lnTo>
                  <a:pt x="557723" y="1755775"/>
                </a:lnTo>
                <a:cubicBezTo>
                  <a:pt x="584120" y="1762848"/>
                  <a:pt x="605004" y="1780496"/>
                  <a:pt x="617431" y="1803312"/>
                </a:cubicBezTo>
                <a:lnTo>
                  <a:pt x="618576" y="1806902"/>
                </a:lnTo>
                <a:lnTo>
                  <a:pt x="620131" y="1805486"/>
                </a:lnTo>
                <a:cubicBezTo>
                  <a:pt x="626595" y="1796884"/>
                  <a:pt x="631581" y="1786858"/>
                  <a:pt x="634563" y="1775731"/>
                </a:cubicBezTo>
                <a:cubicBezTo>
                  <a:pt x="646489" y="1731222"/>
                  <a:pt x="621825" y="1685941"/>
                  <a:pt x="579476" y="1674593"/>
                </a:cubicBezTo>
                <a:lnTo>
                  <a:pt x="311613" y="1602820"/>
                </a:lnTo>
                <a:close/>
                <a:moveTo>
                  <a:pt x="2379299" y="1535661"/>
                </a:moveTo>
                <a:lnTo>
                  <a:pt x="2213178" y="1822076"/>
                </a:lnTo>
                <a:lnTo>
                  <a:pt x="2545419" y="1822076"/>
                </a:lnTo>
                <a:close/>
                <a:moveTo>
                  <a:pt x="2940691" y="1531362"/>
                </a:moveTo>
                <a:lnTo>
                  <a:pt x="2995012" y="1625020"/>
                </a:lnTo>
                <a:lnTo>
                  <a:pt x="3049333" y="1531362"/>
                </a:lnTo>
                <a:close/>
                <a:moveTo>
                  <a:pt x="1696091" y="1531362"/>
                </a:moveTo>
                <a:lnTo>
                  <a:pt x="1750412" y="1625020"/>
                </a:lnTo>
                <a:lnTo>
                  <a:pt x="1804734" y="1531362"/>
                </a:lnTo>
                <a:close/>
                <a:moveTo>
                  <a:pt x="2802075" y="1381227"/>
                </a:moveTo>
                <a:lnTo>
                  <a:pt x="2743850" y="1481615"/>
                </a:lnTo>
                <a:lnTo>
                  <a:pt x="2860300" y="1481615"/>
                </a:lnTo>
                <a:close/>
                <a:moveTo>
                  <a:pt x="1557475" y="1381227"/>
                </a:moveTo>
                <a:lnTo>
                  <a:pt x="1499250" y="1481615"/>
                </a:lnTo>
                <a:lnTo>
                  <a:pt x="1615700" y="1481615"/>
                </a:lnTo>
                <a:close/>
                <a:moveTo>
                  <a:pt x="3187949" y="1381227"/>
                </a:moveTo>
                <a:lnTo>
                  <a:pt x="3129724" y="1481615"/>
                </a:lnTo>
                <a:lnTo>
                  <a:pt x="3246174" y="1481615"/>
                </a:lnTo>
                <a:close/>
                <a:moveTo>
                  <a:pt x="1943349" y="1381226"/>
                </a:moveTo>
                <a:lnTo>
                  <a:pt x="1885124" y="1481615"/>
                </a:lnTo>
                <a:lnTo>
                  <a:pt x="2001574" y="1481615"/>
                </a:lnTo>
                <a:close/>
                <a:moveTo>
                  <a:pt x="518070" y="1322129"/>
                </a:moveTo>
                <a:cubicBezTo>
                  <a:pt x="530955" y="1323491"/>
                  <a:pt x="543683" y="1327479"/>
                  <a:pt x="555516" y="1334311"/>
                </a:cubicBezTo>
                <a:lnTo>
                  <a:pt x="686049" y="1409672"/>
                </a:lnTo>
                <a:lnTo>
                  <a:pt x="675762" y="1427490"/>
                </a:lnTo>
                <a:lnTo>
                  <a:pt x="545229" y="1352129"/>
                </a:lnTo>
                <a:cubicBezTo>
                  <a:pt x="507259" y="1330207"/>
                  <a:pt x="457801" y="1344786"/>
                  <a:pt x="434761" y="1384690"/>
                </a:cubicBezTo>
                <a:cubicBezTo>
                  <a:pt x="411722" y="1424596"/>
                  <a:pt x="423825" y="1474717"/>
                  <a:pt x="461795" y="1496639"/>
                </a:cubicBezTo>
                <a:lnTo>
                  <a:pt x="701954" y="1635295"/>
                </a:lnTo>
                <a:lnTo>
                  <a:pt x="691666" y="1653113"/>
                </a:lnTo>
                <a:lnTo>
                  <a:pt x="451508" y="1514457"/>
                </a:lnTo>
                <a:cubicBezTo>
                  <a:pt x="404175" y="1487130"/>
                  <a:pt x="389087" y="1424649"/>
                  <a:pt x="417808" y="1374902"/>
                </a:cubicBezTo>
                <a:cubicBezTo>
                  <a:pt x="439349" y="1337594"/>
                  <a:pt x="479415" y="1318043"/>
                  <a:pt x="518070" y="1322129"/>
                </a:cubicBezTo>
                <a:close/>
                <a:moveTo>
                  <a:pt x="2379298" y="1288677"/>
                </a:moveTo>
                <a:lnTo>
                  <a:pt x="2688669" y="1822076"/>
                </a:lnTo>
                <a:lnTo>
                  <a:pt x="3340893" y="1822076"/>
                </a:lnTo>
                <a:lnTo>
                  <a:pt x="3014781" y="2384338"/>
                </a:lnTo>
                <a:lnTo>
                  <a:pt x="3340893" y="2946600"/>
                </a:lnTo>
                <a:lnTo>
                  <a:pt x="2688669" y="2946600"/>
                </a:lnTo>
                <a:lnTo>
                  <a:pt x="2379298" y="3480000"/>
                </a:lnTo>
                <a:lnTo>
                  <a:pt x="2069926" y="2946600"/>
                </a:lnTo>
                <a:lnTo>
                  <a:pt x="1417703" y="2946600"/>
                </a:lnTo>
                <a:lnTo>
                  <a:pt x="1743814" y="2384338"/>
                </a:lnTo>
                <a:lnTo>
                  <a:pt x="1417703" y="1822076"/>
                </a:lnTo>
                <a:lnTo>
                  <a:pt x="2069926" y="1822076"/>
                </a:lnTo>
                <a:close/>
                <a:moveTo>
                  <a:pt x="4097938" y="1257519"/>
                </a:moveTo>
                <a:lnTo>
                  <a:pt x="4108225" y="1275336"/>
                </a:lnTo>
                <a:lnTo>
                  <a:pt x="3977692" y="1350700"/>
                </a:lnTo>
                <a:cubicBezTo>
                  <a:pt x="3939722" y="1372619"/>
                  <a:pt x="3927619" y="1422741"/>
                  <a:pt x="3950658" y="1462647"/>
                </a:cubicBezTo>
                <a:cubicBezTo>
                  <a:pt x="3956418" y="1472623"/>
                  <a:pt x="3963830" y="1481017"/>
                  <a:pt x="3972299" y="1487653"/>
                </a:cubicBezTo>
                <a:lnTo>
                  <a:pt x="3974168" y="1488618"/>
                </a:lnTo>
                <a:lnTo>
                  <a:pt x="3974345" y="1484854"/>
                </a:lnTo>
                <a:cubicBezTo>
                  <a:pt x="3980443" y="1459600"/>
                  <a:pt x="3996048" y="1437147"/>
                  <a:pt x="4019715" y="1423484"/>
                </a:cubicBezTo>
                <a:lnTo>
                  <a:pt x="4150248" y="1348123"/>
                </a:lnTo>
                <a:lnTo>
                  <a:pt x="4160535" y="1365941"/>
                </a:lnTo>
                <a:lnTo>
                  <a:pt x="4030002" y="1441302"/>
                </a:lnTo>
                <a:cubicBezTo>
                  <a:pt x="4011017" y="1452262"/>
                  <a:pt x="3998499" y="1470273"/>
                  <a:pt x="3993607" y="1490532"/>
                </a:cubicBezTo>
                <a:lnTo>
                  <a:pt x="3993235" y="1498468"/>
                </a:lnTo>
                <a:lnTo>
                  <a:pt x="4000293" y="1502113"/>
                </a:lnTo>
                <a:cubicBezTo>
                  <a:pt x="4020284" y="1508006"/>
                  <a:pt x="4042141" y="1506171"/>
                  <a:pt x="4061126" y="1495210"/>
                </a:cubicBezTo>
                <a:lnTo>
                  <a:pt x="4301285" y="1356557"/>
                </a:lnTo>
                <a:lnTo>
                  <a:pt x="4311572" y="1374372"/>
                </a:lnTo>
                <a:lnTo>
                  <a:pt x="4071413" y="1513028"/>
                </a:lnTo>
                <a:cubicBezTo>
                  <a:pt x="4047747" y="1526692"/>
                  <a:pt x="4020500" y="1528980"/>
                  <a:pt x="3995580" y="1521634"/>
                </a:cubicBezTo>
                <a:lnTo>
                  <a:pt x="3992232" y="1519905"/>
                </a:lnTo>
                <a:lnTo>
                  <a:pt x="3992133" y="1522006"/>
                </a:lnTo>
                <a:cubicBezTo>
                  <a:pt x="3993645" y="1532659"/>
                  <a:pt x="3997209" y="1543274"/>
                  <a:pt x="4002969" y="1553251"/>
                </a:cubicBezTo>
                <a:cubicBezTo>
                  <a:pt x="4026008" y="1593157"/>
                  <a:pt x="4075466" y="1607736"/>
                  <a:pt x="4113436" y="1585814"/>
                </a:cubicBezTo>
                <a:lnTo>
                  <a:pt x="4353595" y="1447158"/>
                </a:lnTo>
                <a:lnTo>
                  <a:pt x="4363882" y="1464976"/>
                </a:lnTo>
                <a:lnTo>
                  <a:pt x="4123723" y="1603632"/>
                </a:lnTo>
                <a:cubicBezTo>
                  <a:pt x="4076390" y="1630960"/>
                  <a:pt x="4014736" y="1612786"/>
                  <a:pt x="3986015" y="1563039"/>
                </a:cubicBezTo>
                <a:cubicBezTo>
                  <a:pt x="3978835" y="1550602"/>
                  <a:pt x="3974392" y="1537370"/>
                  <a:pt x="3972508" y="1524089"/>
                </a:cubicBezTo>
                <a:lnTo>
                  <a:pt x="3973165" y="1510055"/>
                </a:lnTo>
                <a:lnTo>
                  <a:pt x="3960682" y="1503607"/>
                </a:lnTo>
                <a:cubicBezTo>
                  <a:pt x="3950124" y="1495335"/>
                  <a:pt x="3940885" y="1484871"/>
                  <a:pt x="3933705" y="1472435"/>
                </a:cubicBezTo>
                <a:cubicBezTo>
                  <a:pt x="3904984" y="1422688"/>
                  <a:pt x="3920071" y="1360210"/>
                  <a:pt x="3967405" y="1332882"/>
                </a:cubicBezTo>
                <a:close/>
                <a:moveTo>
                  <a:pt x="3127203" y="1191982"/>
                </a:moveTo>
                <a:lnTo>
                  <a:pt x="3186689" y="1294543"/>
                </a:lnTo>
                <a:lnTo>
                  <a:pt x="3246174" y="1191982"/>
                </a:lnTo>
                <a:close/>
                <a:moveTo>
                  <a:pt x="2911838" y="1191982"/>
                </a:moveTo>
                <a:lnTo>
                  <a:pt x="2827844" y="1336799"/>
                </a:lnTo>
                <a:lnTo>
                  <a:pt x="2911838" y="1481615"/>
                </a:lnTo>
                <a:lnTo>
                  <a:pt x="3078187" y="1481615"/>
                </a:lnTo>
                <a:lnTo>
                  <a:pt x="3162180" y="1336799"/>
                </a:lnTo>
                <a:lnTo>
                  <a:pt x="3078187" y="1191982"/>
                </a:lnTo>
                <a:close/>
                <a:moveTo>
                  <a:pt x="2743850" y="1191982"/>
                </a:moveTo>
                <a:lnTo>
                  <a:pt x="2803335" y="1294543"/>
                </a:lnTo>
                <a:lnTo>
                  <a:pt x="2862821" y="1191982"/>
                </a:lnTo>
                <a:close/>
                <a:moveTo>
                  <a:pt x="1882603" y="1191982"/>
                </a:moveTo>
                <a:lnTo>
                  <a:pt x="1942089" y="1294543"/>
                </a:lnTo>
                <a:lnTo>
                  <a:pt x="2001574" y="1191982"/>
                </a:lnTo>
                <a:close/>
                <a:moveTo>
                  <a:pt x="1667238" y="1191982"/>
                </a:moveTo>
                <a:lnTo>
                  <a:pt x="1583244" y="1336799"/>
                </a:lnTo>
                <a:lnTo>
                  <a:pt x="1667238" y="1481615"/>
                </a:lnTo>
                <a:lnTo>
                  <a:pt x="1833587" y="1481615"/>
                </a:lnTo>
                <a:lnTo>
                  <a:pt x="1917581" y="1336799"/>
                </a:lnTo>
                <a:lnTo>
                  <a:pt x="1833587" y="1191982"/>
                </a:lnTo>
                <a:close/>
                <a:moveTo>
                  <a:pt x="1499250" y="1191982"/>
                </a:moveTo>
                <a:lnTo>
                  <a:pt x="1558735" y="1294543"/>
                </a:lnTo>
                <a:lnTo>
                  <a:pt x="1618220" y="1191982"/>
                </a:lnTo>
                <a:close/>
                <a:moveTo>
                  <a:pt x="4093047" y="1116761"/>
                </a:moveTo>
                <a:cubicBezTo>
                  <a:pt x="4131702" y="1112675"/>
                  <a:pt x="4171767" y="1132225"/>
                  <a:pt x="4193308" y="1169535"/>
                </a:cubicBezTo>
                <a:cubicBezTo>
                  <a:pt x="4222029" y="1219282"/>
                  <a:pt x="4206941" y="1281763"/>
                  <a:pt x="4159608" y="1309091"/>
                </a:cubicBezTo>
                <a:lnTo>
                  <a:pt x="4029075" y="1384452"/>
                </a:lnTo>
                <a:lnTo>
                  <a:pt x="4018788" y="1366636"/>
                </a:lnTo>
                <a:lnTo>
                  <a:pt x="4149321" y="1291273"/>
                </a:lnTo>
                <a:cubicBezTo>
                  <a:pt x="4187291" y="1269351"/>
                  <a:pt x="4199394" y="1219229"/>
                  <a:pt x="4176354" y="1179324"/>
                </a:cubicBezTo>
                <a:cubicBezTo>
                  <a:pt x="4153315" y="1139418"/>
                  <a:pt x="4103857" y="1124839"/>
                  <a:pt x="4065887" y="1146761"/>
                </a:cubicBezTo>
                <a:lnTo>
                  <a:pt x="3825728" y="1285416"/>
                </a:lnTo>
                <a:lnTo>
                  <a:pt x="3815441" y="1267598"/>
                </a:lnTo>
                <a:lnTo>
                  <a:pt x="4055600" y="1128942"/>
                </a:lnTo>
                <a:cubicBezTo>
                  <a:pt x="4067433" y="1122111"/>
                  <a:pt x="4080162" y="1118122"/>
                  <a:pt x="4093047" y="1116761"/>
                </a:cubicBezTo>
                <a:close/>
                <a:moveTo>
                  <a:pt x="588382" y="1079460"/>
                </a:moveTo>
                <a:lnTo>
                  <a:pt x="828541" y="1218116"/>
                </a:lnTo>
                <a:cubicBezTo>
                  <a:pt x="875874" y="1245444"/>
                  <a:pt x="890962" y="1307925"/>
                  <a:pt x="862241" y="1357672"/>
                </a:cubicBezTo>
                <a:cubicBezTo>
                  <a:pt x="855060" y="1370109"/>
                  <a:pt x="845822" y="1380570"/>
                  <a:pt x="835263" y="1388842"/>
                </a:cubicBezTo>
                <a:lnTo>
                  <a:pt x="822781" y="1395290"/>
                </a:lnTo>
                <a:lnTo>
                  <a:pt x="823438" y="1409324"/>
                </a:lnTo>
                <a:cubicBezTo>
                  <a:pt x="821553" y="1422605"/>
                  <a:pt x="817111" y="1435837"/>
                  <a:pt x="809930" y="1448274"/>
                </a:cubicBezTo>
                <a:cubicBezTo>
                  <a:pt x="781209" y="1498020"/>
                  <a:pt x="719555" y="1516194"/>
                  <a:pt x="672222" y="1488867"/>
                </a:cubicBezTo>
                <a:lnTo>
                  <a:pt x="541689" y="1413503"/>
                </a:lnTo>
                <a:lnTo>
                  <a:pt x="551976" y="1395685"/>
                </a:lnTo>
                <a:lnTo>
                  <a:pt x="682509" y="1471049"/>
                </a:lnTo>
                <a:cubicBezTo>
                  <a:pt x="720479" y="1492970"/>
                  <a:pt x="769937" y="1478392"/>
                  <a:pt x="792977" y="1438486"/>
                </a:cubicBezTo>
                <a:cubicBezTo>
                  <a:pt x="798737" y="1428509"/>
                  <a:pt x="802300" y="1417894"/>
                  <a:pt x="803812" y="1407241"/>
                </a:cubicBezTo>
                <a:lnTo>
                  <a:pt x="803714" y="1405140"/>
                </a:lnTo>
                <a:lnTo>
                  <a:pt x="800366" y="1406869"/>
                </a:lnTo>
                <a:cubicBezTo>
                  <a:pt x="775446" y="1414215"/>
                  <a:pt x="748199" y="1411927"/>
                  <a:pt x="724532" y="1398263"/>
                </a:cubicBezTo>
                <a:lnTo>
                  <a:pt x="593999" y="1322901"/>
                </a:lnTo>
                <a:lnTo>
                  <a:pt x="604286" y="1305083"/>
                </a:lnTo>
                <a:lnTo>
                  <a:pt x="734819" y="1380445"/>
                </a:lnTo>
                <a:cubicBezTo>
                  <a:pt x="753804" y="1391405"/>
                  <a:pt x="775661" y="1393241"/>
                  <a:pt x="795652" y="1387348"/>
                </a:cubicBezTo>
                <a:lnTo>
                  <a:pt x="802710" y="1383703"/>
                </a:lnTo>
                <a:lnTo>
                  <a:pt x="802338" y="1375767"/>
                </a:lnTo>
                <a:cubicBezTo>
                  <a:pt x="797446" y="1355510"/>
                  <a:pt x="784928" y="1337499"/>
                  <a:pt x="765943" y="1326538"/>
                </a:cubicBezTo>
                <a:lnTo>
                  <a:pt x="525785" y="1187883"/>
                </a:lnTo>
                <a:lnTo>
                  <a:pt x="536072" y="1170065"/>
                </a:lnTo>
                <a:lnTo>
                  <a:pt x="776231" y="1308720"/>
                </a:lnTo>
                <a:cubicBezTo>
                  <a:pt x="799897" y="1322384"/>
                  <a:pt x="815503" y="1344836"/>
                  <a:pt x="821601" y="1370091"/>
                </a:cubicBezTo>
                <a:lnTo>
                  <a:pt x="821777" y="1373853"/>
                </a:lnTo>
                <a:lnTo>
                  <a:pt x="823646" y="1372888"/>
                </a:lnTo>
                <a:cubicBezTo>
                  <a:pt x="832116" y="1366253"/>
                  <a:pt x="839527" y="1357860"/>
                  <a:pt x="845287" y="1347884"/>
                </a:cubicBezTo>
                <a:cubicBezTo>
                  <a:pt x="868327" y="1307978"/>
                  <a:pt x="856223" y="1257856"/>
                  <a:pt x="818254" y="1235934"/>
                </a:cubicBezTo>
                <a:lnTo>
                  <a:pt x="578095" y="1097279"/>
                </a:lnTo>
                <a:close/>
                <a:moveTo>
                  <a:pt x="1750412" y="1048577"/>
                </a:moveTo>
                <a:lnTo>
                  <a:pt x="1693570" y="1146581"/>
                </a:lnTo>
                <a:lnTo>
                  <a:pt x="1807254" y="1146581"/>
                </a:lnTo>
                <a:close/>
                <a:moveTo>
                  <a:pt x="2995012" y="1048577"/>
                </a:moveTo>
                <a:lnTo>
                  <a:pt x="2938170" y="1146581"/>
                </a:lnTo>
                <a:lnTo>
                  <a:pt x="3051854" y="1146581"/>
                </a:lnTo>
                <a:close/>
                <a:moveTo>
                  <a:pt x="2995012" y="964066"/>
                </a:moveTo>
                <a:lnTo>
                  <a:pt x="3100871" y="1146581"/>
                </a:lnTo>
                <a:lnTo>
                  <a:pt x="3324044" y="1146581"/>
                </a:lnTo>
                <a:lnTo>
                  <a:pt x="3212457" y="1338972"/>
                </a:lnTo>
                <a:lnTo>
                  <a:pt x="3324044" y="1531362"/>
                </a:lnTo>
                <a:lnTo>
                  <a:pt x="3100871" y="1531362"/>
                </a:lnTo>
                <a:lnTo>
                  <a:pt x="2995012" y="1713877"/>
                </a:lnTo>
                <a:lnTo>
                  <a:pt x="2889153" y="1531362"/>
                </a:lnTo>
                <a:lnTo>
                  <a:pt x="2665980" y="1531362"/>
                </a:lnTo>
                <a:lnTo>
                  <a:pt x="2777566" y="1338972"/>
                </a:lnTo>
                <a:lnTo>
                  <a:pt x="2665980" y="1146581"/>
                </a:lnTo>
                <a:lnTo>
                  <a:pt x="2889153" y="1146581"/>
                </a:lnTo>
                <a:close/>
                <a:moveTo>
                  <a:pt x="1750412" y="964066"/>
                </a:moveTo>
                <a:lnTo>
                  <a:pt x="1856271" y="1146581"/>
                </a:lnTo>
                <a:lnTo>
                  <a:pt x="2079444" y="1146581"/>
                </a:lnTo>
                <a:lnTo>
                  <a:pt x="1967857" y="1338972"/>
                </a:lnTo>
                <a:lnTo>
                  <a:pt x="2079444" y="1531362"/>
                </a:lnTo>
                <a:lnTo>
                  <a:pt x="1856271" y="1531362"/>
                </a:lnTo>
                <a:lnTo>
                  <a:pt x="1750412" y="1713877"/>
                </a:lnTo>
                <a:lnTo>
                  <a:pt x="1644553" y="1531362"/>
                </a:lnTo>
                <a:lnTo>
                  <a:pt x="1421380" y="1531362"/>
                </a:lnTo>
                <a:lnTo>
                  <a:pt x="1532966" y="1338972"/>
                </a:lnTo>
                <a:lnTo>
                  <a:pt x="1421380" y="1146581"/>
                </a:lnTo>
                <a:lnTo>
                  <a:pt x="1644553" y="1146581"/>
                </a:lnTo>
                <a:close/>
                <a:moveTo>
                  <a:pt x="812160" y="873105"/>
                </a:moveTo>
                <a:cubicBezTo>
                  <a:pt x="838132" y="872459"/>
                  <a:pt x="863859" y="881721"/>
                  <a:pt x="883182" y="901045"/>
                </a:cubicBezTo>
                <a:lnTo>
                  <a:pt x="989762" y="1007625"/>
                </a:lnTo>
                <a:lnTo>
                  <a:pt x="975214" y="1022174"/>
                </a:lnTo>
                <a:lnTo>
                  <a:pt x="868634" y="915594"/>
                </a:lnTo>
                <a:cubicBezTo>
                  <a:pt x="837632" y="884591"/>
                  <a:pt x="786085" y="885873"/>
                  <a:pt x="753502" y="918456"/>
                </a:cubicBezTo>
                <a:cubicBezTo>
                  <a:pt x="720919" y="951039"/>
                  <a:pt x="719638" y="1002585"/>
                  <a:pt x="750640" y="1033587"/>
                </a:cubicBezTo>
                <a:lnTo>
                  <a:pt x="946729" y="1229676"/>
                </a:lnTo>
                <a:lnTo>
                  <a:pt x="932180" y="1244225"/>
                </a:lnTo>
                <a:lnTo>
                  <a:pt x="736092" y="1048136"/>
                </a:lnTo>
                <a:cubicBezTo>
                  <a:pt x="697444" y="1009489"/>
                  <a:pt x="699042" y="945232"/>
                  <a:pt x="739660" y="904613"/>
                </a:cubicBezTo>
                <a:cubicBezTo>
                  <a:pt x="759969" y="884304"/>
                  <a:pt x="786188" y="873751"/>
                  <a:pt x="812160" y="873105"/>
                </a:cubicBezTo>
                <a:close/>
                <a:moveTo>
                  <a:pt x="3752995" y="846599"/>
                </a:moveTo>
                <a:lnTo>
                  <a:pt x="3767543" y="861148"/>
                </a:lnTo>
                <a:lnTo>
                  <a:pt x="3660964" y="967728"/>
                </a:lnTo>
                <a:cubicBezTo>
                  <a:pt x="3629961" y="998730"/>
                  <a:pt x="3631243" y="1050276"/>
                  <a:pt x="3663826" y="1082859"/>
                </a:cubicBezTo>
                <a:cubicBezTo>
                  <a:pt x="3671971" y="1091005"/>
                  <a:pt x="3681303" y="1097195"/>
                  <a:pt x="3691201" y="1101412"/>
                </a:cubicBezTo>
                <a:lnTo>
                  <a:pt x="3693257" y="1101861"/>
                </a:lnTo>
                <a:lnTo>
                  <a:pt x="3692453" y="1098179"/>
                </a:lnTo>
                <a:cubicBezTo>
                  <a:pt x="3691807" y="1072206"/>
                  <a:pt x="3701069" y="1046481"/>
                  <a:pt x="3720393" y="1027157"/>
                </a:cubicBezTo>
                <a:lnTo>
                  <a:pt x="3826973" y="920578"/>
                </a:lnTo>
                <a:lnTo>
                  <a:pt x="3841521" y="935126"/>
                </a:lnTo>
                <a:lnTo>
                  <a:pt x="3734941" y="1041706"/>
                </a:lnTo>
                <a:cubicBezTo>
                  <a:pt x="3719440" y="1057207"/>
                  <a:pt x="3712010" y="1077843"/>
                  <a:pt x="3712528" y="1098679"/>
                </a:cubicBezTo>
                <a:lnTo>
                  <a:pt x="3714223" y="1106440"/>
                </a:lnTo>
                <a:lnTo>
                  <a:pt x="3721984" y="1108135"/>
                </a:lnTo>
                <a:cubicBezTo>
                  <a:pt x="3742819" y="1108653"/>
                  <a:pt x="3763456" y="1101223"/>
                  <a:pt x="3778957" y="1085721"/>
                </a:cubicBezTo>
                <a:lnTo>
                  <a:pt x="3975046" y="889632"/>
                </a:lnTo>
                <a:lnTo>
                  <a:pt x="3989594" y="904181"/>
                </a:lnTo>
                <a:lnTo>
                  <a:pt x="3793506" y="1100270"/>
                </a:lnTo>
                <a:cubicBezTo>
                  <a:pt x="3774182" y="1119593"/>
                  <a:pt x="3748456" y="1128856"/>
                  <a:pt x="3722483" y="1128210"/>
                </a:cubicBezTo>
                <a:lnTo>
                  <a:pt x="3718802" y="1127406"/>
                </a:lnTo>
                <a:lnTo>
                  <a:pt x="3719251" y="1129461"/>
                </a:lnTo>
                <a:cubicBezTo>
                  <a:pt x="3723469" y="1139360"/>
                  <a:pt x="3729658" y="1148692"/>
                  <a:pt x="3737804" y="1156837"/>
                </a:cubicBezTo>
                <a:cubicBezTo>
                  <a:pt x="3770387" y="1189420"/>
                  <a:pt x="3821933" y="1190701"/>
                  <a:pt x="3852935" y="1159700"/>
                </a:cubicBezTo>
                <a:lnTo>
                  <a:pt x="4049024" y="963610"/>
                </a:lnTo>
                <a:lnTo>
                  <a:pt x="4063572" y="978159"/>
                </a:lnTo>
                <a:lnTo>
                  <a:pt x="3867483" y="1174248"/>
                </a:lnTo>
                <a:cubicBezTo>
                  <a:pt x="3828836" y="1212895"/>
                  <a:pt x="3764579" y="1211297"/>
                  <a:pt x="3723961" y="1170680"/>
                </a:cubicBezTo>
                <a:cubicBezTo>
                  <a:pt x="3713806" y="1160525"/>
                  <a:pt x="3706091" y="1148893"/>
                  <a:pt x="3700833" y="1136553"/>
                </a:cubicBezTo>
                <a:lnTo>
                  <a:pt x="3697836" y="1122827"/>
                </a:lnTo>
                <a:lnTo>
                  <a:pt x="3684110" y="1119830"/>
                </a:lnTo>
                <a:cubicBezTo>
                  <a:pt x="3671770" y="1114572"/>
                  <a:pt x="3660138" y="1106856"/>
                  <a:pt x="3649983" y="1096702"/>
                </a:cubicBezTo>
                <a:cubicBezTo>
                  <a:pt x="3609365" y="1056084"/>
                  <a:pt x="3607768" y="991827"/>
                  <a:pt x="3646415" y="953180"/>
                </a:cubicBezTo>
                <a:close/>
                <a:moveTo>
                  <a:pt x="2364844" y="720528"/>
                </a:moveTo>
                <a:cubicBezTo>
                  <a:pt x="1456715" y="720528"/>
                  <a:pt x="720531" y="1456711"/>
                  <a:pt x="720531" y="2364839"/>
                </a:cubicBezTo>
                <a:cubicBezTo>
                  <a:pt x="720531" y="3272967"/>
                  <a:pt x="1456715" y="4009151"/>
                  <a:pt x="2364844" y="4009151"/>
                </a:cubicBezTo>
                <a:cubicBezTo>
                  <a:pt x="3272973" y="4009151"/>
                  <a:pt x="4009157" y="3272967"/>
                  <a:pt x="4009157" y="2364839"/>
                </a:cubicBezTo>
                <a:cubicBezTo>
                  <a:pt x="4009157" y="1456711"/>
                  <a:pt x="3272973" y="720528"/>
                  <a:pt x="2364844" y="720528"/>
                </a:cubicBezTo>
                <a:close/>
                <a:moveTo>
                  <a:pt x="3749844" y="705422"/>
                </a:moveTo>
                <a:cubicBezTo>
                  <a:pt x="3775816" y="706068"/>
                  <a:pt x="3802035" y="716622"/>
                  <a:pt x="3822344" y="736931"/>
                </a:cubicBezTo>
                <a:cubicBezTo>
                  <a:pt x="3862962" y="777549"/>
                  <a:pt x="3864559" y="841806"/>
                  <a:pt x="3825912" y="880453"/>
                </a:cubicBezTo>
                <a:lnTo>
                  <a:pt x="3719332" y="987033"/>
                </a:lnTo>
                <a:lnTo>
                  <a:pt x="3704784" y="972484"/>
                </a:lnTo>
                <a:lnTo>
                  <a:pt x="3811364" y="865904"/>
                </a:lnTo>
                <a:cubicBezTo>
                  <a:pt x="3842366" y="834902"/>
                  <a:pt x="3841084" y="783356"/>
                  <a:pt x="3808501" y="750773"/>
                </a:cubicBezTo>
                <a:cubicBezTo>
                  <a:pt x="3775918" y="718190"/>
                  <a:pt x="3724372" y="716909"/>
                  <a:pt x="3693370" y="747911"/>
                </a:cubicBezTo>
                <a:lnTo>
                  <a:pt x="3497281" y="943999"/>
                </a:lnTo>
                <a:lnTo>
                  <a:pt x="3482733" y="929451"/>
                </a:lnTo>
                <a:lnTo>
                  <a:pt x="3678822" y="733363"/>
                </a:lnTo>
                <a:cubicBezTo>
                  <a:pt x="3698145" y="714039"/>
                  <a:pt x="3723871" y="704777"/>
                  <a:pt x="3749844" y="705422"/>
                </a:cubicBezTo>
                <a:close/>
                <a:moveTo>
                  <a:pt x="980888" y="663385"/>
                </a:moveTo>
                <a:lnTo>
                  <a:pt x="1176977" y="859474"/>
                </a:lnTo>
                <a:cubicBezTo>
                  <a:pt x="1215624" y="898121"/>
                  <a:pt x="1214027" y="962378"/>
                  <a:pt x="1173409" y="1002996"/>
                </a:cubicBezTo>
                <a:cubicBezTo>
                  <a:pt x="1163254" y="1013151"/>
                  <a:pt x="1151622" y="1020866"/>
                  <a:pt x="1139282" y="1026124"/>
                </a:cubicBezTo>
                <a:lnTo>
                  <a:pt x="1125556" y="1029121"/>
                </a:lnTo>
                <a:lnTo>
                  <a:pt x="1122559" y="1042848"/>
                </a:lnTo>
                <a:cubicBezTo>
                  <a:pt x="1117301" y="1055187"/>
                  <a:pt x="1109585" y="1066819"/>
                  <a:pt x="1099431" y="1076974"/>
                </a:cubicBezTo>
                <a:cubicBezTo>
                  <a:pt x="1058813" y="1117592"/>
                  <a:pt x="994556" y="1119190"/>
                  <a:pt x="955909" y="1080542"/>
                </a:cubicBezTo>
                <a:lnTo>
                  <a:pt x="849329" y="973962"/>
                </a:lnTo>
                <a:lnTo>
                  <a:pt x="863877" y="959414"/>
                </a:lnTo>
                <a:lnTo>
                  <a:pt x="970457" y="1065993"/>
                </a:lnTo>
                <a:cubicBezTo>
                  <a:pt x="1001459" y="1096996"/>
                  <a:pt x="1053005" y="1095714"/>
                  <a:pt x="1085588" y="1063131"/>
                </a:cubicBezTo>
                <a:cubicBezTo>
                  <a:pt x="1093734" y="1054986"/>
                  <a:pt x="1099923" y="1045655"/>
                  <a:pt x="1104141" y="1035755"/>
                </a:cubicBezTo>
                <a:lnTo>
                  <a:pt x="1104590" y="1033701"/>
                </a:lnTo>
                <a:lnTo>
                  <a:pt x="1100909" y="1034504"/>
                </a:lnTo>
                <a:cubicBezTo>
                  <a:pt x="1074936" y="1035150"/>
                  <a:pt x="1049210" y="1025888"/>
                  <a:pt x="1029886" y="1006564"/>
                </a:cubicBezTo>
                <a:lnTo>
                  <a:pt x="923307" y="899984"/>
                </a:lnTo>
                <a:lnTo>
                  <a:pt x="937855" y="885436"/>
                </a:lnTo>
                <a:lnTo>
                  <a:pt x="1044435" y="992016"/>
                </a:lnTo>
                <a:cubicBezTo>
                  <a:pt x="1059936" y="1007517"/>
                  <a:pt x="1080573" y="1014947"/>
                  <a:pt x="1101408" y="1014429"/>
                </a:cubicBezTo>
                <a:lnTo>
                  <a:pt x="1109169" y="1012734"/>
                </a:lnTo>
                <a:lnTo>
                  <a:pt x="1110864" y="1004973"/>
                </a:lnTo>
                <a:cubicBezTo>
                  <a:pt x="1111382" y="984138"/>
                  <a:pt x="1103952" y="963501"/>
                  <a:pt x="1088451" y="948000"/>
                </a:cubicBezTo>
                <a:lnTo>
                  <a:pt x="892362" y="751912"/>
                </a:lnTo>
                <a:lnTo>
                  <a:pt x="906910" y="737363"/>
                </a:lnTo>
                <a:lnTo>
                  <a:pt x="1102999" y="933451"/>
                </a:lnTo>
                <a:cubicBezTo>
                  <a:pt x="1122323" y="952775"/>
                  <a:pt x="1131585" y="978501"/>
                  <a:pt x="1130939" y="1004474"/>
                </a:cubicBezTo>
                <a:lnTo>
                  <a:pt x="1130135" y="1008155"/>
                </a:lnTo>
                <a:lnTo>
                  <a:pt x="1132191" y="1007706"/>
                </a:lnTo>
                <a:cubicBezTo>
                  <a:pt x="1142089" y="1003489"/>
                  <a:pt x="1151421" y="997300"/>
                  <a:pt x="1159566" y="989154"/>
                </a:cubicBezTo>
                <a:cubicBezTo>
                  <a:pt x="1192149" y="956571"/>
                  <a:pt x="1193431" y="905024"/>
                  <a:pt x="1162429" y="874022"/>
                </a:cubicBezTo>
                <a:lnTo>
                  <a:pt x="966340" y="677934"/>
                </a:lnTo>
                <a:close/>
                <a:moveTo>
                  <a:pt x="2364844" y="649478"/>
                </a:moveTo>
                <a:cubicBezTo>
                  <a:pt x="3312213" y="649478"/>
                  <a:pt x="4080207" y="1417471"/>
                  <a:pt x="4080207" y="2364839"/>
                </a:cubicBezTo>
                <a:cubicBezTo>
                  <a:pt x="4080207" y="3312207"/>
                  <a:pt x="3312213" y="4080201"/>
                  <a:pt x="2364844" y="4080201"/>
                </a:cubicBezTo>
                <a:cubicBezTo>
                  <a:pt x="1417475" y="4080201"/>
                  <a:pt x="649481" y="3312207"/>
                  <a:pt x="649481" y="2364839"/>
                </a:cubicBezTo>
                <a:cubicBezTo>
                  <a:pt x="649481" y="1417471"/>
                  <a:pt x="1417475" y="649478"/>
                  <a:pt x="2364844" y="649478"/>
                </a:cubicBezTo>
                <a:close/>
                <a:moveTo>
                  <a:pt x="3539074" y="523055"/>
                </a:moveTo>
                <a:lnTo>
                  <a:pt x="3556892" y="533342"/>
                </a:lnTo>
                <a:lnTo>
                  <a:pt x="3418236" y="773500"/>
                </a:lnTo>
                <a:cubicBezTo>
                  <a:pt x="3404572" y="797167"/>
                  <a:pt x="3382120" y="812772"/>
                  <a:pt x="3356865" y="818871"/>
                </a:cubicBezTo>
                <a:lnTo>
                  <a:pt x="3353101" y="819047"/>
                </a:lnTo>
                <a:lnTo>
                  <a:pt x="3354067" y="820916"/>
                </a:lnTo>
                <a:cubicBezTo>
                  <a:pt x="3360703" y="829386"/>
                  <a:pt x="3369096" y="836797"/>
                  <a:pt x="3379073" y="842557"/>
                </a:cubicBezTo>
                <a:cubicBezTo>
                  <a:pt x="3418978" y="865596"/>
                  <a:pt x="3469100" y="853493"/>
                  <a:pt x="3491022" y="815523"/>
                </a:cubicBezTo>
                <a:lnTo>
                  <a:pt x="3629678" y="575365"/>
                </a:lnTo>
                <a:lnTo>
                  <a:pt x="3647496" y="585652"/>
                </a:lnTo>
                <a:lnTo>
                  <a:pt x="3508840" y="825810"/>
                </a:lnTo>
                <a:cubicBezTo>
                  <a:pt x="3481512" y="873143"/>
                  <a:pt x="3419031" y="888232"/>
                  <a:pt x="3369285" y="859510"/>
                </a:cubicBezTo>
                <a:cubicBezTo>
                  <a:pt x="3356848" y="852330"/>
                  <a:pt x="3346384" y="843092"/>
                  <a:pt x="3338112" y="832533"/>
                </a:cubicBezTo>
                <a:lnTo>
                  <a:pt x="3331664" y="820050"/>
                </a:lnTo>
                <a:lnTo>
                  <a:pt x="3317630" y="820707"/>
                </a:lnTo>
                <a:cubicBezTo>
                  <a:pt x="3304350" y="818823"/>
                  <a:pt x="3291117" y="814380"/>
                  <a:pt x="3278681" y="807200"/>
                </a:cubicBezTo>
                <a:cubicBezTo>
                  <a:pt x="3228934" y="778479"/>
                  <a:pt x="3210760" y="716825"/>
                  <a:pt x="3238088" y="669492"/>
                </a:cubicBezTo>
                <a:lnTo>
                  <a:pt x="3313451" y="538959"/>
                </a:lnTo>
                <a:lnTo>
                  <a:pt x="3331269" y="549246"/>
                </a:lnTo>
                <a:lnTo>
                  <a:pt x="3255906" y="679779"/>
                </a:lnTo>
                <a:cubicBezTo>
                  <a:pt x="3233984" y="717749"/>
                  <a:pt x="3248563" y="767207"/>
                  <a:pt x="3288469" y="790247"/>
                </a:cubicBezTo>
                <a:cubicBezTo>
                  <a:pt x="3298445" y="796006"/>
                  <a:pt x="3309060" y="799570"/>
                  <a:pt x="3319713" y="801082"/>
                </a:cubicBezTo>
                <a:lnTo>
                  <a:pt x="3321815" y="800984"/>
                </a:lnTo>
                <a:lnTo>
                  <a:pt x="3320085" y="797636"/>
                </a:lnTo>
                <a:cubicBezTo>
                  <a:pt x="3312739" y="772715"/>
                  <a:pt x="3315028" y="745469"/>
                  <a:pt x="3328692" y="721802"/>
                </a:cubicBezTo>
                <a:lnTo>
                  <a:pt x="3404055" y="591269"/>
                </a:lnTo>
                <a:lnTo>
                  <a:pt x="3421873" y="601556"/>
                </a:lnTo>
                <a:lnTo>
                  <a:pt x="3346510" y="732090"/>
                </a:lnTo>
                <a:cubicBezTo>
                  <a:pt x="3335549" y="751074"/>
                  <a:pt x="3333713" y="772931"/>
                  <a:pt x="3339606" y="792922"/>
                </a:cubicBezTo>
                <a:lnTo>
                  <a:pt x="3343252" y="799980"/>
                </a:lnTo>
                <a:lnTo>
                  <a:pt x="3351187" y="799608"/>
                </a:lnTo>
                <a:cubicBezTo>
                  <a:pt x="3371446" y="794716"/>
                  <a:pt x="3389457" y="782198"/>
                  <a:pt x="3400418" y="763213"/>
                </a:cubicBezTo>
                <a:close/>
                <a:moveTo>
                  <a:pt x="1240859" y="520139"/>
                </a:moveTo>
                <a:cubicBezTo>
                  <a:pt x="1269953" y="524301"/>
                  <a:pt x="1296448" y="540723"/>
                  <a:pt x="1311820" y="567348"/>
                </a:cubicBezTo>
                <a:lnTo>
                  <a:pt x="1387183" y="697881"/>
                </a:lnTo>
                <a:lnTo>
                  <a:pt x="1369365" y="708168"/>
                </a:lnTo>
                <a:lnTo>
                  <a:pt x="1294002" y="577635"/>
                </a:lnTo>
                <a:cubicBezTo>
                  <a:pt x="1272080" y="539665"/>
                  <a:pt x="1221958" y="527562"/>
                  <a:pt x="1182052" y="550602"/>
                </a:cubicBezTo>
                <a:cubicBezTo>
                  <a:pt x="1142147" y="573641"/>
                  <a:pt x="1127568" y="623099"/>
                  <a:pt x="1149489" y="661069"/>
                </a:cubicBezTo>
                <a:lnTo>
                  <a:pt x="1288145" y="901227"/>
                </a:lnTo>
                <a:lnTo>
                  <a:pt x="1270327" y="911514"/>
                </a:lnTo>
                <a:lnTo>
                  <a:pt x="1131671" y="671356"/>
                </a:lnTo>
                <a:cubicBezTo>
                  <a:pt x="1104344" y="624023"/>
                  <a:pt x="1122518" y="562369"/>
                  <a:pt x="1172264" y="533648"/>
                </a:cubicBezTo>
                <a:cubicBezTo>
                  <a:pt x="1184701" y="526468"/>
                  <a:pt x="1197933" y="522026"/>
                  <a:pt x="1211214" y="520141"/>
                </a:cubicBezTo>
                <a:cubicBezTo>
                  <a:pt x="1221174" y="518727"/>
                  <a:pt x="1231161" y="518752"/>
                  <a:pt x="1240859" y="520139"/>
                </a:cubicBezTo>
                <a:close/>
                <a:moveTo>
                  <a:pt x="3283458" y="401569"/>
                </a:moveTo>
                <a:cubicBezTo>
                  <a:pt x="3293156" y="400182"/>
                  <a:pt x="3303143" y="400157"/>
                  <a:pt x="3313103" y="401570"/>
                </a:cubicBezTo>
                <a:cubicBezTo>
                  <a:pt x="3326383" y="403455"/>
                  <a:pt x="3339616" y="407898"/>
                  <a:pt x="3352052" y="415078"/>
                </a:cubicBezTo>
                <a:cubicBezTo>
                  <a:pt x="3401799" y="443799"/>
                  <a:pt x="3419973" y="505453"/>
                  <a:pt x="3392645" y="552787"/>
                </a:cubicBezTo>
                <a:lnTo>
                  <a:pt x="3317282" y="683319"/>
                </a:lnTo>
                <a:lnTo>
                  <a:pt x="3299464" y="673032"/>
                </a:lnTo>
                <a:lnTo>
                  <a:pt x="3374827" y="542499"/>
                </a:lnTo>
                <a:cubicBezTo>
                  <a:pt x="3396749" y="504529"/>
                  <a:pt x="3382170" y="455071"/>
                  <a:pt x="3342264" y="432031"/>
                </a:cubicBezTo>
                <a:cubicBezTo>
                  <a:pt x="3302359" y="408992"/>
                  <a:pt x="3252237" y="421095"/>
                  <a:pt x="3230315" y="459065"/>
                </a:cubicBezTo>
                <a:lnTo>
                  <a:pt x="3091659" y="699224"/>
                </a:lnTo>
                <a:lnTo>
                  <a:pt x="3073841" y="688936"/>
                </a:lnTo>
                <a:lnTo>
                  <a:pt x="3212497" y="448778"/>
                </a:lnTo>
                <a:cubicBezTo>
                  <a:pt x="3227869" y="422153"/>
                  <a:pt x="3254364" y="405731"/>
                  <a:pt x="3283458" y="401569"/>
                </a:cubicBezTo>
                <a:close/>
                <a:moveTo>
                  <a:pt x="1467707" y="363074"/>
                </a:moveTo>
                <a:lnTo>
                  <a:pt x="1606363" y="603233"/>
                </a:lnTo>
                <a:cubicBezTo>
                  <a:pt x="1633691" y="650565"/>
                  <a:pt x="1615517" y="712220"/>
                  <a:pt x="1565770" y="740941"/>
                </a:cubicBezTo>
                <a:cubicBezTo>
                  <a:pt x="1553333" y="748121"/>
                  <a:pt x="1540101" y="752563"/>
                  <a:pt x="1526821" y="754448"/>
                </a:cubicBezTo>
                <a:lnTo>
                  <a:pt x="1512787" y="753791"/>
                </a:lnTo>
                <a:lnTo>
                  <a:pt x="1506339" y="766273"/>
                </a:lnTo>
                <a:cubicBezTo>
                  <a:pt x="1498066" y="776832"/>
                  <a:pt x="1487603" y="786071"/>
                  <a:pt x="1475166" y="793251"/>
                </a:cubicBezTo>
                <a:cubicBezTo>
                  <a:pt x="1425420" y="821972"/>
                  <a:pt x="1362939" y="806884"/>
                  <a:pt x="1335611" y="759551"/>
                </a:cubicBezTo>
                <a:lnTo>
                  <a:pt x="1260248" y="629018"/>
                </a:lnTo>
                <a:lnTo>
                  <a:pt x="1278066" y="618731"/>
                </a:lnTo>
                <a:lnTo>
                  <a:pt x="1353429" y="749264"/>
                </a:lnTo>
                <a:cubicBezTo>
                  <a:pt x="1375351" y="787234"/>
                  <a:pt x="1425472" y="799337"/>
                  <a:pt x="1465378" y="776297"/>
                </a:cubicBezTo>
                <a:cubicBezTo>
                  <a:pt x="1475354" y="770538"/>
                  <a:pt x="1483748" y="763126"/>
                  <a:pt x="1490384" y="754656"/>
                </a:cubicBezTo>
                <a:lnTo>
                  <a:pt x="1491350" y="752788"/>
                </a:lnTo>
                <a:lnTo>
                  <a:pt x="1487586" y="752611"/>
                </a:lnTo>
                <a:cubicBezTo>
                  <a:pt x="1462331" y="746513"/>
                  <a:pt x="1439879" y="730907"/>
                  <a:pt x="1426215" y="707241"/>
                </a:cubicBezTo>
                <a:lnTo>
                  <a:pt x="1350852" y="576708"/>
                </a:lnTo>
                <a:lnTo>
                  <a:pt x="1368670" y="566421"/>
                </a:lnTo>
                <a:lnTo>
                  <a:pt x="1444033" y="696954"/>
                </a:lnTo>
                <a:cubicBezTo>
                  <a:pt x="1454994" y="715938"/>
                  <a:pt x="1473004" y="728457"/>
                  <a:pt x="1493264" y="733349"/>
                </a:cubicBezTo>
                <a:lnTo>
                  <a:pt x="1501199" y="733720"/>
                </a:lnTo>
                <a:lnTo>
                  <a:pt x="1504845" y="726663"/>
                </a:lnTo>
                <a:cubicBezTo>
                  <a:pt x="1510737" y="706672"/>
                  <a:pt x="1508902" y="684815"/>
                  <a:pt x="1497941" y="665830"/>
                </a:cubicBezTo>
                <a:lnTo>
                  <a:pt x="1359285" y="425671"/>
                </a:lnTo>
                <a:lnTo>
                  <a:pt x="1377103" y="415384"/>
                </a:lnTo>
                <a:lnTo>
                  <a:pt x="1515759" y="655543"/>
                </a:lnTo>
                <a:cubicBezTo>
                  <a:pt x="1529423" y="679209"/>
                  <a:pt x="1531712" y="706456"/>
                  <a:pt x="1524365" y="731376"/>
                </a:cubicBezTo>
                <a:lnTo>
                  <a:pt x="1522636" y="734724"/>
                </a:lnTo>
                <a:lnTo>
                  <a:pt x="1524737" y="734822"/>
                </a:lnTo>
                <a:cubicBezTo>
                  <a:pt x="1535391" y="733310"/>
                  <a:pt x="1546006" y="729747"/>
                  <a:pt x="1555982" y="723987"/>
                </a:cubicBezTo>
                <a:cubicBezTo>
                  <a:pt x="1595888" y="700948"/>
                  <a:pt x="1610467" y="651489"/>
                  <a:pt x="1588545" y="613520"/>
                </a:cubicBezTo>
                <a:lnTo>
                  <a:pt x="1449889" y="373361"/>
                </a:lnTo>
                <a:close/>
                <a:moveTo>
                  <a:pt x="1727260" y="284322"/>
                </a:moveTo>
                <a:cubicBezTo>
                  <a:pt x="1767207" y="289171"/>
                  <a:pt x="1801611" y="316364"/>
                  <a:pt x="1812220" y="355960"/>
                </a:cubicBezTo>
                <a:lnTo>
                  <a:pt x="1851231" y="501550"/>
                </a:lnTo>
                <a:lnTo>
                  <a:pt x="1831358" y="506875"/>
                </a:lnTo>
                <a:lnTo>
                  <a:pt x="1792347" y="361284"/>
                </a:lnTo>
                <a:cubicBezTo>
                  <a:pt x="1780999" y="318934"/>
                  <a:pt x="1735718" y="294271"/>
                  <a:pt x="1691209" y="306197"/>
                </a:cubicBezTo>
                <a:cubicBezTo>
                  <a:pt x="1646700" y="318123"/>
                  <a:pt x="1619817" y="362124"/>
                  <a:pt x="1631164" y="404473"/>
                </a:cubicBezTo>
                <a:lnTo>
                  <a:pt x="1702938" y="672335"/>
                </a:lnTo>
                <a:lnTo>
                  <a:pt x="1683064" y="677660"/>
                </a:lnTo>
                <a:lnTo>
                  <a:pt x="1611291" y="409798"/>
                </a:lnTo>
                <a:cubicBezTo>
                  <a:pt x="1597145" y="357005"/>
                  <a:pt x="1630657" y="302155"/>
                  <a:pt x="1686142" y="287288"/>
                </a:cubicBezTo>
                <a:cubicBezTo>
                  <a:pt x="1700014" y="283571"/>
                  <a:pt x="1713945" y="282705"/>
                  <a:pt x="1727260" y="284322"/>
                </a:cubicBezTo>
                <a:close/>
                <a:moveTo>
                  <a:pt x="3023079" y="281806"/>
                </a:moveTo>
                <a:lnTo>
                  <a:pt x="3042953" y="287131"/>
                </a:lnTo>
                <a:lnTo>
                  <a:pt x="2971179" y="554994"/>
                </a:lnTo>
                <a:cubicBezTo>
                  <a:pt x="2964106" y="581391"/>
                  <a:pt x="2946458" y="602275"/>
                  <a:pt x="2923642" y="614702"/>
                </a:cubicBezTo>
                <a:lnTo>
                  <a:pt x="2920052" y="615846"/>
                </a:lnTo>
                <a:lnTo>
                  <a:pt x="2921469" y="617402"/>
                </a:lnTo>
                <a:cubicBezTo>
                  <a:pt x="2930071" y="623866"/>
                  <a:pt x="2940096" y="628852"/>
                  <a:pt x="2951223" y="631833"/>
                </a:cubicBezTo>
                <a:cubicBezTo>
                  <a:pt x="2995733" y="643760"/>
                  <a:pt x="3041014" y="619096"/>
                  <a:pt x="3052361" y="576747"/>
                </a:cubicBezTo>
                <a:lnTo>
                  <a:pt x="3124135" y="308884"/>
                </a:lnTo>
                <a:lnTo>
                  <a:pt x="3144008" y="314209"/>
                </a:lnTo>
                <a:lnTo>
                  <a:pt x="3072235" y="582072"/>
                </a:lnTo>
                <a:cubicBezTo>
                  <a:pt x="3058089" y="634865"/>
                  <a:pt x="3001642" y="665610"/>
                  <a:pt x="2946157" y="650743"/>
                </a:cubicBezTo>
                <a:cubicBezTo>
                  <a:pt x="2932285" y="647026"/>
                  <a:pt x="2919787" y="640810"/>
                  <a:pt x="2909064" y="632752"/>
                </a:cubicBezTo>
                <a:lnTo>
                  <a:pt x="2899605" y="622364"/>
                </a:lnTo>
                <a:lnTo>
                  <a:pt x="2886219" y="626631"/>
                </a:lnTo>
                <a:cubicBezTo>
                  <a:pt x="2872904" y="628248"/>
                  <a:pt x="2858972" y="627382"/>
                  <a:pt x="2845101" y="623665"/>
                </a:cubicBezTo>
                <a:cubicBezTo>
                  <a:pt x="2789616" y="608798"/>
                  <a:pt x="2756104" y="553948"/>
                  <a:pt x="2770250" y="501155"/>
                </a:cubicBezTo>
                <a:lnTo>
                  <a:pt x="2809261" y="355564"/>
                </a:lnTo>
                <a:lnTo>
                  <a:pt x="2829134" y="360889"/>
                </a:lnTo>
                <a:lnTo>
                  <a:pt x="2790123" y="506480"/>
                </a:lnTo>
                <a:cubicBezTo>
                  <a:pt x="2778776" y="548830"/>
                  <a:pt x="2805658" y="592830"/>
                  <a:pt x="2850168" y="604756"/>
                </a:cubicBezTo>
                <a:cubicBezTo>
                  <a:pt x="2861295" y="607737"/>
                  <a:pt x="2872471" y="608432"/>
                  <a:pt x="2883152" y="607135"/>
                </a:cubicBezTo>
                <a:lnTo>
                  <a:pt x="2885157" y="606496"/>
                </a:lnTo>
                <a:lnTo>
                  <a:pt x="2882620" y="603710"/>
                </a:lnTo>
                <a:cubicBezTo>
                  <a:pt x="2869074" y="581540"/>
                  <a:pt x="2864233" y="554630"/>
                  <a:pt x="2871306" y="528233"/>
                </a:cubicBezTo>
                <a:lnTo>
                  <a:pt x="2910317" y="382642"/>
                </a:lnTo>
                <a:lnTo>
                  <a:pt x="2930190" y="387967"/>
                </a:lnTo>
                <a:lnTo>
                  <a:pt x="2891179" y="533558"/>
                </a:lnTo>
                <a:cubicBezTo>
                  <a:pt x="2885505" y="554733"/>
                  <a:pt x="2889389" y="576320"/>
                  <a:pt x="2900255" y="594105"/>
                </a:cubicBezTo>
                <a:lnTo>
                  <a:pt x="2905603" y="599978"/>
                </a:lnTo>
                <a:lnTo>
                  <a:pt x="2913172" y="597566"/>
                </a:lnTo>
                <a:cubicBezTo>
                  <a:pt x="2931475" y="587597"/>
                  <a:pt x="2945632" y="570844"/>
                  <a:pt x="2951306" y="549669"/>
                </a:cubicBezTo>
                <a:close/>
                <a:moveTo>
                  <a:pt x="2773366" y="222947"/>
                </a:moveTo>
                <a:cubicBezTo>
                  <a:pt x="2786681" y="221330"/>
                  <a:pt x="2800613" y="222196"/>
                  <a:pt x="2814484" y="225913"/>
                </a:cubicBezTo>
                <a:cubicBezTo>
                  <a:pt x="2869969" y="240780"/>
                  <a:pt x="2903481" y="295630"/>
                  <a:pt x="2889335" y="348424"/>
                </a:cubicBezTo>
                <a:lnTo>
                  <a:pt x="2850324" y="494015"/>
                </a:lnTo>
                <a:lnTo>
                  <a:pt x="2830451" y="488690"/>
                </a:lnTo>
                <a:lnTo>
                  <a:pt x="2869462" y="343098"/>
                </a:lnTo>
                <a:cubicBezTo>
                  <a:pt x="2880810" y="300748"/>
                  <a:pt x="2853927" y="256749"/>
                  <a:pt x="2809417" y="244822"/>
                </a:cubicBezTo>
                <a:cubicBezTo>
                  <a:pt x="2764908" y="232896"/>
                  <a:pt x="2719627" y="257560"/>
                  <a:pt x="2708279" y="299910"/>
                </a:cubicBezTo>
                <a:lnTo>
                  <a:pt x="2636506" y="567772"/>
                </a:lnTo>
                <a:lnTo>
                  <a:pt x="2616632" y="562447"/>
                </a:lnTo>
                <a:lnTo>
                  <a:pt x="2688406" y="294584"/>
                </a:lnTo>
                <a:cubicBezTo>
                  <a:pt x="2699015" y="254989"/>
                  <a:pt x="2733419" y="227797"/>
                  <a:pt x="2773366" y="222947"/>
                </a:cubicBezTo>
                <a:close/>
                <a:moveTo>
                  <a:pt x="2015666" y="198992"/>
                </a:moveTo>
                <a:lnTo>
                  <a:pt x="2087440" y="466855"/>
                </a:lnTo>
                <a:cubicBezTo>
                  <a:pt x="2101586" y="519648"/>
                  <a:pt x="2068074" y="574498"/>
                  <a:pt x="2012588" y="589365"/>
                </a:cubicBezTo>
                <a:cubicBezTo>
                  <a:pt x="1998717" y="593082"/>
                  <a:pt x="1984786" y="593948"/>
                  <a:pt x="1971470" y="592331"/>
                </a:cubicBezTo>
                <a:lnTo>
                  <a:pt x="1958084" y="588064"/>
                </a:lnTo>
                <a:lnTo>
                  <a:pt x="1948625" y="598452"/>
                </a:lnTo>
                <a:cubicBezTo>
                  <a:pt x="1937902" y="606510"/>
                  <a:pt x="1925404" y="612726"/>
                  <a:pt x="1911533" y="616443"/>
                </a:cubicBezTo>
                <a:cubicBezTo>
                  <a:pt x="1856048" y="631310"/>
                  <a:pt x="1799601" y="600565"/>
                  <a:pt x="1785455" y="547772"/>
                </a:cubicBezTo>
                <a:lnTo>
                  <a:pt x="1746444" y="402181"/>
                </a:lnTo>
                <a:lnTo>
                  <a:pt x="1766317" y="396856"/>
                </a:lnTo>
                <a:lnTo>
                  <a:pt x="1805328" y="542447"/>
                </a:lnTo>
                <a:cubicBezTo>
                  <a:pt x="1816676" y="584796"/>
                  <a:pt x="1861957" y="609460"/>
                  <a:pt x="1906466" y="597533"/>
                </a:cubicBezTo>
                <a:cubicBezTo>
                  <a:pt x="1917593" y="594552"/>
                  <a:pt x="1927619" y="589565"/>
                  <a:pt x="1936221" y="583102"/>
                </a:cubicBezTo>
                <a:lnTo>
                  <a:pt x="1937637" y="581547"/>
                </a:lnTo>
                <a:lnTo>
                  <a:pt x="1934047" y="580402"/>
                </a:lnTo>
                <a:cubicBezTo>
                  <a:pt x="1911232" y="567975"/>
                  <a:pt x="1893583" y="547090"/>
                  <a:pt x="1886510" y="520694"/>
                </a:cubicBezTo>
                <a:lnTo>
                  <a:pt x="1847499" y="375103"/>
                </a:lnTo>
                <a:lnTo>
                  <a:pt x="1867373" y="369778"/>
                </a:lnTo>
                <a:lnTo>
                  <a:pt x="1906384" y="515369"/>
                </a:lnTo>
                <a:cubicBezTo>
                  <a:pt x="1912058" y="536543"/>
                  <a:pt x="1926215" y="553297"/>
                  <a:pt x="1944517" y="563265"/>
                </a:cubicBezTo>
                <a:lnTo>
                  <a:pt x="1952086" y="565678"/>
                </a:lnTo>
                <a:lnTo>
                  <a:pt x="1957434" y="559804"/>
                </a:lnTo>
                <a:cubicBezTo>
                  <a:pt x="1968300" y="542020"/>
                  <a:pt x="1972184" y="520432"/>
                  <a:pt x="1966511" y="499258"/>
                </a:cubicBezTo>
                <a:lnTo>
                  <a:pt x="1894737" y="231395"/>
                </a:lnTo>
                <a:lnTo>
                  <a:pt x="1914610" y="226070"/>
                </a:lnTo>
                <a:lnTo>
                  <a:pt x="1986384" y="493933"/>
                </a:lnTo>
                <a:cubicBezTo>
                  <a:pt x="1993457" y="520329"/>
                  <a:pt x="1988616" y="547240"/>
                  <a:pt x="1975070" y="569410"/>
                </a:cubicBezTo>
                <a:lnTo>
                  <a:pt x="1972533" y="572196"/>
                </a:lnTo>
                <a:lnTo>
                  <a:pt x="1974537" y="572835"/>
                </a:lnTo>
                <a:cubicBezTo>
                  <a:pt x="1985219" y="574131"/>
                  <a:pt x="1996395" y="573437"/>
                  <a:pt x="2007522" y="570456"/>
                </a:cubicBezTo>
                <a:cubicBezTo>
                  <a:pt x="2052031" y="558530"/>
                  <a:pt x="2078914" y="514530"/>
                  <a:pt x="2067566" y="472180"/>
                </a:cubicBezTo>
                <a:lnTo>
                  <a:pt x="1995793" y="204317"/>
                </a:lnTo>
                <a:close/>
                <a:moveTo>
                  <a:pt x="2462228" y="182327"/>
                </a:moveTo>
                <a:lnTo>
                  <a:pt x="2482802" y="182327"/>
                </a:lnTo>
                <a:lnTo>
                  <a:pt x="2482802" y="459640"/>
                </a:lnTo>
                <a:cubicBezTo>
                  <a:pt x="2482802" y="486968"/>
                  <a:pt x="2471161" y="511708"/>
                  <a:pt x="2452339" y="529617"/>
                </a:cubicBezTo>
                <a:lnTo>
                  <a:pt x="2449167" y="531652"/>
                </a:lnTo>
                <a:lnTo>
                  <a:pt x="2450938" y="532787"/>
                </a:lnTo>
                <a:cubicBezTo>
                  <a:pt x="2460920" y="536804"/>
                  <a:pt x="2471894" y="539026"/>
                  <a:pt x="2483414" y="539026"/>
                </a:cubicBezTo>
                <a:cubicBezTo>
                  <a:pt x="2529493" y="539026"/>
                  <a:pt x="2566848" y="503484"/>
                  <a:pt x="2566848" y="459640"/>
                </a:cubicBezTo>
                <a:lnTo>
                  <a:pt x="2566848" y="182327"/>
                </a:lnTo>
                <a:lnTo>
                  <a:pt x="2587423" y="182327"/>
                </a:lnTo>
                <a:lnTo>
                  <a:pt x="2587423" y="459640"/>
                </a:lnTo>
                <a:cubicBezTo>
                  <a:pt x="2587423" y="514296"/>
                  <a:pt x="2540857" y="558602"/>
                  <a:pt x="2483414" y="558602"/>
                </a:cubicBezTo>
                <a:cubicBezTo>
                  <a:pt x="2469053" y="558602"/>
                  <a:pt x="2455373" y="555833"/>
                  <a:pt x="2442929" y="550825"/>
                </a:cubicBezTo>
                <a:lnTo>
                  <a:pt x="2431104" y="543239"/>
                </a:lnTo>
                <a:lnTo>
                  <a:pt x="2419278" y="550825"/>
                </a:lnTo>
                <a:cubicBezTo>
                  <a:pt x="2406835" y="555833"/>
                  <a:pt x="2393154" y="558602"/>
                  <a:pt x="2378794" y="558602"/>
                </a:cubicBezTo>
                <a:cubicBezTo>
                  <a:pt x="2321351" y="558602"/>
                  <a:pt x="2274785" y="514296"/>
                  <a:pt x="2274785" y="459640"/>
                </a:cubicBezTo>
                <a:lnTo>
                  <a:pt x="2274785" y="308912"/>
                </a:lnTo>
                <a:lnTo>
                  <a:pt x="2295360" y="308912"/>
                </a:lnTo>
                <a:lnTo>
                  <a:pt x="2295360" y="459640"/>
                </a:lnTo>
                <a:cubicBezTo>
                  <a:pt x="2295360" y="503484"/>
                  <a:pt x="2332714" y="539026"/>
                  <a:pt x="2378794" y="539026"/>
                </a:cubicBezTo>
                <a:cubicBezTo>
                  <a:pt x="2390313" y="539026"/>
                  <a:pt x="2401288" y="536804"/>
                  <a:pt x="2411270" y="532787"/>
                </a:cubicBezTo>
                <a:lnTo>
                  <a:pt x="2413041" y="531652"/>
                </a:lnTo>
                <a:lnTo>
                  <a:pt x="2409869" y="529617"/>
                </a:lnTo>
                <a:cubicBezTo>
                  <a:pt x="2391047" y="511708"/>
                  <a:pt x="2379406" y="486968"/>
                  <a:pt x="2379406" y="459640"/>
                </a:cubicBezTo>
                <a:lnTo>
                  <a:pt x="2379406" y="308912"/>
                </a:lnTo>
                <a:lnTo>
                  <a:pt x="2399980" y="308912"/>
                </a:lnTo>
                <a:lnTo>
                  <a:pt x="2399980" y="459640"/>
                </a:lnTo>
                <a:cubicBezTo>
                  <a:pt x="2399980" y="481561"/>
                  <a:pt x="2409318" y="501408"/>
                  <a:pt x="2424418" y="515774"/>
                </a:cubicBezTo>
                <a:lnTo>
                  <a:pt x="2431104" y="520064"/>
                </a:lnTo>
                <a:lnTo>
                  <a:pt x="2437790" y="515774"/>
                </a:lnTo>
                <a:cubicBezTo>
                  <a:pt x="2452889" y="501408"/>
                  <a:pt x="2462228" y="481561"/>
                  <a:pt x="2462228" y="459640"/>
                </a:cubicBezTo>
                <a:close/>
                <a:moveTo>
                  <a:pt x="2246274" y="182327"/>
                </a:moveTo>
                <a:cubicBezTo>
                  <a:pt x="2303717" y="182327"/>
                  <a:pt x="2350283" y="226634"/>
                  <a:pt x="2350283" y="281290"/>
                </a:cubicBezTo>
                <a:lnTo>
                  <a:pt x="2350283" y="432018"/>
                </a:lnTo>
                <a:lnTo>
                  <a:pt x="2329709" y="432018"/>
                </a:lnTo>
                <a:lnTo>
                  <a:pt x="2329709" y="281290"/>
                </a:lnTo>
                <a:cubicBezTo>
                  <a:pt x="2329709" y="237446"/>
                  <a:pt x="2292354" y="201904"/>
                  <a:pt x="2246274" y="201904"/>
                </a:cubicBezTo>
                <a:cubicBezTo>
                  <a:pt x="2200195" y="201904"/>
                  <a:pt x="2162840" y="237446"/>
                  <a:pt x="2162840" y="281290"/>
                </a:cubicBezTo>
                <a:lnTo>
                  <a:pt x="2162840" y="558602"/>
                </a:lnTo>
                <a:lnTo>
                  <a:pt x="2142266" y="558602"/>
                </a:lnTo>
                <a:lnTo>
                  <a:pt x="2142266" y="281290"/>
                </a:lnTo>
                <a:cubicBezTo>
                  <a:pt x="2142266" y="226634"/>
                  <a:pt x="2188832" y="182327"/>
                  <a:pt x="2246274" y="182327"/>
                </a:cubicBezTo>
                <a:close/>
                <a:moveTo>
                  <a:pt x="2364844" y="97952"/>
                </a:moveTo>
                <a:cubicBezTo>
                  <a:pt x="1112874" y="97952"/>
                  <a:pt x="97952" y="1112874"/>
                  <a:pt x="97952" y="2364839"/>
                </a:cubicBezTo>
                <a:cubicBezTo>
                  <a:pt x="97952" y="3616808"/>
                  <a:pt x="1112874" y="4631729"/>
                  <a:pt x="2364844" y="4631729"/>
                </a:cubicBezTo>
                <a:cubicBezTo>
                  <a:pt x="3616814" y="4631729"/>
                  <a:pt x="4631736" y="3616808"/>
                  <a:pt x="4631736" y="2364839"/>
                </a:cubicBezTo>
                <a:cubicBezTo>
                  <a:pt x="4631736" y="1112874"/>
                  <a:pt x="3616814" y="97952"/>
                  <a:pt x="2364844" y="97952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39"/>
                </a:cubicBezTo>
                <a:cubicBezTo>
                  <a:pt x="4729688" y="3670905"/>
                  <a:pt x="3670911" y="4729681"/>
                  <a:pt x="2364844" y="4729681"/>
                </a:cubicBezTo>
                <a:cubicBezTo>
                  <a:pt x="1058777" y="4729681"/>
                  <a:pt x="0" y="3670905"/>
                  <a:pt x="0" y="2364839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3500000" scaled="1"/>
            <a:tileRect/>
          </a:gradFill>
          <a:ln w="38100">
            <a:noFill/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  <a:sp3d>
            <a:bevelT w="25400" h="25400"/>
            <a:bevelB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135" name="フリーフォーム: 図形 134">
            <a:extLst>
              <a:ext uri="{FF2B5EF4-FFF2-40B4-BE49-F238E27FC236}">
                <a16:creationId xmlns:a16="http://schemas.microsoft.com/office/drawing/2014/main" id="{F5302571-6DCF-47DC-B4D4-FE81712BF369}"/>
              </a:ext>
            </a:extLst>
          </p:cNvPr>
          <p:cNvSpPr/>
          <p:nvPr/>
        </p:nvSpPr>
        <p:spPr>
          <a:xfrm>
            <a:off x="6592324" y="3641046"/>
            <a:ext cx="2645459" cy="2645455"/>
          </a:xfrm>
          <a:custGeom>
            <a:avLst/>
            <a:gdLst>
              <a:gd name="connsiteX0" fmla="*/ 2566848 w 4729688"/>
              <a:gd name="connsiteY0" fmla="*/ 4165624 h 4729681"/>
              <a:gd name="connsiteX1" fmla="*/ 2587423 w 4729688"/>
              <a:gd name="connsiteY1" fmla="*/ 4165624 h 4729681"/>
              <a:gd name="connsiteX2" fmla="*/ 2587423 w 4729688"/>
              <a:gd name="connsiteY2" fmla="*/ 4442936 h 4729681"/>
              <a:gd name="connsiteX3" fmla="*/ 2483414 w 4729688"/>
              <a:gd name="connsiteY3" fmla="*/ 4541898 h 4729681"/>
              <a:gd name="connsiteX4" fmla="*/ 2379406 w 4729688"/>
              <a:gd name="connsiteY4" fmla="*/ 4442936 h 4729681"/>
              <a:gd name="connsiteX5" fmla="*/ 2379406 w 4729688"/>
              <a:gd name="connsiteY5" fmla="*/ 4292209 h 4729681"/>
              <a:gd name="connsiteX6" fmla="*/ 2399980 w 4729688"/>
              <a:gd name="connsiteY6" fmla="*/ 4292209 h 4729681"/>
              <a:gd name="connsiteX7" fmla="*/ 2399980 w 4729688"/>
              <a:gd name="connsiteY7" fmla="*/ 4442936 h 4729681"/>
              <a:gd name="connsiteX8" fmla="*/ 2483414 w 4729688"/>
              <a:gd name="connsiteY8" fmla="*/ 4522322 h 4729681"/>
              <a:gd name="connsiteX9" fmla="*/ 2566848 w 4729688"/>
              <a:gd name="connsiteY9" fmla="*/ 4442936 h 4729681"/>
              <a:gd name="connsiteX10" fmla="*/ 2246274 w 4729688"/>
              <a:gd name="connsiteY10" fmla="*/ 4165624 h 4729681"/>
              <a:gd name="connsiteX11" fmla="*/ 2286759 w 4729688"/>
              <a:gd name="connsiteY11" fmla="*/ 4173401 h 4729681"/>
              <a:gd name="connsiteX12" fmla="*/ 2298585 w 4729688"/>
              <a:gd name="connsiteY12" fmla="*/ 4180987 h 4729681"/>
              <a:gd name="connsiteX13" fmla="*/ 2310410 w 4729688"/>
              <a:gd name="connsiteY13" fmla="*/ 4173401 h 4729681"/>
              <a:gd name="connsiteX14" fmla="*/ 2350895 w 4729688"/>
              <a:gd name="connsiteY14" fmla="*/ 4165624 h 4729681"/>
              <a:gd name="connsiteX15" fmla="*/ 2454903 w 4729688"/>
              <a:gd name="connsiteY15" fmla="*/ 4264587 h 4729681"/>
              <a:gd name="connsiteX16" fmla="*/ 2454903 w 4729688"/>
              <a:gd name="connsiteY16" fmla="*/ 4415314 h 4729681"/>
              <a:gd name="connsiteX17" fmla="*/ 2434329 w 4729688"/>
              <a:gd name="connsiteY17" fmla="*/ 4415314 h 4729681"/>
              <a:gd name="connsiteX18" fmla="*/ 2434329 w 4729688"/>
              <a:gd name="connsiteY18" fmla="*/ 4264587 h 4729681"/>
              <a:gd name="connsiteX19" fmla="*/ 2350895 w 4729688"/>
              <a:gd name="connsiteY19" fmla="*/ 4185201 h 4729681"/>
              <a:gd name="connsiteX20" fmla="*/ 2318419 w 4729688"/>
              <a:gd name="connsiteY20" fmla="*/ 4191439 h 4729681"/>
              <a:gd name="connsiteX21" fmla="*/ 2316648 w 4729688"/>
              <a:gd name="connsiteY21" fmla="*/ 4192575 h 4729681"/>
              <a:gd name="connsiteX22" fmla="*/ 2319819 w 4729688"/>
              <a:gd name="connsiteY22" fmla="*/ 4194610 h 4729681"/>
              <a:gd name="connsiteX23" fmla="*/ 2350283 w 4729688"/>
              <a:gd name="connsiteY23" fmla="*/ 4264587 h 4729681"/>
              <a:gd name="connsiteX24" fmla="*/ 2350283 w 4729688"/>
              <a:gd name="connsiteY24" fmla="*/ 4415314 h 4729681"/>
              <a:gd name="connsiteX25" fmla="*/ 2329709 w 4729688"/>
              <a:gd name="connsiteY25" fmla="*/ 4415314 h 4729681"/>
              <a:gd name="connsiteX26" fmla="*/ 2329709 w 4729688"/>
              <a:gd name="connsiteY26" fmla="*/ 4264587 h 4729681"/>
              <a:gd name="connsiteX27" fmla="*/ 2305271 w 4729688"/>
              <a:gd name="connsiteY27" fmla="*/ 4208452 h 4729681"/>
              <a:gd name="connsiteX28" fmla="*/ 2298585 w 4729688"/>
              <a:gd name="connsiteY28" fmla="*/ 4204163 h 4729681"/>
              <a:gd name="connsiteX29" fmla="*/ 2291898 w 4729688"/>
              <a:gd name="connsiteY29" fmla="*/ 4208452 h 4729681"/>
              <a:gd name="connsiteX30" fmla="*/ 2267461 w 4729688"/>
              <a:gd name="connsiteY30" fmla="*/ 4264587 h 4729681"/>
              <a:gd name="connsiteX31" fmla="*/ 2267461 w 4729688"/>
              <a:gd name="connsiteY31" fmla="*/ 4541898 h 4729681"/>
              <a:gd name="connsiteX32" fmla="*/ 2246886 w 4729688"/>
              <a:gd name="connsiteY32" fmla="*/ 4541898 h 4729681"/>
              <a:gd name="connsiteX33" fmla="*/ 2246886 w 4729688"/>
              <a:gd name="connsiteY33" fmla="*/ 4264587 h 4729681"/>
              <a:gd name="connsiteX34" fmla="*/ 2277350 w 4729688"/>
              <a:gd name="connsiteY34" fmla="*/ 4194610 h 4729681"/>
              <a:gd name="connsiteX35" fmla="*/ 2280521 w 4729688"/>
              <a:gd name="connsiteY35" fmla="*/ 4192575 h 4729681"/>
              <a:gd name="connsiteX36" fmla="*/ 2278751 w 4729688"/>
              <a:gd name="connsiteY36" fmla="*/ 4191439 h 4729681"/>
              <a:gd name="connsiteX37" fmla="*/ 2246274 w 4729688"/>
              <a:gd name="connsiteY37" fmla="*/ 4185201 h 4729681"/>
              <a:gd name="connsiteX38" fmla="*/ 2162840 w 4729688"/>
              <a:gd name="connsiteY38" fmla="*/ 4264587 h 4729681"/>
              <a:gd name="connsiteX39" fmla="*/ 2162840 w 4729688"/>
              <a:gd name="connsiteY39" fmla="*/ 4541898 h 4729681"/>
              <a:gd name="connsiteX40" fmla="*/ 2142266 w 4729688"/>
              <a:gd name="connsiteY40" fmla="*/ 4541898 h 4729681"/>
              <a:gd name="connsiteX41" fmla="*/ 2142266 w 4729688"/>
              <a:gd name="connsiteY41" fmla="*/ 4264587 h 4729681"/>
              <a:gd name="connsiteX42" fmla="*/ 2246274 w 4729688"/>
              <a:gd name="connsiteY42" fmla="*/ 4165624 h 4729681"/>
              <a:gd name="connsiteX43" fmla="*/ 2093181 w 4729688"/>
              <a:gd name="connsiteY43" fmla="*/ 4156453 h 4729681"/>
              <a:gd name="connsiteX44" fmla="*/ 2113054 w 4729688"/>
              <a:gd name="connsiteY44" fmla="*/ 4161778 h 4729681"/>
              <a:gd name="connsiteX45" fmla="*/ 2041281 w 4729688"/>
              <a:gd name="connsiteY45" fmla="*/ 4429641 h 4729681"/>
              <a:gd name="connsiteX46" fmla="*/ 1915203 w 4729688"/>
              <a:gd name="connsiteY46" fmla="*/ 4498312 h 4729681"/>
              <a:gd name="connsiteX47" fmla="*/ 1840351 w 4729688"/>
              <a:gd name="connsiteY47" fmla="*/ 4375802 h 4729681"/>
              <a:gd name="connsiteX48" fmla="*/ 1879362 w 4729688"/>
              <a:gd name="connsiteY48" fmla="*/ 4230211 h 4729681"/>
              <a:gd name="connsiteX49" fmla="*/ 1899236 w 4729688"/>
              <a:gd name="connsiteY49" fmla="*/ 4235536 h 4729681"/>
              <a:gd name="connsiteX50" fmla="*/ 1860225 w 4729688"/>
              <a:gd name="connsiteY50" fmla="*/ 4381127 h 4729681"/>
              <a:gd name="connsiteX51" fmla="*/ 1920269 w 4729688"/>
              <a:gd name="connsiteY51" fmla="*/ 4479403 h 4729681"/>
              <a:gd name="connsiteX52" fmla="*/ 2021407 w 4729688"/>
              <a:gd name="connsiteY52" fmla="*/ 4424316 h 4729681"/>
              <a:gd name="connsiteX53" fmla="*/ 2859270 w 4729688"/>
              <a:gd name="connsiteY53" fmla="*/ 4104815 h 4729681"/>
              <a:gd name="connsiteX54" fmla="*/ 2944230 w 4729688"/>
              <a:gd name="connsiteY54" fmla="*/ 4176452 h 4729681"/>
              <a:gd name="connsiteX55" fmla="*/ 2983241 w 4729688"/>
              <a:gd name="connsiteY55" fmla="*/ 4322043 h 4729681"/>
              <a:gd name="connsiteX56" fmla="*/ 2963368 w 4729688"/>
              <a:gd name="connsiteY56" fmla="*/ 4327368 h 4729681"/>
              <a:gd name="connsiteX57" fmla="*/ 2924357 w 4729688"/>
              <a:gd name="connsiteY57" fmla="*/ 4181777 h 4729681"/>
              <a:gd name="connsiteX58" fmla="*/ 2823218 w 4729688"/>
              <a:gd name="connsiteY58" fmla="*/ 4126690 h 4729681"/>
              <a:gd name="connsiteX59" fmla="*/ 2793463 w 4729688"/>
              <a:gd name="connsiteY59" fmla="*/ 4141122 h 4729681"/>
              <a:gd name="connsiteX60" fmla="*/ 2792047 w 4729688"/>
              <a:gd name="connsiteY60" fmla="*/ 4142677 h 4729681"/>
              <a:gd name="connsiteX61" fmla="*/ 2795637 w 4729688"/>
              <a:gd name="connsiteY61" fmla="*/ 4143822 h 4729681"/>
              <a:gd name="connsiteX62" fmla="*/ 2843174 w 4729688"/>
              <a:gd name="connsiteY62" fmla="*/ 4203530 h 4729681"/>
              <a:gd name="connsiteX63" fmla="*/ 2882185 w 4729688"/>
              <a:gd name="connsiteY63" fmla="*/ 4349121 h 4729681"/>
              <a:gd name="connsiteX64" fmla="*/ 2862312 w 4729688"/>
              <a:gd name="connsiteY64" fmla="*/ 4354446 h 4729681"/>
              <a:gd name="connsiteX65" fmla="*/ 2823301 w 4729688"/>
              <a:gd name="connsiteY65" fmla="*/ 4208855 h 4729681"/>
              <a:gd name="connsiteX66" fmla="*/ 2785167 w 4729688"/>
              <a:gd name="connsiteY66" fmla="*/ 4160958 h 4729681"/>
              <a:gd name="connsiteX67" fmla="*/ 2777598 w 4729688"/>
              <a:gd name="connsiteY67" fmla="*/ 4158545 h 4729681"/>
              <a:gd name="connsiteX68" fmla="*/ 2772250 w 4729688"/>
              <a:gd name="connsiteY68" fmla="*/ 4164420 h 4729681"/>
              <a:gd name="connsiteX69" fmla="*/ 2763174 w 4729688"/>
              <a:gd name="connsiteY69" fmla="*/ 4224966 h 4729681"/>
              <a:gd name="connsiteX70" fmla="*/ 2834947 w 4729688"/>
              <a:gd name="connsiteY70" fmla="*/ 4492828 h 4729681"/>
              <a:gd name="connsiteX71" fmla="*/ 2815074 w 4729688"/>
              <a:gd name="connsiteY71" fmla="*/ 4498153 h 4729681"/>
              <a:gd name="connsiteX72" fmla="*/ 2743301 w 4729688"/>
              <a:gd name="connsiteY72" fmla="*/ 4230291 h 4729681"/>
              <a:gd name="connsiteX73" fmla="*/ 2754615 w 4729688"/>
              <a:gd name="connsiteY73" fmla="*/ 4154814 h 4729681"/>
              <a:gd name="connsiteX74" fmla="*/ 2757151 w 4729688"/>
              <a:gd name="connsiteY74" fmla="*/ 4152028 h 4729681"/>
              <a:gd name="connsiteX75" fmla="*/ 2755147 w 4729688"/>
              <a:gd name="connsiteY75" fmla="*/ 4151389 h 4729681"/>
              <a:gd name="connsiteX76" fmla="*/ 2722163 w 4729688"/>
              <a:gd name="connsiteY76" fmla="*/ 4153768 h 4729681"/>
              <a:gd name="connsiteX77" fmla="*/ 2662118 w 4729688"/>
              <a:gd name="connsiteY77" fmla="*/ 4252044 h 4729681"/>
              <a:gd name="connsiteX78" fmla="*/ 2733892 w 4729688"/>
              <a:gd name="connsiteY78" fmla="*/ 4519906 h 4729681"/>
              <a:gd name="connsiteX79" fmla="*/ 2714018 w 4729688"/>
              <a:gd name="connsiteY79" fmla="*/ 4525231 h 4729681"/>
              <a:gd name="connsiteX80" fmla="*/ 2642245 w 4729688"/>
              <a:gd name="connsiteY80" fmla="*/ 4257369 h 4729681"/>
              <a:gd name="connsiteX81" fmla="*/ 2717096 w 4729688"/>
              <a:gd name="connsiteY81" fmla="*/ 4134859 h 4729681"/>
              <a:gd name="connsiteX82" fmla="*/ 2758214 w 4729688"/>
              <a:gd name="connsiteY82" fmla="*/ 4131893 h 4729681"/>
              <a:gd name="connsiteX83" fmla="*/ 2771600 w 4729688"/>
              <a:gd name="connsiteY83" fmla="*/ 4136160 h 4729681"/>
              <a:gd name="connsiteX84" fmla="*/ 2781059 w 4729688"/>
              <a:gd name="connsiteY84" fmla="*/ 4125772 h 4729681"/>
              <a:gd name="connsiteX85" fmla="*/ 2818152 w 4729688"/>
              <a:gd name="connsiteY85" fmla="*/ 4107781 h 4729681"/>
              <a:gd name="connsiteX86" fmla="*/ 2859270 w 4729688"/>
              <a:gd name="connsiteY86" fmla="*/ 4104815 h 4729681"/>
              <a:gd name="connsiteX87" fmla="*/ 1742412 w 4729688"/>
              <a:gd name="connsiteY87" fmla="*/ 4070517 h 4729681"/>
              <a:gd name="connsiteX88" fmla="*/ 1783530 w 4729688"/>
              <a:gd name="connsiteY88" fmla="*/ 4073483 h 4729681"/>
              <a:gd name="connsiteX89" fmla="*/ 1820622 w 4729688"/>
              <a:gd name="connsiteY89" fmla="*/ 4091473 h 4729681"/>
              <a:gd name="connsiteX90" fmla="*/ 1830081 w 4729688"/>
              <a:gd name="connsiteY90" fmla="*/ 4101861 h 4729681"/>
              <a:gd name="connsiteX91" fmla="*/ 1843467 w 4729688"/>
              <a:gd name="connsiteY91" fmla="*/ 4097594 h 4729681"/>
              <a:gd name="connsiteX92" fmla="*/ 1884586 w 4729688"/>
              <a:gd name="connsiteY92" fmla="*/ 4100560 h 4729681"/>
              <a:gd name="connsiteX93" fmla="*/ 1959437 w 4729688"/>
              <a:gd name="connsiteY93" fmla="*/ 4223070 h 4729681"/>
              <a:gd name="connsiteX94" fmla="*/ 1920426 w 4729688"/>
              <a:gd name="connsiteY94" fmla="*/ 4368661 h 4729681"/>
              <a:gd name="connsiteX95" fmla="*/ 1900552 w 4729688"/>
              <a:gd name="connsiteY95" fmla="*/ 4363336 h 4729681"/>
              <a:gd name="connsiteX96" fmla="*/ 1939563 w 4729688"/>
              <a:gd name="connsiteY96" fmla="*/ 4217745 h 4729681"/>
              <a:gd name="connsiteX97" fmla="*/ 1879519 w 4729688"/>
              <a:gd name="connsiteY97" fmla="*/ 4119470 h 4729681"/>
              <a:gd name="connsiteX98" fmla="*/ 1846535 w 4729688"/>
              <a:gd name="connsiteY98" fmla="*/ 4117090 h 4729681"/>
              <a:gd name="connsiteX99" fmla="*/ 1844530 w 4729688"/>
              <a:gd name="connsiteY99" fmla="*/ 4117729 h 4729681"/>
              <a:gd name="connsiteX100" fmla="*/ 1847067 w 4729688"/>
              <a:gd name="connsiteY100" fmla="*/ 4120515 h 4729681"/>
              <a:gd name="connsiteX101" fmla="*/ 1858381 w 4729688"/>
              <a:gd name="connsiteY101" fmla="*/ 4195993 h 4729681"/>
              <a:gd name="connsiteX102" fmla="*/ 1819370 w 4729688"/>
              <a:gd name="connsiteY102" fmla="*/ 4341583 h 4729681"/>
              <a:gd name="connsiteX103" fmla="*/ 1799497 w 4729688"/>
              <a:gd name="connsiteY103" fmla="*/ 4336258 h 4729681"/>
              <a:gd name="connsiteX104" fmla="*/ 1838508 w 4729688"/>
              <a:gd name="connsiteY104" fmla="*/ 4190668 h 4729681"/>
              <a:gd name="connsiteX105" fmla="*/ 1829432 w 4729688"/>
              <a:gd name="connsiteY105" fmla="*/ 4130121 h 4729681"/>
              <a:gd name="connsiteX106" fmla="*/ 1824083 w 4729688"/>
              <a:gd name="connsiteY106" fmla="*/ 4124247 h 4729681"/>
              <a:gd name="connsiteX107" fmla="*/ 1816514 w 4729688"/>
              <a:gd name="connsiteY107" fmla="*/ 4126660 h 4729681"/>
              <a:gd name="connsiteX108" fmla="*/ 1778381 w 4729688"/>
              <a:gd name="connsiteY108" fmla="*/ 4174557 h 4729681"/>
              <a:gd name="connsiteX109" fmla="*/ 1706608 w 4729688"/>
              <a:gd name="connsiteY109" fmla="*/ 4442419 h 4729681"/>
              <a:gd name="connsiteX110" fmla="*/ 1686734 w 4729688"/>
              <a:gd name="connsiteY110" fmla="*/ 4437094 h 4729681"/>
              <a:gd name="connsiteX111" fmla="*/ 1758508 w 4729688"/>
              <a:gd name="connsiteY111" fmla="*/ 4169232 h 4729681"/>
              <a:gd name="connsiteX112" fmla="*/ 1806044 w 4729688"/>
              <a:gd name="connsiteY112" fmla="*/ 4109524 h 4729681"/>
              <a:gd name="connsiteX113" fmla="*/ 1809635 w 4729688"/>
              <a:gd name="connsiteY113" fmla="*/ 4108379 h 4729681"/>
              <a:gd name="connsiteX114" fmla="*/ 1808218 w 4729688"/>
              <a:gd name="connsiteY114" fmla="*/ 4106824 h 4729681"/>
              <a:gd name="connsiteX115" fmla="*/ 1778463 w 4729688"/>
              <a:gd name="connsiteY115" fmla="*/ 4092392 h 4729681"/>
              <a:gd name="connsiteX116" fmla="*/ 1677325 w 4729688"/>
              <a:gd name="connsiteY116" fmla="*/ 4147479 h 4729681"/>
              <a:gd name="connsiteX117" fmla="*/ 1605552 w 4729688"/>
              <a:gd name="connsiteY117" fmla="*/ 4415341 h 4729681"/>
              <a:gd name="connsiteX118" fmla="*/ 1585678 w 4729688"/>
              <a:gd name="connsiteY118" fmla="*/ 4410016 h 4729681"/>
              <a:gd name="connsiteX119" fmla="*/ 1657452 w 4729688"/>
              <a:gd name="connsiteY119" fmla="*/ 4142154 h 4729681"/>
              <a:gd name="connsiteX120" fmla="*/ 1742412 w 4729688"/>
              <a:gd name="connsiteY120" fmla="*/ 4070517 h 4729681"/>
              <a:gd name="connsiteX121" fmla="*/ 3046620 w 4729688"/>
              <a:gd name="connsiteY121" fmla="*/ 4046563 h 4729681"/>
              <a:gd name="connsiteX122" fmla="*/ 3118394 w 4729688"/>
              <a:gd name="connsiteY122" fmla="*/ 4314426 h 4729681"/>
              <a:gd name="connsiteX123" fmla="*/ 3043543 w 4729688"/>
              <a:gd name="connsiteY123" fmla="*/ 4436935 h 4729681"/>
              <a:gd name="connsiteX124" fmla="*/ 2917465 w 4729688"/>
              <a:gd name="connsiteY124" fmla="*/ 4368264 h 4729681"/>
              <a:gd name="connsiteX125" fmla="*/ 2878454 w 4729688"/>
              <a:gd name="connsiteY125" fmla="*/ 4222674 h 4729681"/>
              <a:gd name="connsiteX126" fmla="*/ 2898327 w 4729688"/>
              <a:gd name="connsiteY126" fmla="*/ 4217349 h 4729681"/>
              <a:gd name="connsiteX127" fmla="*/ 2937338 w 4729688"/>
              <a:gd name="connsiteY127" fmla="*/ 4362939 h 4729681"/>
              <a:gd name="connsiteX128" fmla="*/ 3038476 w 4729688"/>
              <a:gd name="connsiteY128" fmla="*/ 4418026 h 4729681"/>
              <a:gd name="connsiteX129" fmla="*/ 3098520 w 4729688"/>
              <a:gd name="connsiteY129" fmla="*/ 4319751 h 4729681"/>
              <a:gd name="connsiteX130" fmla="*/ 3026747 w 4729688"/>
              <a:gd name="connsiteY130" fmla="*/ 4051888 h 4729681"/>
              <a:gd name="connsiteX131" fmla="*/ 1638027 w 4729688"/>
              <a:gd name="connsiteY131" fmla="*/ 4025001 h 4729681"/>
              <a:gd name="connsiteX132" fmla="*/ 1655845 w 4729688"/>
              <a:gd name="connsiteY132" fmla="*/ 4035288 h 4729681"/>
              <a:gd name="connsiteX133" fmla="*/ 1517190 w 4729688"/>
              <a:gd name="connsiteY133" fmla="*/ 4275447 h 4729681"/>
              <a:gd name="connsiteX134" fmla="*/ 1377634 w 4729688"/>
              <a:gd name="connsiteY134" fmla="*/ 4309147 h 4729681"/>
              <a:gd name="connsiteX135" fmla="*/ 1337041 w 4729688"/>
              <a:gd name="connsiteY135" fmla="*/ 4171438 h 4729681"/>
              <a:gd name="connsiteX136" fmla="*/ 1412405 w 4729688"/>
              <a:gd name="connsiteY136" fmla="*/ 4040905 h 4729681"/>
              <a:gd name="connsiteX137" fmla="*/ 1430223 w 4729688"/>
              <a:gd name="connsiteY137" fmla="*/ 4051192 h 4729681"/>
              <a:gd name="connsiteX138" fmla="*/ 1354859 w 4729688"/>
              <a:gd name="connsiteY138" fmla="*/ 4181725 h 4729681"/>
              <a:gd name="connsiteX139" fmla="*/ 1387422 w 4729688"/>
              <a:gd name="connsiteY139" fmla="*/ 4292193 h 4729681"/>
              <a:gd name="connsiteX140" fmla="*/ 1499372 w 4729688"/>
              <a:gd name="connsiteY140" fmla="*/ 4265160 h 4729681"/>
              <a:gd name="connsiteX141" fmla="*/ 3323113 w 4729688"/>
              <a:gd name="connsiteY141" fmla="*/ 3917465 h 4729681"/>
              <a:gd name="connsiteX142" fmla="*/ 3394074 w 4729688"/>
              <a:gd name="connsiteY142" fmla="*/ 3964673 h 4729681"/>
              <a:gd name="connsiteX143" fmla="*/ 3469437 w 4729688"/>
              <a:gd name="connsiteY143" fmla="*/ 4095206 h 4729681"/>
              <a:gd name="connsiteX144" fmla="*/ 3451619 w 4729688"/>
              <a:gd name="connsiteY144" fmla="*/ 4105494 h 4729681"/>
              <a:gd name="connsiteX145" fmla="*/ 3376256 w 4729688"/>
              <a:gd name="connsiteY145" fmla="*/ 3974961 h 4729681"/>
              <a:gd name="connsiteX146" fmla="*/ 3264307 w 4729688"/>
              <a:gd name="connsiteY146" fmla="*/ 3947927 h 4729681"/>
              <a:gd name="connsiteX147" fmla="*/ 3239301 w 4729688"/>
              <a:gd name="connsiteY147" fmla="*/ 3969568 h 4729681"/>
              <a:gd name="connsiteX148" fmla="*/ 3238335 w 4729688"/>
              <a:gd name="connsiteY148" fmla="*/ 3971437 h 4729681"/>
              <a:gd name="connsiteX149" fmla="*/ 3242099 w 4729688"/>
              <a:gd name="connsiteY149" fmla="*/ 3971613 h 4729681"/>
              <a:gd name="connsiteX150" fmla="*/ 3303470 w 4729688"/>
              <a:gd name="connsiteY150" fmla="*/ 4016984 h 4729681"/>
              <a:gd name="connsiteX151" fmla="*/ 3378833 w 4729688"/>
              <a:gd name="connsiteY151" fmla="*/ 4147517 h 4729681"/>
              <a:gd name="connsiteX152" fmla="*/ 3361015 w 4729688"/>
              <a:gd name="connsiteY152" fmla="*/ 4157804 h 4729681"/>
              <a:gd name="connsiteX153" fmla="*/ 3285652 w 4729688"/>
              <a:gd name="connsiteY153" fmla="*/ 4027271 h 4729681"/>
              <a:gd name="connsiteX154" fmla="*/ 3236421 w 4729688"/>
              <a:gd name="connsiteY154" fmla="*/ 3990876 h 4729681"/>
              <a:gd name="connsiteX155" fmla="*/ 3228486 w 4729688"/>
              <a:gd name="connsiteY155" fmla="*/ 3990504 h 4729681"/>
              <a:gd name="connsiteX156" fmla="*/ 3224840 w 4729688"/>
              <a:gd name="connsiteY156" fmla="*/ 3997562 h 4729681"/>
              <a:gd name="connsiteX157" fmla="*/ 3231744 w 4729688"/>
              <a:gd name="connsiteY157" fmla="*/ 4058395 h 4729681"/>
              <a:gd name="connsiteX158" fmla="*/ 3370399 w 4729688"/>
              <a:gd name="connsiteY158" fmla="*/ 4298553 h 4729681"/>
              <a:gd name="connsiteX159" fmla="*/ 3352581 w 4729688"/>
              <a:gd name="connsiteY159" fmla="*/ 4308841 h 4729681"/>
              <a:gd name="connsiteX160" fmla="*/ 3213926 w 4729688"/>
              <a:gd name="connsiteY160" fmla="*/ 4068682 h 4729681"/>
              <a:gd name="connsiteX161" fmla="*/ 3205319 w 4729688"/>
              <a:gd name="connsiteY161" fmla="*/ 3992848 h 4729681"/>
              <a:gd name="connsiteX162" fmla="*/ 3207049 w 4729688"/>
              <a:gd name="connsiteY162" fmla="*/ 3989500 h 4729681"/>
              <a:gd name="connsiteX163" fmla="*/ 3204947 w 4729688"/>
              <a:gd name="connsiteY163" fmla="*/ 3989402 h 4729681"/>
              <a:gd name="connsiteX164" fmla="*/ 3173703 w 4729688"/>
              <a:gd name="connsiteY164" fmla="*/ 4000237 h 4729681"/>
              <a:gd name="connsiteX165" fmla="*/ 3141140 w 4729688"/>
              <a:gd name="connsiteY165" fmla="*/ 4110705 h 4729681"/>
              <a:gd name="connsiteX166" fmla="*/ 3279795 w 4729688"/>
              <a:gd name="connsiteY166" fmla="*/ 4350864 h 4729681"/>
              <a:gd name="connsiteX167" fmla="*/ 3261977 w 4729688"/>
              <a:gd name="connsiteY167" fmla="*/ 4361151 h 4729681"/>
              <a:gd name="connsiteX168" fmla="*/ 3123322 w 4729688"/>
              <a:gd name="connsiteY168" fmla="*/ 4120992 h 4729681"/>
              <a:gd name="connsiteX169" fmla="*/ 3163914 w 4729688"/>
              <a:gd name="connsiteY169" fmla="*/ 3983284 h 4729681"/>
              <a:gd name="connsiteX170" fmla="*/ 3202864 w 4729688"/>
              <a:gd name="connsiteY170" fmla="*/ 3969777 h 4729681"/>
              <a:gd name="connsiteX171" fmla="*/ 3216898 w 4729688"/>
              <a:gd name="connsiteY171" fmla="*/ 3970434 h 4729681"/>
              <a:gd name="connsiteX172" fmla="*/ 3223346 w 4729688"/>
              <a:gd name="connsiteY172" fmla="*/ 3957951 h 4729681"/>
              <a:gd name="connsiteX173" fmla="*/ 3254518 w 4729688"/>
              <a:gd name="connsiteY173" fmla="*/ 3930974 h 4729681"/>
              <a:gd name="connsiteX174" fmla="*/ 3293468 w 4729688"/>
              <a:gd name="connsiteY174" fmla="*/ 3917466 h 4729681"/>
              <a:gd name="connsiteX175" fmla="*/ 3323113 w 4729688"/>
              <a:gd name="connsiteY175" fmla="*/ 3917465 h 4729681"/>
              <a:gd name="connsiteX176" fmla="*/ 1291808 w 4729688"/>
              <a:gd name="connsiteY176" fmla="*/ 3851205 h 4729681"/>
              <a:gd name="connsiteX177" fmla="*/ 1321453 w 4729688"/>
              <a:gd name="connsiteY177" fmla="*/ 3851207 h 4729681"/>
              <a:gd name="connsiteX178" fmla="*/ 1360402 w 4729688"/>
              <a:gd name="connsiteY178" fmla="*/ 3864714 h 4729681"/>
              <a:gd name="connsiteX179" fmla="*/ 1391574 w 4729688"/>
              <a:gd name="connsiteY179" fmla="*/ 3891692 h 4729681"/>
              <a:gd name="connsiteX180" fmla="*/ 1398023 w 4729688"/>
              <a:gd name="connsiteY180" fmla="*/ 3904174 h 4729681"/>
              <a:gd name="connsiteX181" fmla="*/ 1412057 w 4729688"/>
              <a:gd name="connsiteY181" fmla="*/ 3903517 h 4729681"/>
              <a:gd name="connsiteX182" fmla="*/ 1451006 w 4729688"/>
              <a:gd name="connsiteY182" fmla="*/ 3917024 h 4729681"/>
              <a:gd name="connsiteX183" fmla="*/ 1491599 w 4729688"/>
              <a:gd name="connsiteY183" fmla="*/ 4054733 h 4729681"/>
              <a:gd name="connsiteX184" fmla="*/ 1416236 w 4729688"/>
              <a:gd name="connsiteY184" fmla="*/ 4185266 h 4729681"/>
              <a:gd name="connsiteX185" fmla="*/ 1398418 w 4729688"/>
              <a:gd name="connsiteY185" fmla="*/ 4174978 h 4729681"/>
              <a:gd name="connsiteX186" fmla="*/ 1473781 w 4729688"/>
              <a:gd name="connsiteY186" fmla="*/ 4044445 h 4729681"/>
              <a:gd name="connsiteX187" fmla="*/ 1441218 w 4729688"/>
              <a:gd name="connsiteY187" fmla="*/ 3933978 h 4729681"/>
              <a:gd name="connsiteX188" fmla="*/ 1409973 w 4729688"/>
              <a:gd name="connsiteY188" fmla="*/ 3923142 h 4729681"/>
              <a:gd name="connsiteX189" fmla="*/ 1407872 w 4729688"/>
              <a:gd name="connsiteY189" fmla="*/ 3923241 h 4729681"/>
              <a:gd name="connsiteX190" fmla="*/ 1409601 w 4729688"/>
              <a:gd name="connsiteY190" fmla="*/ 3926589 h 4729681"/>
              <a:gd name="connsiteX191" fmla="*/ 1400995 w 4729688"/>
              <a:gd name="connsiteY191" fmla="*/ 4002422 h 4729681"/>
              <a:gd name="connsiteX192" fmla="*/ 1325632 w 4729688"/>
              <a:gd name="connsiteY192" fmla="*/ 4132955 h 4729681"/>
              <a:gd name="connsiteX193" fmla="*/ 1307814 w 4729688"/>
              <a:gd name="connsiteY193" fmla="*/ 4122668 h 4729681"/>
              <a:gd name="connsiteX194" fmla="*/ 1383177 w 4729688"/>
              <a:gd name="connsiteY194" fmla="*/ 3992135 h 4729681"/>
              <a:gd name="connsiteX195" fmla="*/ 1390081 w 4729688"/>
              <a:gd name="connsiteY195" fmla="*/ 3931303 h 4729681"/>
              <a:gd name="connsiteX196" fmla="*/ 1386435 w 4729688"/>
              <a:gd name="connsiteY196" fmla="*/ 3924244 h 4729681"/>
              <a:gd name="connsiteX197" fmla="*/ 1378500 w 4729688"/>
              <a:gd name="connsiteY197" fmla="*/ 3924616 h 4729681"/>
              <a:gd name="connsiteX198" fmla="*/ 1329269 w 4729688"/>
              <a:gd name="connsiteY198" fmla="*/ 3961011 h 4729681"/>
              <a:gd name="connsiteX199" fmla="*/ 1190613 w 4729688"/>
              <a:gd name="connsiteY199" fmla="*/ 4201170 h 4729681"/>
              <a:gd name="connsiteX200" fmla="*/ 1172795 w 4729688"/>
              <a:gd name="connsiteY200" fmla="*/ 4190883 h 4729681"/>
              <a:gd name="connsiteX201" fmla="*/ 1311451 w 4729688"/>
              <a:gd name="connsiteY201" fmla="*/ 3950724 h 4729681"/>
              <a:gd name="connsiteX202" fmla="*/ 1372822 w 4729688"/>
              <a:gd name="connsiteY202" fmla="*/ 3905354 h 4729681"/>
              <a:gd name="connsiteX203" fmla="*/ 1376586 w 4729688"/>
              <a:gd name="connsiteY203" fmla="*/ 3905177 h 4729681"/>
              <a:gd name="connsiteX204" fmla="*/ 1375620 w 4729688"/>
              <a:gd name="connsiteY204" fmla="*/ 3903308 h 4729681"/>
              <a:gd name="connsiteX205" fmla="*/ 1350614 w 4729688"/>
              <a:gd name="connsiteY205" fmla="*/ 3881667 h 4729681"/>
              <a:gd name="connsiteX206" fmla="*/ 1238665 w 4729688"/>
              <a:gd name="connsiteY206" fmla="*/ 3908701 h 4729681"/>
              <a:gd name="connsiteX207" fmla="*/ 1100009 w 4729688"/>
              <a:gd name="connsiteY207" fmla="*/ 4148860 h 4729681"/>
              <a:gd name="connsiteX208" fmla="*/ 1082191 w 4729688"/>
              <a:gd name="connsiteY208" fmla="*/ 4138572 h 4729681"/>
              <a:gd name="connsiteX209" fmla="*/ 1220847 w 4729688"/>
              <a:gd name="connsiteY209" fmla="*/ 3898414 h 4729681"/>
              <a:gd name="connsiteX210" fmla="*/ 1291808 w 4729688"/>
              <a:gd name="connsiteY210" fmla="*/ 3851205 h 4729681"/>
              <a:gd name="connsiteX211" fmla="*/ 3459358 w 4729688"/>
              <a:gd name="connsiteY211" fmla="*/ 3812710 h 4729681"/>
              <a:gd name="connsiteX212" fmla="*/ 3598013 w 4729688"/>
              <a:gd name="connsiteY212" fmla="*/ 4052868 h 4729681"/>
              <a:gd name="connsiteX213" fmla="*/ 3557421 w 4729688"/>
              <a:gd name="connsiteY213" fmla="*/ 4190577 h 4729681"/>
              <a:gd name="connsiteX214" fmla="*/ 3417865 w 4729688"/>
              <a:gd name="connsiteY214" fmla="*/ 4156877 h 4729681"/>
              <a:gd name="connsiteX215" fmla="*/ 3342502 w 4729688"/>
              <a:gd name="connsiteY215" fmla="*/ 4026344 h 4729681"/>
              <a:gd name="connsiteX216" fmla="*/ 3360320 w 4729688"/>
              <a:gd name="connsiteY216" fmla="*/ 4016057 h 4729681"/>
              <a:gd name="connsiteX217" fmla="*/ 3435683 w 4729688"/>
              <a:gd name="connsiteY217" fmla="*/ 4146590 h 4729681"/>
              <a:gd name="connsiteX218" fmla="*/ 3547632 w 4729688"/>
              <a:gd name="connsiteY218" fmla="*/ 4173623 h 4729681"/>
              <a:gd name="connsiteX219" fmla="*/ 3580195 w 4729688"/>
              <a:gd name="connsiteY219" fmla="*/ 4063156 h 4729681"/>
              <a:gd name="connsiteX220" fmla="*/ 3441540 w 4729688"/>
              <a:gd name="connsiteY220" fmla="*/ 3822997 h 4729681"/>
              <a:gd name="connsiteX221" fmla="*/ 1010355 w 4729688"/>
              <a:gd name="connsiteY221" fmla="*/ 3737193 h 4729681"/>
              <a:gd name="connsiteX222" fmla="*/ 1024903 w 4729688"/>
              <a:gd name="connsiteY222" fmla="*/ 3751741 h 4729681"/>
              <a:gd name="connsiteX223" fmla="*/ 918323 w 4729688"/>
              <a:gd name="connsiteY223" fmla="*/ 3858321 h 4729681"/>
              <a:gd name="connsiteX224" fmla="*/ 921185 w 4729688"/>
              <a:gd name="connsiteY224" fmla="*/ 3973452 h 4729681"/>
              <a:gd name="connsiteX225" fmla="*/ 1036317 w 4729688"/>
              <a:gd name="connsiteY225" fmla="*/ 3976315 h 4729681"/>
              <a:gd name="connsiteX226" fmla="*/ 1232406 w 4729688"/>
              <a:gd name="connsiteY226" fmla="*/ 3780226 h 4729681"/>
              <a:gd name="connsiteX227" fmla="*/ 1246954 w 4729688"/>
              <a:gd name="connsiteY227" fmla="*/ 3794774 h 4729681"/>
              <a:gd name="connsiteX228" fmla="*/ 1050865 w 4729688"/>
              <a:gd name="connsiteY228" fmla="*/ 3990863 h 4729681"/>
              <a:gd name="connsiteX229" fmla="*/ 907343 w 4729688"/>
              <a:gd name="connsiteY229" fmla="*/ 3987295 h 4729681"/>
              <a:gd name="connsiteX230" fmla="*/ 903775 w 4729688"/>
              <a:gd name="connsiteY230" fmla="*/ 3843772 h 4729681"/>
              <a:gd name="connsiteX231" fmla="*/ 3702756 w 4729688"/>
              <a:gd name="connsiteY231" fmla="*/ 3615743 h 4729681"/>
              <a:gd name="connsiteX232" fmla="*/ 3773778 w 4729688"/>
              <a:gd name="connsiteY232" fmla="*/ 3643683 h 4729681"/>
              <a:gd name="connsiteX233" fmla="*/ 3880358 w 4729688"/>
              <a:gd name="connsiteY233" fmla="*/ 3750263 h 4729681"/>
              <a:gd name="connsiteX234" fmla="*/ 3865810 w 4729688"/>
              <a:gd name="connsiteY234" fmla="*/ 3764811 h 4729681"/>
              <a:gd name="connsiteX235" fmla="*/ 3759230 w 4729688"/>
              <a:gd name="connsiteY235" fmla="*/ 3658231 h 4729681"/>
              <a:gd name="connsiteX236" fmla="*/ 3644098 w 4729688"/>
              <a:gd name="connsiteY236" fmla="*/ 3661094 h 4729681"/>
              <a:gd name="connsiteX237" fmla="*/ 3625546 w 4729688"/>
              <a:gd name="connsiteY237" fmla="*/ 3688469 h 4729681"/>
              <a:gd name="connsiteX238" fmla="*/ 3625097 w 4729688"/>
              <a:gd name="connsiteY238" fmla="*/ 3690524 h 4729681"/>
              <a:gd name="connsiteX239" fmla="*/ 3628778 w 4729688"/>
              <a:gd name="connsiteY239" fmla="*/ 3689721 h 4729681"/>
              <a:gd name="connsiteX240" fmla="*/ 3699800 w 4729688"/>
              <a:gd name="connsiteY240" fmla="*/ 3717661 h 4729681"/>
              <a:gd name="connsiteX241" fmla="*/ 3806380 w 4729688"/>
              <a:gd name="connsiteY241" fmla="*/ 3824241 h 4729681"/>
              <a:gd name="connsiteX242" fmla="*/ 3791832 w 4729688"/>
              <a:gd name="connsiteY242" fmla="*/ 3838789 h 4729681"/>
              <a:gd name="connsiteX243" fmla="*/ 3685252 w 4729688"/>
              <a:gd name="connsiteY243" fmla="*/ 3732209 h 4729681"/>
              <a:gd name="connsiteX244" fmla="*/ 3628279 w 4729688"/>
              <a:gd name="connsiteY244" fmla="*/ 3709796 h 4729681"/>
              <a:gd name="connsiteX245" fmla="*/ 3620518 w 4729688"/>
              <a:gd name="connsiteY245" fmla="*/ 3711491 h 4729681"/>
              <a:gd name="connsiteX246" fmla="*/ 3618823 w 4729688"/>
              <a:gd name="connsiteY246" fmla="*/ 3719252 h 4729681"/>
              <a:gd name="connsiteX247" fmla="*/ 3641236 w 4729688"/>
              <a:gd name="connsiteY247" fmla="*/ 3776225 h 4729681"/>
              <a:gd name="connsiteX248" fmla="*/ 3837325 w 4729688"/>
              <a:gd name="connsiteY248" fmla="*/ 3972314 h 4729681"/>
              <a:gd name="connsiteX249" fmla="*/ 3822777 w 4729688"/>
              <a:gd name="connsiteY249" fmla="*/ 3986862 h 4729681"/>
              <a:gd name="connsiteX250" fmla="*/ 3626688 w 4729688"/>
              <a:gd name="connsiteY250" fmla="*/ 3790773 h 4729681"/>
              <a:gd name="connsiteX251" fmla="*/ 3598747 w 4729688"/>
              <a:gd name="connsiteY251" fmla="*/ 3719751 h 4729681"/>
              <a:gd name="connsiteX252" fmla="*/ 3599551 w 4729688"/>
              <a:gd name="connsiteY252" fmla="*/ 3716070 h 4729681"/>
              <a:gd name="connsiteX253" fmla="*/ 3597496 w 4729688"/>
              <a:gd name="connsiteY253" fmla="*/ 3716519 h 4729681"/>
              <a:gd name="connsiteX254" fmla="*/ 3570120 w 4729688"/>
              <a:gd name="connsiteY254" fmla="*/ 3735071 h 4729681"/>
              <a:gd name="connsiteX255" fmla="*/ 3567258 w 4729688"/>
              <a:gd name="connsiteY255" fmla="*/ 3850203 h 4729681"/>
              <a:gd name="connsiteX256" fmla="*/ 3763347 w 4729688"/>
              <a:gd name="connsiteY256" fmla="*/ 4046292 h 4729681"/>
              <a:gd name="connsiteX257" fmla="*/ 3748799 w 4729688"/>
              <a:gd name="connsiteY257" fmla="*/ 4060840 h 4729681"/>
              <a:gd name="connsiteX258" fmla="*/ 3552710 w 4729688"/>
              <a:gd name="connsiteY258" fmla="*/ 3864751 h 4729681"/>
              <a:gd name="connsiteX259" fmla="*/ 3556278 w 4729688"/>
              <a:gd name="connsiteY259" fmla="*/ 3721229 h 4729681"/>
              <a:gd name="connsiteX260" fmla="*/ 3590404 w 4729688"/>
              <a:gd name="connsiteY260" fmla="*/ 3698101 h 4729681"/>
              <a:gd name="connsiteX261" fmla="*/ 3604130 w 4729688"/>
              <a:gd name="connsiteY261" fmla="*/ 3695103 h 4729681"/>
              <a:gd name="connsiteX262" fmla="*/ 3607128 w 4729688"/>
              <a:gd name="connsiteY262" fmla="*/ 3681377 h 4729681"/>
              <a:gd name="connsiteX263" fmla="*/ 3630256 w 4729688"/>
              <a:gd name="connsiteY263" fmla="*/ 3647251 h 4729681"/>
              <a:gd name="connsiteX264" fmla="*/ 3702756 w 4729688"/>
              <a:gd name="connsiteY264" fmla="*/ 3615743 h 4729681"/>
              <a:gd name="connsiteX265" fmla="*/ 2940691 w 4729688"/>
              <a:gd name="connsiteY265" fmla="*/ 3595112 h 4729681"/>
              <a:gd name="connsiteX266" fmla="*/ 2995012 w 4729688"/>
              <a:gd name="connsiteY266" fmla="*/ 3688770 h 4729681"/>
              <a:gd name="connsiteX267" fmla="*/ 3049334 w 4729688"/>
              <a:gd name="connsiteY267" fmla="*/ 3595112 h 4729681"/>
              <a:gd name="connsiteX268" fmla="*/ 1696091 w 4729688"/>
              <a:gd name="connsiteY268" fmla="*/ 3595112 h 4729681"/>
              <a:gd name="connsiteX269" fmla="*/ 1750412 w 4729688"/>
              <a:gd name="connsiteY269" fmla="*/ 3688770 h 4729681"/>
              <a:gd name="connsiteX270" fmla="*/ 1804734 w 4729688"/>
              <a:gd name="connsiteY270" fmla="*/ 3595112 h 4729681"/>
              <a:gd name="connsiteX271" fmla="*/ 933226 w 4729688"/>
              <a:gd name="connsiteY271" fmla="*/ 3522037 h 4729681"/>
              <a:gd name="connsiteX272" fmla="*/ 1005726 w 4729688"/>
              <a:gd name="connsiteY272" fmla="*/ 3553546 h 4729681"/>
              <a:gd name="connsiteX273" fmla="*/ 1028853 w 4729688"/>
              <a:gd name="connsiteY273" fmla="*/ 3587672 h 4729681"/>
              <a:gd name="connsiteX274" fmla="*/ 1031851 w 4729688"/>
              <a:gd name="connsiteY274" fmla="*/ 3601398 h 4729681"/>
              <a:gd name="connsiteX275" fmla="*/ 1045577 w 4729688"/>
              <a:gd name="connsiteY275" fmla="*/ 3604396 h 4729681"/>
              <a:gd name="connsiteX276" fmla="*/ 1079703 w 4729688"/>
              <a:gd name="connsiteY276" fmla="*/ 3627524 h 4729681"/>
              <a:gd name="connsiteX277" fmla="*/ 1083272 w 4729688"/>
              <a:gd name="connsiteY277" fmla="*/ 3771046 h 4729681"/>
              <a:gd name="connsiteX278" fmla="*/ 976692 w 4729688"/>
              <a:gd name="connsiteY278" fmla="*/ 3877626 h 4729681"/>
              <a:gd name="connsiteX279" fmla="*/ 962143 w 4729688"/>
              <a:gd name="connsiteY279" fmla="*/ 3863077 h 4729681"/>
              <a:gd name="connsiteX280" fmla="*/ 1068723 w 4729688"/>
              <a:gd name="connsiteY280" fmla="*/ 3756498 h 4729681"/>
              <a:gd name="connsiteX281" fmla="*/ 1065861 w 4729688"/>
              <a:gd name="connsiteY281" fmla="*/ 3641366 h 4729681"/>
              <a:gd name="connsiteX282" fmla="*/ 1038485 w 4729688"/>
              <a:gd name="connsiteY282" fmla="*/ 3622813 h 4729681"/>
              <a:gd name="connsiteX283" fmla="*/ 1036430 w 4729688"/>
              <a:gd name="connsiteY283" fmla="*/ 3622364 h 4729681"/>
              <a:gd name="connsiteX284" fmla="*/ 1037234 w 4729688"/>
              <a:gd name="connsiteY284" fmla="*/ 3626046 h 4729681"/>
              <a:gd name="connsiteX285" fmla="*/ 1009294 w 4729688"/>
              <a:gd name="connsiteY285" fmla="*/ 3697068 h 4729681"/>
              <a:gd name="connsiteX286" fmla="*/ 902714 w 4729688"/>
              <a:gd name="connsiteY286" fmla="*/ 3803648 h 4729681"/>
              <a:gd name="connsiteX287" fmla="*/ 888165 w 4729688"/>
              <a:gd name="connsiteY287" fmla="*/ 3789100 h 4729681"/>
              <a:gd name="connsiteX288" fmla="*/ 994745 w 4729688"/>
              <a:gd name="connsiteY288" fmla="*/ 3682520 h 4729681"/>
              <a:gd name="connsiteX289" fmla="*/ 1017158 w 4729688"/>
              <a:gd name="connsiteY289" fmla="*/ 3625547 h 4729681"/>
              <a:gd name="connsiteX290" fmla="*/ 1015464 w 4729688"/>
              <a:gd name="connsiteY290" fmla="*/ 3617786 h 4729681"/>
              <a:gd name="connsiteX291" fmla="*/ 1007702 w 4729688"/>
              <a:gd name="connsiteY291" fmla="*/ 3616091 h 4729681"/>
              <a:gd name="connsiteX292" fmla="*/ 950730 w 4729688"/>
              <a:gd name="connsiteY292" fmla="*/ 3638504 h 4729681"/>
              <a:gd name="connsiteX293" fmla="*/ 754641 w 4729688"/>
              <a:gd name="connsiteY293" fmla="*/ 3834593 h 4729681"/>
              <a:gd name="connsiteX294" fmla="*/ 740092 w 4729688"/>
              <a:gd name="connsiteY294" fmla="*/ 3820044 h 4729681"/>
              <a:gd name="connsiteX295" fmla="*/ 936181 w 4729688"/>
              <a:gd name="connsiteY295" fmla="*/ 3623955 h 4729681"/>
              <a:gd name="connsiteX296" fmla="*/ 1007203 w 4729688"/>
              <a:gd name="connsiteY296" fmla="*/ 3596015 h 4729681"/>
              <a:gd name="connsiteX297" fmla="*/ 1010885 w 4729688"/>
              <a:gd name="connsiteY297" fmla="*/ 3596819 h 4729681"/>
              <a:gd name="connsiteX298" fmla="*/ 1010436 w 4729688"/>
              <a:gd name="connsiteY298" fmla="*/ 3594764 h 4729681"/>
              <a:gd name="connsiteX299" fmla="*/ 991883 w 4729688"/>
              <a:gd name="connsiteY299" fmla="*/ 3567388 h 4729681"/>
              <a:gd name="connsiteX300" fmla="*/ 876752 w 4729688"/>
              <a:gd name="connsiteY300" fmla="*/ 3564526 h 4729681"/>
              <a:gd name="connsiteX301" fmla="*/ 680663 w 4729688"/>
              <a:gd name="connsiteY301" fmla="*/ 3760615 h 4729681"/>
              <a:gd name="connsiteX302" fmla="*/ 666115 w 4729688"/>
              <a:gd name="connsiteY302" fmla="*/ 3746066 h 4729681"/>
              <a:gd name="connsiteX303" fmla="*/ 862203 w 4729688"/>
              <a:gd name="connsiteY303" fmla="*/ 3549978 h 4729681"/>
              <a:gd name="connsiteX304" fmla="*/ 933226 w 4729688"/>
              <a:gd name="connsiteY304" fmla="*/ 3522037 h 4729681"/>
              <a:gd name="connsiteX305" fmla="*/ 3797506 w 4729688"/>
              <a:gd name="connsiteY305" fmla="*/ 3480001 h 4729681"/>
              <a:gd name="connsiteX306" fmla="*/ 3993595 w 4729688"/>
              <a:gd name="connsiteY306" fmla="*/ 3676089 h 4729681"/>
              <a:gd name="connsiteX307" fmla="*/ 3990027 w 4729688"/>
              <a:gd name="connsiteY307" fmla="*/ 3819612 h 4729681"/>
              <a:gd name="connsiteX308" fmla="*/ 3846505 w 4729688"/>
              <a:gd name="connsiteY308" fmla="*/ 3823180 h 4729681"/>
              <a:gd name="connsiteX309" fmla="*/ 3739925 w 4729688"/>
              <a:gd name="connsiteY309" fmla="*/ 3716600 h 4729681"/>
              <a:gd name="connsiteX310" fmla="*/ 3754473 w 4729688"/>
              <a:gd name="connsiteY310" fmla="*/ 3702051 h 4729681"/>
              <a:gd name="connsiteX311" fmla="*/ 3861053 w 4729688"/>
              <a:gd name="connsiteY311" fmla="*/ 3808631 h 4729681"/>
              <a:gd name="connsiteX312" fmla="*/ 3976185 w 4729688"/>
              <a:gd name="connsiteY312" fmla="*/ 3805769 h 4729681"/>
              <a:gd name="connsiteX313" fmla="*/ 3979047 w 4729688"/>
              <a:gd name="connsiteY313" fmla="*/ 3690638 h 4729681"/>
              <a:gd name="connsiteX314" fmla="*/ 3782958 w 4729688"/>
              <a:gd name="connsiteY314" fmla="*/ 3494549 h 4729681"/>
              <a:gd name="connsiteX315" fmla="*/ 2802075 w 4729688"/>
              <a:gd name="connsiteY315" fmla="*/ 3444977 h 4729681"/>
              <a:gd name="connsiteX316" fmla="*/ 2743850 w 4729688"/>
              <a:gd name="connsiteY316" fmla="*/ 3545365 h 4729681"/>
              <a:gd name="connsiteX317" fmla="*/ 2860300 w 4729688"/>
              <a:gd name="connsiteY317" fmla="*/ 3545365 h 4729681"/>
              <a:gd name="connsiteX318" fmla="*/ 1557475 w 4729688"/>
              <a:gd name="connsiteY318" fmla="*/ 3444977 h 4729681"/>
              <a:gd name="connsiteX319" fmla="*/ 1499250 w 4729688"/>
              <a:gd name="connsiteY319" fmla="*/ 3545365 h 4729681"/>
              <a:gd name="connsiteX320" fmla="*/ 1615700 w 4729688"/>
              <a:gd name="connsiteY320" fmla="*/ 3545365 h 4729681"/>
              <a:gd name="connsiteX321" fmla="*/ 3187949 w 4729688"/>
              <a:gd name="connsiteY321" fmla="*/ 3444977 h 4729681"/>
              <a:gd name="connsiteX322" fmla="*/ 3129724 w 4729688"/>
              <a:gd name="connsiteY322" fmla="*/ 3545365 h 4729681"/>
              <a:gd name="connsiteX323" fmla="*/ 3246174 w 4729688"/>
              <a:gd name="connsiteY323" fmla="*/ 3545365 h 4729681"/>
              <a:gd name="connsiteX324" fmla="*/ 1943349 w 4729688"/>
              <a:gd name="connsiteY324" fmla="*/ 3444977 h 4729681"/>
              <a:gd name="connsiteX325" fmla="*/ 1885124 w 4729688"/>
              <a:gd name="connsiteY325" fmla="*/ 3545365 h 4729681"/>
              <a:gd name="connsiteX326" fmla="*/ 2001574 w 4729688"/>
              <a:gd name="connsiteY326" fmla="*/ 3545365 h 4729681"/>
              <a:gd name="connsiteX327" fmla="*/ 700610 w 4729688"/>
              <a:gd name="connsiteY327" fmla="*/ 3339770 h 4729681"/>
              <a:gd name="connsiteX328" fmla="*/ 710897 w 4729688"/>
              <a:gd name="connsiteY328" fmla="*/ 3357588 h 4729681"/>
              <a:gd name="connsiteX329" fmla="*/ 580364 w 4729688"/>
              <a:gd name="connsiteY329" fmla="*/ 3432952 h 4729681"/>
              <a:gd name="connsiteX330" fmla="*/ 553330 w 4729688"/>
              <a:gd name="connsiteY330" fmla="*/ 3544901 h 4729681"/>
              <a:gd name="connsiteX331" fmla="*/ 663798 w 4729688"/>
              <a:gd name="connsiteY331" fmla="*/ 3577464 h 4729681"/>
              <a:gd name="connsiteX332" fmla="*/ 903957 w 4729688"/>
              <a:gd name="connsiteY332" fmla="*/ 3438808 h 4729681"/>
              <a:gd name="connsiteX333" fmla="*/ 914244 w 4729688"/>
              <a:gd name="connsiteY333" fmla="*/ 3456626 h 4729681"/>
              <a:gd name="connsiteX334" fmla="*/ 674085 w 4729688"/>
              <a:gd name="connsiteY334" fmla="*/ 3595282 h 4729681"/>
              <a:gd name="connsiteX335" fmla="*/ 536377 w 4729688"/>
              <a:gd name="connsiteY335" fmla="*/ 3554689 h 4729681"/>
              <a:gd name="connsiteX336" fmla="*/ 570077 w 4729688"/>
              <a:gd name="connsiteY336" fmla="*/ 3415134 h 4729681"/>
              <a:gd name="connsiteX337" fmla="*/ 3127203 w 4729688"/>
              <a:gd name="connsiteY337" fmla="*/ 3255731 h 4729681"/>
              <a:gd name="connsiteX338" fmla="*/ 3186689 w 4729688"/>
              <a:gd name="connsiteY338" fmla="*/ 3358292 h 4729681"/>
              <a:gd name="connsiteX339" fmla="*/ 3246174 w 4729688"/>
              <a:gd name="connsiteY339" fmla="*/ 3255731 h 4729681"/>
              <a:gd name="connsiteX340" fmla="*/ 2911838 w 4729688"/>
              <a:gd name="connsiteY340" fmla="*/ 3255731 h 4729681"/>
              <a:gd name="connsiteX341" fmla="*/ 2827844 w 4729688"/>
              <a:gd name="connsiteY341" fmla="*/ 3400548 h 4729681"/>
              <a:gd name="connsiteX342" fmla="*/ 2911837 w 4729688"/>
              <a:gd name="connsiteY342" fmla="*/ 3545365 h 4729681"/>
              <a:gd name="connsiteX343" fmla="*/ 3078187 w 4729688"/>
              <a:gd name="connsiteY343" fmla="*/ 3545365 h 4729681"/>
              <a:gd name="connsiteX344" fmla="*/ 3162180 w 4729688"/>
              <a:gd name="connsiteY344" fmla="*/ 3400548 h 4729681"/>
              <a:gd name="connsiteX345" fmla="*/ 3078187 w 4729688"/>
              <a:gd name="connsiteY345" fmla="*/ 3255731 h 4729681"/>
              <a:gd name="connsiteX346" fmla="*/ 2743850 w 4729688"/>
              <a:gd name="connsiteY346" fmla="*/ 3255731 h 4729681"/>
              <a:gd name="connsiteX347" fmla="*/ 2803335 w 4729688"/>
              <a:gd name="connsiteY347" fmla="*/ 3358292 h 4729681"/>
              <a:gd name="connsiteX348" fmla="*/ 2862821 w 4729688"/>
              <a:gd name="connsiteY348" fmla="*/ 3255731 h 4729681"/>
              <a:gd name="connsiteX349" fmla="*/ 1882603 w 4729688"/>
              <a:gd name="connsiteY349" fmla="*/ 3255731 h 4729681"/>
              <a:gd name="connsiteX350" fmla="*/ 1942089 w 4729688"/>
              <a:gd name="connsiteY350" fmla="*/ 3358293 h 4729681"/>
              <a:gd name="connsiteX351" fmla="*/ 2001574 w 4729688"/>
              <a:gd name="connsiteY351" fmla="*/ 3255731 h 4729681"/>
              <a:gd name="connsiteX352" fmla="*/ 1667238 w 4729688"/>
              <a:gd name="connsiteY352" fmla="*/ 3255731 h 4729681"/>
              <a:gd name="connsiteX353" fmla="*/ 1583244 w 4729688"/>
              <a:gd name="connsiteY353" fmla="*/ 3400548 h 4729681"/>
              <a:gd name="connsiteX354" fmla="*/ 1667238 w 4729688"/>
              <a:gd name="connsiteY354" fmla="*/ 3545365 h 4729681"/>
              <a:gd name="connsiteX355" fmla="*/ 1833587 w 4729688"/>
              <a:gd name="connsiteY355" fmla="*/ 3545365 h 4729681"/>
              <a:gd name="connsiteX356" fmla="*/ 1917581 w 4729688"/>
              <a:gd name="connsiteY356" fmla="*/ 3400548 h 4729681"/>
              <a:gd name="connsiteX357" fmla="*/ 1833587 w 4729688"/>
              <a:gd name="connsiteY357" fmla="*/ 3255731 h 4729681"/>
              <a:gd name="connsiteX358" fmla="*/ 1499250 w 4729688"/>
              <a:gd name="connsiteY358" fmla="*/ 3255731 h 4729681"/>
              <a:gd name="connsiteX359" fmla="*/ 1558735 w 4729688"/>
              <a:gd name="connsiteY359" fmla="*/ 3358292 h 4729681"/>
              <a:gd name="connsiteX360" fmla="*/ 1618221 w 4729688"/>
              <a:gd name="connsiteY360" fmla="*/ 3255731 h 4729681"/>
              <a:gd name="connsiteX361" fmla="*/ 4020018 w 4729688"/>
              <a:gd name="connsiteY361" fmla="*/ 3223173 h 4729681"/>
              <a:gd name="connsiteX362" fmla="*/ 4057465 w 4729688"/>
              <a:gd name="connsiteY362" fmla="*/ 3235355 h 4729681"/>
              <a:gd name="connsiteX363" fmla="*/ 4187998 w 4729688"/>
              <a:gd name="connsiteY363" fmla="*/ 3310719 h 4729681"/>
              <a:gd name="connsiteX364" fmla="*/ 4177711 w 4729688"/>
              <a:gd name="connsiteY364" fmla="*/ 3328537 h 4729681"/>
              <a:gd name="connsiteX365" fmla="*/ 4047178 w 4729688"/>
              <a:gd name="connsiteY365" fmla="*/ 3253173 h 4729681"/>
              <a:gd name="connsiteX366" fmla="*/ 3936710 w 4729688"/>
              <a:gd name="connsiteY366" fmla="*/ 3285736 h 4729681"/>
              <a:gd name="connsiteX367" fmla="*/ 3925875 w 4729688"/>
              <a:gd name="connsiteY367" fmla="*/ 3316981 h 4729681"/>
              <a:gd name="connsiteX368" fmla="*/ 3925973 w 4729688"/>
              <a:gd name="connsiteY368" fmla="*/ 3319082 h 4729681"/>
              <a:gd name="connsiteX369" fmla="*/ 3929321 w 4729688"/>
              <a:gd name="connsiteY369" fmla="*/ 3317353 h 4729681"/>
              <a:gd name="connsiteX370" fmla="*/ 4005155 w 4729688"/>
              <a:gd name="connsiteY370" fmla="*/ 3325959 h 4729681"/>
              <a:gd name="connsiteX371" fmla="*/ 4135688 w 4729688"/>
              <a:gd name="connsiteY371" fmla="*/ 3401323 h 4729681"/>
              <a:gd name="connsiteX372" fmla="*/ 4125400 w 4729688"/>
              <a:gd name="connsiteY372" fmla="*/ 3419141 h 4729681"/>
              <a:gd name="connsiteX373" fmla="*/ 3994867 w 4729688"/>
              <a:gd name="connsiteY373" fmla="*/ 3343777 h 4729681"/>
              <a:gd name="connsiteX374" fmla="*/ 3934035 w 4729688"/>
              <a:gd name="connsiteY374" fmla="*/ 3336874 h 4729681"/>
              <a:gd name="connsiteX375" fmla="*/ 3926977 w 4729688"/>
              <a:gd name="connsiteY375" fmla="*/ 3340519 h 4729681"/>
              <a:gd name="connsiteX376" fmla="*/ 3927348 w 4729688"/>
              <a:gd name="connsiteY376" fmla="*/ 3348455 h 4729681"/>
              <a:gd name="connsiteX377" fmla="*/ 3963743 w 4729688"/>
              <a:gd name="connsiteY377" fmla="*/ 3397686 h 4729681"/>
              <a:gd name="connsiteX378" fmla="*/ 4203902 w 4729688"/>
              <a:gd name="connsiteY378" fmla="*/ 3536341 h 4729681"/>
              <a:gd name="connsiteX379" fmla="*/ 4193615 w 4729688"/>
              <a:gd name="connsiteY379" fmla="*/ 3554159 h 4729681"/>
              <a:gd name="connsiteX380" fmla="*/ 3953456 w 4729688"/>
              <a:gd name="connsiteY380" fmla="*/ 3415504 h 4729681"/>
              <a:gd name="connsiteX381" fmla="*/ 3908086 w 4729688"/>
              <a:gd name="connsiteY381" fmla="*/ 3354133 h 4729681"/>
              <a:gd name="connsiteX382" fmla="*/ 3907910 w 4729688"/>
              <a:gd name="connsiteY382" fmla="*/ 3350369 h 4729681"/>
              <a:gd name="connsiteX383" fmla="*/ 3906041 w 4729688"/>
              <a:gd name="connsiteY383" fmla="*/ 3351334 h 4729681"/>
              <a:gd name="connsiteX384" fmla="*/ 3884400 w 4729688"/>
              <a:gd name="connsiteY384" fmla="*/ 3376340 h 4729681"/>
              <a:gd name="connsiteX385" fmla="*/ 3911433 w 4729688"/>
              <a:gd name="connsiteY385" fmla="*/ 3488290 h 4729681"/>
              <a:gd name="connsiteX386" fmla="*/ 4151592 w 4729688"/>
              <a:gd name="connsiteY386" fmla="*/ 3626945 h 4729681"/>
              <a:gd name="connsiteX387" fmla="*/ 4141305 w 4729688"/>
              <a:gd name="connsiteY387" fmla="*/ 3644763 h 4729681"/>
              <a:gd name="connsiteX388" fmla="*/ 3901146 w 4729688"/>
              <a:gd name="connsiteY388" fmla="*/ 3506108 h 4729681"/>
              <a:gd name="connsiteX389" fmla="*/ 3867446 w 4729688"/>
              <a:gd name="connsiteY389" fmla="*/ 3366552 h 4729681"/>
              <a:gd name="connsiteX390" fmla="*/ 3894424 w 4729688"/>
              <a:gd name="connsiteY390" fmla="*/ 3335380 h 4729681"/>
              <a:gd name="connsiteX391" fmla="*/ 3906906 w 4729688"/>
              <a:gd name="connsiteY391" fmla="*/ 3328932 h 4729681"/>
              <a:gd name="connsiteX392" fmla="*/ 3906249 w 4729688"/>
              <a:gd name="connsiteY392" fmla="*/ 3314898 h 4729681"/>
              <a:gd name="connsiteX393" fmla="*/ 3919756 w 4729688"/>
              <a:gd name="connsiteY393" fmla="*/ 3275948 h 4729681"/>
              <a:gd name="connsiteX394" fmla="*/ 4020018 w 4729688"/>
              <a:gd name="connsiteY394" fmla="*/ 3223173 h 4729681"/>
              <a:gd name="connsiteX395" fmla="*/ 2995012 w 4729688"/>
              <a:gd name="connsiteY395" fmla="*/ 3112327 h 4729681"/>
              <a:gd name="connsiteX396" fmla="*/ 2938170 w 4729688"/>
              <a:gd name="connsiteY396" fmla="*/ 3210330 h 4729681"/>
              <a:gd name="connsiteX397" fmla="*/ 3051854 w 4729688"/>
              <a:gd name="connsiteY397" fmla="*/ 3210330 h 4729681"/>
              <a:gd name="connsiteX398" fmla="*/ 1750412 w 4729688"/>
              <a:gd name="connsiteY398" fmla="*/ 3112327 h 4729681"/>
              <a:gd name="connsiteX399" fmla="*/ 1693570 w 4729688"/>
              <a:gd name="connsiteY399" fmla="*/ 3210330 h 4729681"/>
              <a:gd name="connsiteX400" fmla="*/ 1807254 w 4729688"/>
              <a:gd name="connsiteY400" fmla="*/ 3210330 h 4729681"/>
              <a:gd name="connsiteX401" fmla="*/ 643408 w 4729688"/>
              <a:gd name="connsiteY401" fmla="*/ 3108408 h 4729681"/>
              <a:gd name="connsiteX402" fmla="*/ 743670 w 4729688"/>
              <a:gd name="connsiteY402" fmla="*/ 3161183 h 4729681"/>
              <a:gd name="connsiteX403" fmla="*/ 757177 w 4729688"/>
              <a:gd name="connsiteY403" fmla="*/ 3200133 h 4729681"/>
              <a:gd name="connsiteX404" fmla="*/ 756520 w 4729688"/>
              <a:gd name="connsiteY404" fmla="*/ 3214167 h 4729681"/>
              <a:gd name="connsiteX405" fmla="*/ 769002 w 4729688"/>
              <a:gd name="connsiteY405" fmla="*/ 3220615 h 4729681"/>
              <a:gd name="connsiteX406" fmla="*/ 795980 w 4729688"/>
              <a:gd name="connsiteY406" fmla="*/ 3251787 h 4729681"/>
              <a:gd name="connsiteX407" fmla="*/ 762280 w 4729688"/>
              <a:gd name="connsiteY407" fmla="*/ 3391342 h 4729681"/>
              <a:gd name="connsiteX408" fmla="*/ 631747 w 4729688"/>
              <a:gd name="connsiteY408" fmla="*/ 3466706 h 4729681"/>
              <a:gd name="connsiteX409" fmla="*/ 621460 w 4729688"/>
              <a:gd name="connsiteY409" fmla="*/ 3448888 h 4729681"/>
              <a:gd name="connsiteX410" fmla="*/ 751993 w 4729688"/>
              <a:gd name="connsiteY410" fmla="*/ 3373524 h 4729681"/>
              <a:gd name="connsiteX411" fmla="*/ 779026 w 4729688"/>
              <a:gd name="connsiteY411" fmla="*/ 3261575 h 4729681"/>
              <a:gd name="connsiteX412" fmla="*/ 757385 w 4729688"/>
              <a:gd name="connsiteY412" fmla="*/ 3236569 h 4729681"/>
              <a:gd name="connsiteX413" fmla="*/ 755517 w 4729688"/>
              <a:gd name="connsiteY413" fmla="*/ 3235604 h 4729681"/>
              <a:gd name="connsiteX414" fmla="*/ 755340 w 4729688"/>
              <a:gd name="connsiteY414" fmla="*/ 3239368 h 4729681"/>
              <a:gd name="connsiteX415" fmla="*/ 709970 w 4729688"/>
              <a:gd name="connsiteY415" fmla="*/ 3300738 h 4729681"/>
              <a:gd name="connsiteX416" fmla="*/ 579437 w 4729688"/>
              <a:gd name="connsiteY416" fmla="*/ 3376102 h 4729681"/>
              <a:gd name="connsiteX417" fmla="*/ 569150 w 4729688"/>
              <a:gd name="connsiteY417" fmla="*/ 3358284 h 4729681"/>
              <a:gd name="connsiteX418" fmla="*/ 699683 w 4729688"/>
              <a:gd name="connsiteY418" fmla="*/ 3282920 h 4729681"/>
              <a:gd name="connsiteX419" fmla="*/ 736078 w 4729688"/>
              <a:gd name="connsiteY419" fmla="*/ 3233690 h 4729681"/>
              <a:gd name="connsiteX420" fmla="*/ 736449 w 4729688"/>
              <a:gd name="connsiteY420" fmla="*/ 3225754 h 4729681"/>
              <a:gd name="connsiteX421" fmla="*/ 729391 w 4729688"/>
              <a:gd name="connsiteY421" fmla="*/ 3222109 h 4729681"/>
              <a:gd name="connsiteX422" fmla="*/ 668559 w 4729688"/>
              <a:gd name="connsiteY422" fmla="*/ 3229012 h 4729681"/>
              <a:gd name="connsiteX423" fmla="*/ 428400 w 4729688"/>
              <a:gd name="connsiteY423" fmla="*/ 3367668 h 4729681"/>
              <a:gd name="connsiteX424" fmla="*/ 418113 w 4729688"/>
              <a:gd name="connsiteY424" fmla="*/ 3349850 h 4729681"/>
              <a:gd name="connsiteX425" fmla="*/ 658272 w 4729688"/>
              <a:gd name="connsiteY425" fmla="*/ 3211194 h 4729681"/>
              <a:gd name="connsiteX426" fmla="*/ 734105 w 4729688"/>
              <a:gd name="connsiteY426" fmla="*/ 3202588 h 4729681"/>
              <a:gd name="connsiteX427" fmla="*/ 737453 w 4729688"/>
              <a:gd name="connsiteY427" fmla="*/ 3204317 h 4729681"/>
              <a:gd name="connsiteX428" fmla="*/ 737551 w 4729688"/>
              <a:gd name="connsiteY428" fmla="*/ 3202216 h 4729681"/>
              <a:gd name="connsiteX429" fmla="*/ 726716 w 4729688"/>
              <a:gd name="connsiteY429" fmla="*/ 3170971 h 4729681"/>
              <a:gd name="connsiteX430" fmla="*/ 616249 w 4729688"/>
              <a:gd name="connsiteY430" fmla="*/ 3138408 h 4729681"/>
              <a:gd name="connsiteX431" fmla="*/ 376090 w 4729688"/>
              <a:gd name="connsiteY431" fmla="*/ 3277064 h 4729681"/>
              <a:gd name="connsiteX432" fmla="*/ 365803 w 4729688"/>
              <a:gd name="connsiteY432" fmla="*/ 3259246 h 4729681"/>
              <a:gd name="connsiteX433" fmla="*/ 605961 w 4729688"/>
              <a:gd name="connsiteY433" fmla="*/ 3120590 h 4729681"/>
              <a:gd name="connsiteX434" fmla="*/ 643408 w 4729688"/>
              <a:gd name="connsiteY434" fmla="*/ 3108408 h 4729681"/>
              <a:gd name="connsiteX435" fmla="*/ 4038020 w 4729688"/>
              <a:gd name="connsiteY435" fmla="*/ 3071109 h 4729681"/>
              <a:gd name="connsiteX436" fmla="*/ 4278179 w 4729688"/>
              <a:gd name="connsiteY436" fmla="*/ 3209765 h 4729681"/>
              <a:gd name="connsiteX437" fmla="*/ 4311879 w 4729688"/>
              <a:gd name="connsiteY437" fmla="*/ 3349320 h 4729681"/>
              <a:gd name="connsiteX438" fmla="*/ 4174170 w 4729688"/>
              <a:gd name="connsiteY438" fmla="*/ 3389913 h 4729681"/>
              <a:gd name="connsiteX439" fmla="*/ 4043637 w 4729688"/>
              <a:gd name="connsiteY439" fmla="*/ 3314550 h 4729681"/>
              <a:gd name="connsiteX440" fmla="*/ 4053925 w 4729688"/>
              <a:gd name="connsiteY440" fmla="*/ 3296732 h 4729681"/>
              <a:gd name="connsiteX441" fmla="*/ 4184458 w 4729688"/>
              <a:gd name="connsiteY441" fmla="*/ 3372095 h 4729681"/>
              <a:gd name="connsiteX442" fmla="*/ 4294925 w 4729688"/>
              <a:gd name="connsiteY442" fmla="*/ 3339532 h 4729681"/>
              <a:gd name="connsiteX443" fmla="*/ 4267892 w 4729688"/>
              <a:gd name="connsiteY443" fmla="*/ 3227583 h 4729681"/>
              <a:gd name="connsiteX444" fmla="*/ 4027733 w 4729688"/>
              <a:gd name="connsiteY444" fmla="*/ 3088927 h 4729681"/>
              <a:gd name="connsiteX445" fmla="*/ 2995012 w 4729688"/>
              <a:gd name="connsiteY445" fmla="*/ 3027815 h 4729681"/>
              <a:gd name="connsiteX446" fmla="*/ 3100871 w 4729688"/>
              <a:gd name="connsiteY446" fmla="*/ 3210330 h 4729681"/>
              <a:gd name="connsiteX447" fmla="*/ 3324044 w 4729688"/>
              <a:gd name="connsiteY447" fmla="*/ 3210330 h 4729681"/>
              <a:gd name="connsiteX448" fmla="*/ 3212457 w 4729688"/>
              <a:gd name="connsiteY448" fmla="*/ 3402721 h 4729681"/>
              <a:gd name="connsiteX449" fmla="*/ 3324044 w 4729688"/>
              <a:gd name="connsiteY449" fmla="*/ 3595112 h 4729681"/>
              <a:gd name="connsiteX450" fmla="*/ 3100871 w 4729688"/>
              <a:gd name="connsiteY450" fmla="*/ 3595112 h 4729681"/>
              <a:gd name="connsiteX451" fmla="*/ 2995012 w 4729688"/>
              <a:gd name="connsiteY451" fmla="*/ 3777627 h 4729681"/>
              <a:gd name="connsiteX452" fmla="*/ 2889153 w 4729688"/>
              <a:gd name="connsiteY452" fmla="*/ 3595112 h 4729681"/>
              <a:gd name="connsiteX453" fmla="*/ 2665980 w 4729688"/>
              <a:gd name="connsiteY453" fmla="*/ 3595112 h 4729681"/>
              <a:gd name="connsiteX454" fmla="*/ 2777566 w 4729688"/>
              <a:gd name="connsiteY454" fmla="*/ 3402721 h 4729681"/>
              <a:gd name="connsiteX455" fmla="*/ 2665980 w 4729688"/>
              <a:gd name="connsiteY455" fmla="*/ 3210330 h 4729681"/>
              <a:gd name="connsiteX456" fmla="*/ 2889153 w 4729688"/>
              <a:gd name="connsiteY456" fmla="*/ 3210330 h 4729681"/>
              <a:gd name="connsiteX457" fmla="*/ 1750412 w 4729688"/>
              <a:gd name="connsiteY457" fmla="*/ 3027815 h 4729681"/>
              <a:gd name="connsiteX458" fmla="*/ 1856270 w 4729688"/>
              <a:gd name="connsiteY458" fmla="*/ 3210330 h 4729681"/>
              <a:gd name="connsiteX459" fmla="*/ 2079444 w 4729688"/>
              <a:gd name="connsiteY459" fmla="*/ 3210330 h 4729681"/>
              <a:gd name="connsiteX460" fmla="*/ 1967857 w 4729688"/>
              <a:gd name="connsiteY460" fmla="*/ 3402721 h 4729681"/>
              <a:gd name="connsiteX461" fmla="*/ 2079444 w 4729688"/>
              <a:gd name="connsiteY461" fmla="*/ 3595112 h 4729681"/>
              <a:gd name="connsiteX462" fmla="*/ 1856270 w 4729688"/>
              <a:gd name="connsiteY462" fmla="*/ 3595112 h 4729681"/>
              <a:gd name="connsiteX463" fmla="*/ 1750412 w 4729688"/>
              <a:gd name="connsiteY463" fmla="*/ 3777627 h 4729681"/>
              <a:gd name="connsiteX464" fmla="*/ 1644553 w 4729688"/>
              <a:gd name="connsiteY464" fmla="*/ 3595112 h 4729681"/>
              <a:gd name="connsiteX465" fmla="*/ 1421380 w 4729688"/>
              <a:gd name="connsiteY465" fmla="*/ 3595112 h 4729681"/>
              <a:gd name="connsiteX466" fmla="*/ 1532967 w 4729688"/>
              <a:gd name="connsiteY466" fmla="*/ 3402721 h 4729681"/>
              <a:gd name="connsiteX467" fmla="*/ 1421380 w 4729688"/>
              <a:gd name="connsiteY467" fmla="*/ 3210330 h 4729681"/>
              <a:gd name="connsiteX468" fmla="*/ 1644553 w 4729688"/>
              <a:gd name="connsiteY468" fmla="*/ 3210330 h 4729681"/>
              <a:gd name="connsiteX469" fmla="*/ 2220544 w 4729688"/>
              <a:gd name="connsiteY469" fmla="*/ 2946600 h 4729681"/>
              <a:gd name="connsiteX470" fmla="*/ 2379299 w 4729688"/>
              <a:gd name="connsiteY470" fmla="*/ 3220315 h 4729681"/>
              <a:gd name="connsiteX471" fmla="*/ 2538053 w 4729688"/>
              <a:gd name="connsiteY471" fmla="*/ 2946600 h 4729681"/>
              <a:gd name="connsiteX472" fmla="*/ 504280 w 4729688"/>
              <a:gd name="connsiteY472" fmla="*/ 2875722 h 4729681"/>
              <a:gd name="connsiteX473" fmla="*/ 509605 w 4729688"/>
              <a:gd name="connsiteY473" fmla="*/ 2895596 h 4729681"/>
              <a:gd name="connsiteX474" fmla="*/ 364014 w 4729688"/>
              <a:gd name="connsiteY474" fmla="*/ 2934607 h 4729681"/>
              <a:gd name="connsiteX475" fmla="*/ 308927 w 4729688"/>
              <a:gd name="connsiteY475" fmla="*/ 3035745 h 4729681"/>
              <a:gd name="connsiteX476" fmla="*/ 407203 w 4729688"/>
              <a:gd name="connsiteY476" fmla="*/ 3095789 h 4729681"/>
              <a:gd name="connsiteX477" fmla="*/ 675065 w 4729688"/>
              <a:gd name="connsiteY477" fmla="*/ 3024016 h 4729681"/>
              <a:gd name="connsiteX478" fmla="*/ 680390 w 4729688"/>
              <a:gd name="connsiteY478" fmla="*/ 3043889 h 4729681"/>
              <a:gd name="connsiteX479" fmla="*/ 412528 w 4729688"/>
              <a:gd name="connsiteY479" fmla="*/ 3115662 h 4729681"/>
              <a:gd name="connsiteX480" fmla="*/ 290018 w 4729688"/>
              <a:gd name="connsiteY480" fmla="*/ 3040811 h 4729681"/>
              <a:gd name="connsiteX481" fmla="*/ 358689 w 4729688"/>
              <a:gd name="connsiteY481" fmla="*/ 2914733 h 4729681"/>
              <a:gd name="connsiteX482" fmla="*/ 4186479 w 4729688"/>
              <a:gd name="connsiteY482" fmla="*/ 2765443 h 4729681"/>
              <a:gd name="connsiteX483" fmla="*/ 4225803 w 4729688"/>
              <a:gd name="connsiteY483" fmla="*/ 2767518 h 4729681"/>
              <a:gd name="connsiteX484" fmla="*/ 4371393 w 4729688"/>
              <a:gd name="connsiteY484" fmla="*/ 2806529 h 4729681"/>
              <a:gd name="connsiteX485" fmla="*/ 4366068 w 4729688"/>
              <a:gd name="connsiteY485" fmla="*/ 2826402 h 4729681"/>
              <a:gd name="connsiteX486" fmla="*/ 4220478 w 4729688"/>
              <a:gd name="connsiteY486" fmla="*/ 2787391 h 4729681"/>
              <a:gd name="connsiteX487" fmla="*/ 4122202 w 4729688"/>
              <a:gd name="connsiteY487" fmla="*/ 2847435 h 4729681"/>
              <a:gd name="connsiteX488" fmla="*/ 4119823 w 4729688"/>
              <a:gd name="connsiteY488" fmla="*/ 2880420 h 4729681"/>
              <a:gd name="connsiteX489" fmla="*/ 4120461 w 4729688"/>
              <a:gd name="connsiteY489" fmla="*/ 2882424 h 4729681"/>
              <a:gd name="connsiteX490" fmla="*/ 4123248 w 4729688"/>
              <a:gd name="connsiteY490" fmla="*/ 2879887 h 4729681"/>
              <a:gd name="connsiteX491" fmla="*/ 4198725 w 4729688"/>
              <a:gd name="connsiteY491" fmla="*/ 2868573 h 4729681"/>
              <a:gd name="connsiteX492" fmla="*/ 4344316 w 4729688"/>
              <a:gd name="connsiteY492" fmla="*/ 2907584 h 4729681"/>
              <a:gd name="connsiteX493" fmla="*/ 4338991 w 4729688"/>
              <a:gd name="connsiteY493" fmla="*/ 2927458 h 4729681"/>
              <a:gd name="connsiteX494" fmla="*/ 4193400 w 4729688"/>
              <a:gd name="connsiteY494" fmla="*/ 2888447 h 4729681"/>
              <a:gd name="connsiteX495" fmla="*/ 4132853 w 4729688"/>
              <a:gd name="connsiteY495" fmla="*/ 2897523 h 4729681"/>
              <a:gd name="connsiteX496" fmla="*/ 4126979 w 4729688"/>
              <a:gd name="connsiteY496" fmla="*/ 2902871 h 4729681"/>
              <a:gd name="connsiteX497" fmla="*/ 4129392 w 4729688"/>
              <a:gd name="connsiteY497" fmla="*/ 2910440 h 4729681"/>
              <a:gd name="connsiteX498" fmla="*/ 4177289 w 4729688"/>
              <a:gd name="connsiteY498" fmla="*/ 2948573 h 4729681"/>
              <a:gd name="connsiteX499" fmla="*/ 4445151 w 4729688"/>
              <a:gd name="connsiteY499" fmla="*/ 3020347 h 4729681"/>
              <a:gd name="connsiteX500" fmla="*/ 4439826 w 4729688"/>
              <a:gd name="connsiteY500" fmla="*/ 3040220 h 4729681"/>
              <a:gd name="connsiteX501" fmla="*/ 4171964 w 4729688"/>
              <a:gd name="connsiteY501" fmla="*/ 2968447 h 4729681"/>
              <a:gd name="connsiteX502" fmla="*/ 4112256 w 4729688"/>
              <a:gd name="connsiteY502" fmla="*/ 2920910 h 4729681"/>
              <a:gd name="connsiteX503" fmla="*/ 4111111 w 4729688"/>
              <a:gd name="connsiteY503" fmla="*/ 2917320 h 4729681"/>
              <a:gd name="connsiteX504" fmla="*/ 4109556 w 4729688"/>
              <a:gd name="connsiteY504" fmla="*/ 2918736 h 4729681"/>
              <a:gd name="connsiteX505" fmla="*/ 4095124 w 4729688"/>
              <a:gd name="connsiteY505" fmla="*/ 2948491 h 4729681"/>
              <a:gd name="connsiteX506" fmla="*/ 4150211 w 4729688"/>
              <a:gd name="connsiteY506" fmla="*/ 3049629 h 4729681"/>
              <a:gd name="connsiteX507" fmla="*/ 4418073 w 4729688"/>
              <a:gd name="connsiteY507" fmla="*/ 3121402 h 4729681"/>
              <a:gd name="connsiteX508" fmla="*/ 4412748 w 4729688"/>
              <a:gd name="connsiteY508" fmla="*/ 3141276 h 4729681"/>
              <a:gd name="connsiteX509" fmla="*/ 4144886 w 4729688"/>
              <a:gd name="connsiteY509" fmla="*/ 3069502 h 4729681"/>
              <a:gd name="connsiteX510" fmla="*/ 4076215 w 4729688"/>
              <a:gd name="connsiteY510" fmla="*/ 2943424 h 4729681"/>
              <a:gd name="connsiteX511" fmla="*/ 4094205 w 4729688"/>
              <a:gd name="connsiteY511" fmla="*/ 2906332 h 4729681"/>
              <a:gd name="connsiteX512" fmla="*/ 4104594 w 4729688"/>
              <a:gd name="connsiteY512" fmla="*/ 2896873 h 4729681"/>
              <a:gd name="connsiteX513" fmla="*/ 4100327 w 4729688"/>
              <a:gd name="connsiteY513" fmla="*/ 2883487 h 4729681"/>
              <a:gd name="connsiteX514" fmla="*/ 4103293 w 4729688"/>
              <a:gd name="connsiteY514" fmla="*/ 2842369 h 4729681"/>
              <a:gd name="connsiteX515" fmla="*/ 4186479 w 4729688"/>
              <a:gd name="connsiteY515" fmla="*/ 2765443 h 4729681"/>
              <a:gd name="connsiteX516" fmla="*/ 508908 w 4729688"/>
              <a:gd name="connsiteY516" fmla="*/ 2637439 h 4729681"/>
              <a:gd name="connsiteX517" fmla="*/ 592094 w 4729688"/>
              <a:gd name="connsiteY517" fmla="*/ 2714365 h 4729681"/>
              <a:gd name="connsiteX518" fmla="*/ 595061 w 4729688"/>
              <a:gd name="connsiteY518" fmla="*/ 2755483 h 4729681"/>
              <a:gd name="connsiteX519" fmla="*/ 590794 w 4729688"/>
              <a:gd name="connsiteY519" fmla="*/ 2768869 h 4729681"/>
              <a:gd name="connsiteX520" fmla="*/ 601182 w 4729688"/>
              <a:gd name="connsiteY520" fmla="*/ 2778328 h 4729681"/>
              <a:gd name="connsiteX521" fmla="*/ 619172 w 4729688"/>
              <a:gd name="connsiteY521" fmla="*/ 2815421 h 4729681"/>
              <a:gd name="connsiteX522" fmla="*/ 550501 w 4729688"/>
              <a:gd name="connsiteY522" fmla="*/ 2941499 h 4729681"/>
              <a:gd name="connsiteX523" fmla="*/ 404910 w 4729688"/>
              <a:gd name="connsiteY523" fmla="*/ 2980510 h 4729681"/>
              <a:gd name="connsiteX524" fmla="*/ 399585 w 4729688"/>
              <a:gd name="connsiteY524" fmla="*/ 2960636 h 4729681"/>
              <a:gd name="connsiteX525" fmla="*/ 545176 w 4729688"/>
              <a:gd name="connsiteY525" fmla="*/ 2921625 h 4729681"/>
              <a:gd name="connsiteX526" fmla="*/ 600263 w 4729688"/>
              <a:gd name="connsiteY526" fmla="*/ 2820487 h 4729681"/>
              <a:gd name="connsiteX527" fmla="*/ 585831 w 4729688"/>
              <a:gd name="connsiteY527" fmla="*/ 2790732 h 4729681"/>
              <a:gd name="connsiteX528" fmla="*/ 584276 w 4729688"/>
              <a:gd name="connsiteY528" fmla="*/ 2789316 h 4729681"/>
              <a:gd name="connsiteX529" fmla="*/ 583131 w 4729688"/>
              <a:gd name="connsiteY529" fmla="*/ 2792906 h 4729681"/>
              <a:gd name="connsiteX530" fmla="*/ 523423 w 4729688"/>
              <a:gd name="connsiteY530" fmla="*/ 2840443 h 4729681"/>
              <a:gd name="connsiteX531" fmla="*/ 377833 w 4729688"/>
              <a:gd name="connsiteY531" fmla="*/ 2879454 h 4729681"/>
              <a:gd name="connsiteX532" fmla="*/ 372508 w 4729688"/>
              <a:gd name="connsiteY532" fmla="*/ 2859581 h 4729681"/>
              <a:gd name="connsiteX533" fmla="*/ 518098 w 4729688"/>
              <a:gd name="connsiteY533" fmla="*/ 2820570 h 4729681"/>
              <a:gd name="connsiteX534" fmla="*/ 565995 w 4729688"/>
              <a:gd name="connsiteY534" fmla="*/ 2782436 h 4729681"/>
              <a:gd name="connsiteX535" fmla="*/ 568408 w 4729688"/>
              <a:gd name="connsiteY535" fmla="*/ 2774867 h 4729681"/>
              <a:gd name="connsiteX536" fmla="*/ 562534 w 4729688"/>
              <a:gd name="connsiteY536" fmla="*/ 2769519 h 4729681"/>
              <a:gd name="connsiteX537" fmla="*/ 501987 w 4729688"/>
              <a:gd name="connsiteY537" fmla="*/ 2760443 h 4729681"/>
              <a:gd name="connsiteX538" fmla="*/ 234125 w 4729688"/>
              <a:gd name="connsiteY538" fmla="*/ 2832216 h 4729681"/>
              <a:gd name="connsiteX539" fmla="*/ 228800 w 4729688"/>
              <a:gd name="connsiteY539" fmla="*/ 2812343 h 4729681"/>
              <a:gd name="connsiteX540" fmla="*/ 496662 w 4729688"/>
              <a:gd name="connsiteY540" fmla="*/ 2740569 h 4729681"/>
              <a:gd name="connsiteX541" fmla="*/ 572139 w 4729688"/>
              <a:gd name="connsiteY541" fmla="*/ 2751884 h 4729681"/>
              <a:gd name="connsiteX542" fmla="*/ 574926 w 4729688"/>
              <a:gd name="connsiteY542" fmla="*/ 2754420 h 4729681"/>
              <a:gd name="connsiteX543" fmla="*/ 575565 w 4729688"/>
              <a:gd name="connsiteY543" fmla="*/ 2752416 h 4729681"/>
              <a:gd name="connsiteX544" fmla="*/ 573185 w 4729688"/>
              <a:gd name="connsiteY544" fmla="*/ 2719432 h 4729681"/>
              <a:gd name="connsiteX545" fmla="*/ 474910 w 4729688"/>
              <a:gd name="connsiteY545" fmla="*/ 2659387 h 4729681"/>
              <a:gd name="connsiteX546" fmla="*/ 207047 w 4729688"/>
              <a:gd name="connsiteY546" fmla="*/ 2731161 h 4729681"/>
              <a:gd name="connsiteX547" fmla="*/ 201722 w 4729688"/>
              <a:gd name="connsiteY547" fmla="*/ 2711287 h 4729681"/>
              <a:gd name="connsiteX548" fmla="*/ 469585 w 4729688"/>
              <a:gd name="connsiteY548" fmla="*/ 2639514 h 4729681"/>
              <a:gd name="connsiteX549" fmla="*/ 508908 w 4729688"/>
              <a:gd name="connsiteY549" fmla="*/ 2637439 h 4729681"/>
              <a:gd name="connsiteX550" fmla="*/ 4164511 w 4729688"/>
              <a:gd name="connsiteY550" fmla="*/ 2613900 h 4729681"/>
              <a:gd name="connsiteX551" fmla="*/ 4432373 w 4729688"/>
              <a:gd name="connsiteY551" fmla="*/ 2685674 h 4729681"/>
              <a:gd name="connsiteX552" fmla="*/ 4501044 w 4729688"/>
              <a:gd name="connsiteY552" fmla="*/ 2811752 h 4729681"/>
              <a:gd name="connsiteX553" fmla="*/ 4378534 w 4729688"/>
              <a:gd name="connsiteY553" fmla="*/ 2886603 h 4729681"/>
              <a:gd name="connsiteX554" fmla="*/ 4232943 w 4729688"/>
              <a:gd name="connsiteY554" fmla="*/ 2847592 h 4729681"/>
              <a:gd name="connsiteX555" fmla="*/ 4238268 w 4729688"/>
              <a:gd name="connsiteY555" fmla="*/ 2827719 h 4729681"/>
              <a:gd name="connsiteX556" fmla="*/ 4383859 w 4729688"/>
              <a:gd name="connsiteY556" fmla="*/ 2866730 h 4729681"/>
              <a:gd name="connsiteX557" fmla="*/ 4482135 w 4729688"/>
              <a:gd name="connsiteY557" fmla="*/ 2806685 h 4729681"/>
              <a:gd name="connsiteX558" fmla="*/ 4427048 w 4729688"/>
              <a:gd name="connsiteY558" fmla="*/ 2705547 h 4729681"/>
              <a:gd name="connsiteX559" fmla="*/ 4159186 w 4729688"/>
              <a:gd name="connsiteY559" fmla="*/ 2633774 h 4729681"/>
              <a:gd name="connsiteX560" fmla="*/ 3520426 w 4729688"/>
              <a:gd name="connsiteY560" fmla="*/ 2572762 h 4729681"/>
              <a:gd name="connsiteX561" fmla="*/ 3574747 w 4729688"/>
              <a:gd name="connsiteY561" fmla="*/ 2666420 h 4729681"/>
              <a:gd name="connsiteX562" fmla="*/ 3629068 w 4729688"/>
              <a:gd name="connsiteY562" fmla="*/ 2572762 h 4729681"/>
              <a:gd name="connsiteX563" fmla="*/ 1111653 w 4729688"/>
              <a:gd name="connsiteY563" fmla="*/ 2572762 h 4729681"/>
              <a:gd name="connsiteX564" fmla="*/ 1165974 w 4729688"/>
              <a:gd name="connsiteY564" fmla="*/ 2666420 h 4729681"/>
              <a:gd name="connsiteX565" fmla="*/ 1220296 w 4729688"/>
              <a:gd name="connsiteY565" fmla="*/ 2572762 h 4729681"/>
              <a:gd name="connsiteX566" fmla="*/ 1815441 w 4729688"/>
              <a:gd name="connsiteY566" fmla="*/ 2507832 h 4729681"/>
              <a:gd name="connsiteX567" fmla="*/ 1645279 w 4729688"/>
              <a:gd name="connsiteY567" fmla="*/ 2801215 h 4729681"/>
              <a:gd name="connsiteX568" fmla="*/ 1985603 w 4729688"/>
              <a:gd name="connsiteY568" fmla="*/ 2801215 h 4729681"/>
              <a:gd name="connsiteX569" fmla="*/ 2943156 w 4729688"/>
              <a:gd name="connsiteY569" fmla="*/ 2507830 h 4729681"/>
              <a:gd name="connsiteX570" fmla="*/ 2772993 w 4729688"/>
              <a:gd name="connsiteY570" fmla="*/ 2801215 h 4729681"/>
              <a:gd name="connsiteX571" fmla="*/ 3113319 w 4729688"/>
              <a:gd name="connsiteY571" fmla="*/ 2801215 h 4729681"/>
              <a:gd name="connsiteX572" fmla="*/ 973037 w 4729688"/>
              <a:gd name="connsiteY572" fmla="*/ 2422628 h 4729681"/>
              <a:gd name="connsiteX573" fmla="*/ 914812 w 4729688"/>
              <a:gd name="connsiteY573" fmla="*/ 2523015 h 4729681"/>
              <a:gd name="connsiteX574" fmla="*/ 1031262 w 4729688"/>
              <a:gd name="connsiteY574" fmla="*/ 2523015 h 4729681"/>
              <a:gd name="connsiteX575" fmla="*/ 3381810 w 4729688"/>
              <a:gd name="connsiteY575" fmla="*/ 2422627 h 4729681"/>
              <a:gd name="connsiteX576" fmla="*/ 3323585 w 4729688"/>
              <a:gd name="connsiteY576" fmla="*/ 2523015 h 4729681"/>
              <a:gd name="connsiteX577" fmla="*/ 3440035 w 4729688"/>
              <a:gd name="connsiteY577" fmla="*/ 2523015 h 4729681"/>
              <a:gd name="connsiteX578" fmla="*/ 3767684 w 4729688"/>
              <a:gd name="connsiteY578" fmla="*/ 2422627 h 4729681"/>
              <a:gd name="connsiteX579" fmla="*/ 3709459 w 4729688"/>
              <a:gd name="connsiteY579" fmla="*/ 2523015 h 4729681"/>
              <a:gd name="connsiteX580" fmla="*/ 3825909 w 4729688"/>
              <a:gd name="connsiteY580" fmla="*/ 2523015 h 4729681"/>
              <a:gd name="connsiteX581" fmla="*/ 1358911 w 4729688"/>
              <a:gd name="connsiteY581" fmla="*/ 2422627 h 4729681"/>
              <a:gd name="connsiteX582" fmla="*/ 1300686 w 4729688"/>
              <a:gd name="connsiteY582" fmla="*/ 2523015 h 4729681"/>
              <a:gd name="connsiteX583" fmla="*/ 1417136 w 4729688"/>
              <a:gd name="connsiteY583" fmla="*/ 2523015 h 4729681"/>
              <a:gd name="connsiteX584" fmla="*/ 284020 w 4729688"/>
              <a:gd name="connsiteY584" fmla="*/ 2376672 h 4729681"/>
              <a:gd name="connsiteX585" fmla="*/ 434747 w 4729688"/>
              <a:gd name="connsiteY585" fmla="*/ 2376672 h 4729681"/>
              <a:gd name="connsiteX586" fmla="*/ 434747 w 4729688"/>
              <a:gd name="connsiteY586" fmla="*/ 2397247 h 4729681"/>
              <a:gd name="connsiteX587" fmla="*/ 284020 w 4729688"/>
              <a:gd name="connsiteY587" fmla="*/ 2397247 h 4729681"/>
              <a:gd name="connsiteX588" fmla="*/ 204634 w 4729688"/>
              <a:gd name="connsiteY588" fmla="*/ 2480681 h 4729681"/>
              <a:gd name="connsiteX589" fmla="*/ 284020 w 4729688"/>
              <a:gd name="connsiteY589" fmla="*/ 2564115 h 4729681"/>
              <a:gd name="connsiteX590" fmla="*/ 561331 w 4729688"/>
              <a:gd name="connsiteY590" fmla="*/ 2564115 h 4729681"/>
              <a:gd name="connsiteX591" fmla="*/ 561331 w 4729688"/>
              <a:gd name="connsiteY591" fmla="*/ 2584690 h 4729681"/>
              <a:gd name="connsiteX592" fmla="*/ 284020 w 4729688"/>
              <a:gd name="connsiteY592" fmla="*/ 2584690 h 4729681"/>
              <a:gd name="connsiteX593" fmla="*/ 185057 w 4729688"/>
              <a:gd name="connsiteY593" fmla="*/ 2480681 h 4729681"/>
              <a:gd name="connsiteX594" fmla="*/ 284020 w 4729688"/>
              <a:gd name="connsiteY594" fmla="*/ 2376672 h 4729681"/>
              <a:gd name="connsiteX595" fmla="*/ 4267320 w 4729688"/>
              <a:gd name="connsiteY595" fmla="*/ 2272052 h 4729681"/>
              <a:gd name="connsiteX596" fmla="*/ 4418047 w 4729688"/>
              <a:gd name="connsiteY596" fmla="*/ 2272052 h 4729681"/>
              <a:gd name="connsiteX597" fmla="*/ 4418047 w 4729688"/>
              <a:gd name="connsiteY597" fmla="*/ 2292626 h 4729681"/>
              <a:gd name="connsiteX598" fmla="*/ 4267320 w 4729688"/>
              <a:gd name="connsiteY598" fmla="*/ 2292626 h 4729681"/>
              <a:gd name="connsiteX599" fmla="*/ 4187934 w 4729688"/>
              <a:gd name="connsiteY599" fmla="*/ 2376061 h 4729681"/>
              <a:gd name="connsiteX600" fmla="*/ 4194173 w 4729688"/>
              <a:gd name="connsiteY600" fmla="*/ 2408537 h 4729681"/>
              <a:gd name="connsiteX601" fmla="*/ 4195308 w 4729688"/>
              <a:gd name="connsiteY601" fmla="*/ 2410307 h 4729681"/>
              <a:gd name="connsiteX602" fmla="*/ 4197343 w 4729688"/>
              <a:gd name="connsiteY602" fmla="*/ 2407136 h 4729681"/>
              <a:gd name="connsiteX603" fmla="*/ 4267320 w 4729688"/>
              <a:gd name="connsiteY603" fmla="*/ 2376672 h 4729681"/>
              <a:gd name="connsiteX604" fmla="*/ 4418047 w 4729688"/>
              <a:gd name="connsiteY604" fmla="*/ 2376672 h 4729681"/>
              <a:gd name="connsiteX605" fmla="*/ 4418047 w 4729688"/>
              <a:gd name="connsiteY605" fmla="*/ 2397247 h 4729681"/>
              <a:gd name="connsiteX606" fmla="*/ 4267320 w 4729688"/>
              <a:gd name="connsiteY606" fmla="*/ 2397247 h 4729681"/>
              <a:gd name="connsiteX607" fmla="*/ 4211186 w 4729688"/>
              <a:gd name="connsiteY607" fmla="*/ 2421684 h 4729681"/>
              <a:gd name="connsiteX608" fmla="*/ 4206896 w 4729688"/>
              <a:gd name="connsiteY608" fmla="*/ 2428371 h 4729681"/>
              <a:gd name="connsiteX609" fmla="*/ 4211186 w 4729688"/>
              <a:gd name="connsiteY609" fmla="*/ 2435057 h 4729681"/>
              <a:gd name="connsiteX610" fmla="*/ 4267320 w 4729688"/>
              <a:gd name="connsiteY610" fmla="*/ 2459495 h 4729681"/>
              <a:gd name="connsiteX611" fmla="*/ 4544632 w 4729688"/>
              <a:gd name="connsiteY611" fmla="*/ 2459495 h 4729681"/>
              <a:gd name="connsiteX612" fmla="*/ 4544632 w 4729688"/>
              <a:gd name="connsiteY612" fmla="*/ 2480069 h 4729681"/>
              <a:gd name="connsiteX613" fmla="*/ 4267320 w 4729688"/>
              <a:gd name="connsiteY613" fmla="*/ 2480069 h 4729681"/>
              <a:gd name="connsiteX614" fmla="*/ 4197343 w 4729688"/>
              <a:gd name="connsiteY614" fmla="*/ 2449606 h 4729681"/>
              <a:gd name="connsiteX615" fmla="*/ 4195308 w 4729688"/>
              <a:gd name="connsiteY615" fmla="*/ 2446434 h 4729681"/>
              <a:gd name="connsiteX616" fmla="*/ 4194173 w 4729688"/>
              <a:gd name="connsiteY616" fmla="*/ 2448205 h 4729681"/>
              <a:gd name="connsiteX617" fmla="*/ 4187934 w 4729688"/>
              <a:gd name="connsiteY617" fmla="*/ 2480681 h 4729681"/>
              <a:gd name="connsiteX618" fmla="*/ 4267320 w 4729688"/>
              <a:gd name="connsiteY618" fmla="*/ 2564115 h 4729681"/>
              <a:gd name="connsiteX619" fmla="*/ 4544632 w 4729688"/>
              <a:gd name="connsiteY619" fmla="*/ 2564115 h 4729681"/>
              <a:gd name="connsiteX620" fmla="*/ 4544632 w 4729688"/>
              <a:gd name="connsiteY620" fmla="*/ 2584690 h 4729681"/>
              <a:gd name="connsiteX621" fmla="*/ 4267320 w 4729688"/>
              <a:gd name="connsiteY621" fmla="*/ 2584690 h 4729681"/>
              <a:gd name="connsiteX622" fmla="*/ 4168358 w 4729688"/>
              <a:gd name="connsiteY622" fmla="*/ 2480681 h 4729681"/>
              <a:gd name="connsiteX623" fmla="*/ 4176135 w 4729688"/>
              <a:gd name="connsiteY623" fmla="*/ 2440196 h 4729681"/>
              <a:gd name="connsiteX624" fmla="*/ 4183721 w 4729688"/>
              <a:gd name="connsiteY624" fmla="*/ 2428371 h 4729681"/>
              <a:gd name="connsiteX625" fmla="*/ 4176135 w 4729688"/>
              <a:gd name="connsiteY625" fmla="*/ 2416545 h 4729681"/>
              <a:gd name="connsiteX626" fmla="*/ 4168358 w 4729688"/>
              <a:gd name="connsiteY626" fmla="*/ 2376061 h 4729681"/>
              <a:gd name="connsiteX627" fmla="*/ 4267320 w 4729688"/>
              <a:gd name="connsiteY627" fmla="*/ 2272052 h 4729681"/>
              <a:gd name="connsiteX628" fmla="*/ 3706938 w 4729688"/>
              <a:gd name="connsiteY628" fmla="*/ 2233381 h 4729681"/>
              <a:gd name="connsiteX629" fmla="*/ 3766424 w 4729688"/>
              <a:gd name="connsiteY629" fmla="*/ 2335942 h 4729681"/>
              <a:gd name="connsiteX630" fmla="*/ 3825909 w 4729688"/>
              <a:gd name="connsiteY630" fmla="*/ 2233381 h 4729681"/>
              <a:gd name="connsiteX631" fmla="*/ 3491572 w 4729688"/>
              <a:gd name="connsiteY631" fmla="*/ 2233381 h 4729681"/>
              <a:gd name="connsiteX632" fmla="*/ 3407579 w 4729688"/>
              <a:gd name="connsiteY632" fmla="*/ 2378198 h 4729681"/>
              <a:gd name="connsiteX633" fmla="*/ 3491573 w 4729688"/>
              <a:gd name="connsiteY633" fmla="*/ 2523015 h 4729681"/>
              <a:gd name="connsiteX634" fmla="*/ 3657921 w 4729688"/>
              <a:gd name="connsiteY634" fmla="*/ 2523015 h 4729681"/>
              <a:gd name="connsiteX635" fmla="*/ 3741915 w 4729688"/>
              <a:gd name="connsiteY635" fmla="*/ 2378198 h 4729681"/>
              <a:gd name="connsiteX636" fmla="*/ 3657922 w 4729688"/>
              <a:gd name="connsiteY636" fmla="*/ 2233381 h 4729681"/>
              <a:gd name="connsiteX637" fmla="*/ 3323585 w 4729688"/>
              <a:gd name="connsiteY637" fmla="*/ 2233381 h 4729681"/>
              <a:gd name="connsiteX638" fmla="*/ 3383070 w 4729688"/>
              <a:gd name="connsiteY638" fmla="*/ 2335942 h 4729681"/>
              <a:gd name="connsiteX639" fmla="*/ 3442556 w 4729688"/>
              <a:gd name="connsiteY639" fmla="*/ 2233381 h 4729681"/>
              <a:gd name="connsiteX640" fmla="*/ 1298165 w 4729688"/>
              <a:gd name="connsiteY640" fmla="*/ 2233381 h 4729681"/>
              <a:gd name="connsiteX641" fmla="*/ 1357651 w 4729688"/>
              <a:gd name="connsiteY641" fmla="*/ 2335943 h 4729681"/>
              <a:gd name="connsiteX642" fmla="*/ 1417136 w 4729688"/>
              <a:gd name="connsiteY642" fmla="*/ 2233381 h 4729681"/>
              <a:gd name="connsiteX643" fmla="*/ 1082800 w 4729688"/>
              <a:gd name="connsiteY643" fmla="*/ 2233381 h 4729681"/>
              <a:gd name="connsiteX644" fmla="*/ 998806 w 4729688"/>
              <a:gd name="connsiteY644" fmla="*/ 2378198 h 4729681"/>
              <a:gd name="connsiteX645" fmla="*/ 1082800 w 4729688"/>
              <a:gd name="connsiteY645" fmla="*/ 2523015 h 4729681"/>
              <a:gd name="connsiteX646" fmla="*/ 1249149 w 4729688"/>
              <a:gd name="connsiteY646" fmla="*/ 2523015 h 4729681"/>
              <a:gd name="connsiteX647" fmla="*/ 1333143 w 4729688"/>
              <a:gd name="connsiteY647" fmla="*/ 2378198 h 4729681"/>
              <a:gd name="connsiteX648" fmla="*/ 1249149 w 4729688"/>
              <a:gd name="connsiteY648" fmla="*/ 2233381 h 4729681"/>
              <a:gd name="connsiteX649" fmla="*/ 914812 w 4729688"/>
              <a:gd name="connsiteY649" fmla="*/ 2233381 h 4729681"/>
              <a:gd name="connsiteX650" fmla="*/ 974297 w 4729688"/>
              <a:gd name="connsiteY650" fmla="*/ 2335942 h 4729681"/>
              <a:gd name="connsiteX651" fmla="*/ 1033782 w 4729688"/>
              <a:gd name="connsiteY651" fmla="*/ 2233381 h 4729681"/>
              <a:gd name="connsiteX652" fmla="*/ 4168358 w 4729688"/>
              <a:gd name="connsiteY652" fmla="*/ 2139533 h 4729681"/>
              <a:gd name="connsiteX653" fmla="*/ 4445669 w 4729688"/>
              <a:gd name="connsiteY653" fmla="*/ 2139533 h 4729681"/>
              <a:gd name="connsiteX654" fmla="*/ 4544632 w 4729688"/>
              <a:gd name="connsiteY654" fmla="*/ 2243541 h 4729681"/>
              <a:gd name="connsiteX655" fmla="*/ 4445669 w 4729688"/>
              <a:gd name="connsiteY655" fmla="*/ 2347550 h 4729681"/>
              <a:gd name="connsiteX656" fmla="*/ 4294942 w 4729688"/>
              <a:gd name="connsiteY656" fmla="*/ 2347550 h 4729681"/>
              <a:gd name="connsiteX657" fmla="*/ 4294942 w 4729688"/>
              <a:gd name="connsiteY657" fmla="*/ 2326975 h 4729681"/>
              <a:gd name="connsiteX658" fmla="*/ 4445669 w 4729688"/>
              <a:gd name="connsiteY658" fmla="*/ 2326975 h 4729681"/>
              <a:gd name="connsiteX659" fmla="*/ 4525055 w 4729688"/>
              <a:gd name="connsiteY659" fmla="*/ 2243541 h 4729681"/>
              <a:gd name="connsiteX660" fmla="*/ 4445669 w 4729688"/>
              <a:gd name="connsiteY660" fmla="*/ 2160107 h 4729681"/>
              <a:gd name="connsiteX661" fmla="*/ 4168358 w 4729688"/>
              <a:gd name="connsiteY661" fmla="*/ 2160107 h 4729681"/>
              <a:gd name="connsiteX662" fmla="*/ 185057 w 4729688"/>
              <a:gd name="connsiteY662" fmla="*/ 2139533 h 4729681"/>
              <a:gd name="connsiteX663" fmla="*/ 462369 w 4729688"/>
              <a:gd name="connsiteY663" fmla="*/ 2139533 h 4729681"/>
              <a:gd name="connsiteX664" fmla="*/ 561331 w 4729688"/>
              <a:gd name="connsiteY664" fmla="*/ 2243541 h 4729681"/>
              <a:gd name="connsiteX665" fmla="*/ 553554 w 4729688"/>
              <a:gd name="connsiteY665" fmla="*/ 2284026 h 4729681"/>
              <a:gd name="connsiteX666" fmla="*/ 545968 w 4729688"/>
              <a:gd name="connsiteY666" fmla="*/ 2295851 h 4729681"/>
              <a:gd name="connsiteX667" fmla="*/ 553554 w 4729688"/>
              <a:gd name="connsiteY667" fmla="*/ 2307677 h 4729681"/>
              <a:gd name="connsiteX668" fmla="*/ 561331 w 4729688"/>
              <a:gd name="connsiteY668" fmla="*/ 2348162 h 4729681"/>
              <a:gd name="connsiteX669" fmla="*/ 462369 w 4729688"/>
              <a:gd name="connsiteY669" fmla="*/ 2452170 h 4729681"/>
              <a:gd name="connsiteX670" fmla="*/ 311642 w 4729688"/>
              <a:gd name="connsiteY670" fmla="*/ 2452170 h 4729681"/>
              <a:gd name="connsiteX671" fmla="*/ 311642 w 4729688"/>
              <a:gd name="connsiteY671" fmla="*/ 2431596 h 4729681"/>
              <a:gd name="connsiteX672" fmla="*/ 462369 w 4729688"/>
              <a:gd name="connsiteY672" fmla="*/ 2431596 h 4729681"/>
              <a:gd name="connsiteX673" fmla="*/ 541755 w 4729688"/>
              <a:gd name="connsiteY673" fmla="*/ 2348162 h 4729681"/>
              <a:gd name="connsiteX674" fmla="*/ 535516 w 4729688"/>
              <a:gd name="connsiteY674" fmla="*/ 2315685 h 4729681"/>
              <a:gd name="connsiteX675" fmla="*/ 534381 w 4729688"/>
              <a:gd name="connsiteY675" fmla="*/ 2313915 h 4729681"/>
              <a:gd name="connsiteX676" fmla="*/ 532346 w 4729688"/>
              <a:gd name="connsiteY676" fmla="*/ 2317086 h 4729681"/>
              <a:gd name="connsiteX677" fmla="*/ 462369 w 4729688"/>
              <a:gd name="connsiteY677" fmla="*/ 2347550 h 4729681"/>
              <a:gd name="connsiteX678" fmla="*/ 311642 w 4729688"/>
              <a:gd name="connsiteY678" fmla="*/ 2347550 h 4729681"/>
              <a:gd name="connsiteX679" fmla="*/ 311642 w 4729688"/>
              <a:gd name="connsiteY679" fmla="*/ 2326975 h 4729681"/>
              <a:gd name="connsiteX680" fmla="*/ 462369 w 4729688"/>
              <a:gd name="connsiteY680" fmla="*/ 2326975 h 4729681"/>
              <a:gd name="connsiteX681" fmla="*/ 518503 w 4729688"/>
              <a:gd name="connsiteY681" fmla="*/ 2302538 h 4729681"/>
              <a:gd name="connsiteX682" fmla="*/ 522793 w 4729688"/>
              <a:gd name="connsiteY682" fmla="*/ 2295851 h 4729681"/>
              <a:gd name="connsiteX683" fmla="*/ 518503 w 4729688"/>
              <a:gd name="connsiteY683" fmla="*/ 2289165 h 4729681"/>
              <a:gd name="connsiteX684" fmla="*/ 462369 w 4729688"/>
              <a:gd name="connsiteY684" fmla="*/ 2264728 h 4729681"/>
              <a:gd name="connsiteX685" fmla="*/ 185057 w 4729688"/>
              <a:gd name="connsiteY685" fmla="*/ 2264728 h 4729681"/>
              <a:gd name="connsiteX686" fmla="*/ 185057 w 4729688"/>
              <a:gd name="connsiteY686" fmla="*/ 2244153 h 4729681"/>
              <a:gd name="connsiteX687" fmla="*/ 462369 w 4729688"/>
              <a:gd name="connsiteY687" fmla="*/ 2244153 h 4729681"/>
              <a:gd name="connsiteX688" fmla="*/ 532346 w 4729688"/>
              <a:gd name="connsiteY688" fmla="*/ 2274617 h 4729681"/>
              <a:gd name="connsiteX689" fmla="*/ 534381 w 4729688"/>
              <a:gd name="connsiteY689" fmla="*/ 2277788 h 4729681"/>
              <a:gd name="connsiteX690" fmla="*/ 535516 w 4729688"/>
              <a:gd name="connsiteY690" fmla="*/ 2276018 h 4729681"/>
              <a:gd name="connsiteX691" fmla="*/ 541755 w 4729688"/>
              <a:gd name="connsiteY691" fmla="*/ 2243541 h 4729681"/>
              <a:gd name="connsiteX692" fmla="*/ 462369 w 4729688"/>
              <a:gd name="connsiteY692" fmla="*/ 2160107 h 4729681"/>
              <a:gd name="connsiteX693" fmla="*/ 185057 w 4729688"/>
              <a:gd name="connsiteY693" fmla="*/ 2160107 h 4729681"/>
              <a:gd name="connsiteX694" fmla="*/ 3574747 w 4729688"/>
              <a:gd name="connsiteY694" fmla="*/ 2089977 h 4729681"/>
              <a:gd name="connsiteX695" fmla="*/ 3517905 w 4729688"/>
              <a:gd name="connsiteY695" fmla="*/ 2187980 h 4729681"/>
              <a:gd name="connsiteX696" fmla="*/ 3631589 w 4729688"/>
              <a:gd name="connsiteY696" fmla="*/ 2187980 h 4729681"/>
              <a:gd name="connsiteX697" fmla="*/ 1165974 w 4729688"/>
              <a:gd name="connsiteY697" fmla="*/ 2089977 h 4729681"/>
              <a:gd name="connsiteX698" fmla="*/ 1109132 w 4729688"/>
              <a:gd name="connsiteY698" fmla="*/ 2187980 h 4729681"/>
              <a:gd name="connsiteX699" fmla="*/ 1222816 w 4729688"/>
              <a:gd name="connsiteY699" fmla="*/ 2187980 h 4729681"/>
              <a:gd name="connsiteX700" fmla="*/ 3574747 w 4729688"/>
              <a:gd name="connsiteY700" fmla="*/ 2005465 h 4729681"/>
              <a:gd name="connsiteX701" fmla="*/ 3680606 w 4729688"/>
              <a:gd name="connsiteY701" fmla="*/ 2187980 h 4729681"/>
              <a:gd name="connsiteX702" fmla="*/ 3903779 w 4729688"/>
              <a:gd name="connsiteY702" fmla="*/ 2187980 h 4729681"/>
              <a:gd name="connsiteX703" fmla="*/ 3792192 w 4729688"/>
              <a:gd name="connsiteY703" fmla="*/ 2380371 h 4729681"/>
              <a:gd name="connsiteX704" fmla="*/ 3903779 w 4729688"/>
              <a:gd name="connsiteY704" fmla="*/ 2572762 h 4729681"/>
              <a:gd name="connsiteX705" fmla="*/ 3680606 w 4729688"/>
              <a:gd name="connsiteY705" fmla="*/ 2572762 h 4729681"/>
              <a:gd name="connsiteX706" fmla="*/ 3574747 w 4729688"/>
              <a:gd name="connsiteY706" fmla="*/ 2755277 h 4729681"/>
              <a:gd name="connsiteX707" fmla="*/ 3468888 w 4729688"/>
              <a:gd name="connsiteY707" fmla="*/ 2572762 h 4729681"/>
              <a:gd name="connsiteX708" fmla="*/ 3245715 w 4729688"/>
              <a:gd name="connsiteY708" fmla="*/ 2572762 h 4729681"/>
              <a:gd name="connsiteX709" fmla="*/ 3357302 w 4729688"/>
              <a:gd name="connsiteY709" fmla="*/ 2380371 h 4729681"/>
              <a:gd name="connsiteX710" fmla="*/ 3245715 w 4729688"/>
              <a:gd name="connsiteY710" fmla="*/ 2187980 h 4729681"/>
              <a:gd name="connsiteX711" fmla="*/ 3468888 w 4729688"/>
              <a:gd name="connsiteY711" fmla="*/ 2187980 h 4729681"/>
              <a:gd name="connsiteX712" fmla="*/ 1165974 w 4729688"/>
              <a:gd name="connsiteY712" fmla="*/ 2005465 h 4729681"/>
              <a:gd name="connsiteX713" fmla="*/ 1271832 w 4729688"/>
              <a:gd name="connsiteY713" fmla="*/ 2187980 h 4729681"/>
              <a:gd name="connsiteX714" fmla="*/ 1495006 w 4729688"/>
              <a:gd name="connsiteY714" fmla="*/ 2187980 h 4729681"/>
              <a:gd name="connsiteX715" fmla="*/ 1383419 w 4729688"/>
              <a:gd name="connsiteY715" fmla="*/ 2380371 h 4729681"/>
              <a:gd name="connsiteX716" fmla="*/ 1495006 w 4729688"/>
              <a:gd name="connsiteY716" fmla="*/ 2572762 h 4729681"/>
              <a:gd name="connsiteX717" fmla="*/ 1271832 w 4729688"/>
              <a:gd name="connsiteY717" fmla="*/ 2572762 h 4729681"/>
              <a:gd name="connsiteX718" fmla="*/ 1165974 w 4729688"/>
              <a:gd name="connsiteY718" fmla="*/ 2755277 h 4729681"/>
              <a:gd name="connsiteX719" fmla="*/ 1060115 w 4729688"/>
              <a:gd name="connsiteY719" fmla="*/ 2572762 h 4729681"/>
              <a:gd name="connsiteX720" fmla="*/ 836942 w 4729688"/>
              <a:gd name="connsiteY720" fmla="*/ 2572762 h 4729681"/>
              <a:gd name="connsiteX721" fmla="*/ 948528 w 4729688"/>
              <a:gd name="connsiteY721" fmla="*/ 2380371 h 4729681"/>
              <a:gd name="connsiteX722" fmla="*/ 836942 w 4729688"/>
              <a:gd name="connsiteY722" fmla="*/ 2187980 h 4729681"/>
              <a:gd name="connsiteX723" fmla="*/ 1060115 w 4729688"/>
              <a:gd name="connsiteY723" fmla="*/ 2187980 h 4729681"/>
              <a:gd name="connsiteX724" fmla="*/ 2765627 w 4729688"/>
              <a:gd name="connsiteY724" fmla="*/ 1954761 h 4729681"/>
              <a:gd name="connsiteX725" fmla="*/ 2939473 w 4729688"/>
              <a:gd name="connsiteY725" fmla="*/ 2254496 h 4729681"/>
              <a:gd name="connsiteX726" fmla="*/ 3113319 w 4729688"/>
              <a:gd name="connsiteY726" fmla="*/ 1954761 h 4729681"/>
              <a:gd name="connsiteX727" fmla="*/ 2136221 w 4729688"/>
              <a:gd name="connsiteY727" fmla="*/ 1954761 h 4729681"/>
              <a:gd name="connsiteX728" fmla="*/ 1890750 w 4729688"/>
              <a:gd name="connsiteY728" fmla="*/ 2377988 h 4729681"/>
              <a:gd name="connsiteX729" fmla="*/ 2136221 w 4729688"/>
              <a:gd name="connsiteY729" fmla="*/ 2801215 h 4729681"/>
              <a:gd name="connsiteX730" fmla="*/ 2622376 w 4729688"/>
              <a:gd name="connsiteY730" fmla="*/ 2801215 h 4729681"/>
              <a:gd name="connsiteX731" fmla="*/ 2867848 w 4729688"/>
              <a:gd name="connsiteY731" fmla="*/ 2377988 h 4729681"/>
              <a:gd name="connsiteX732" fmla="*/ 2622376 w 4729688"/>
              <a:gd name="connsiteY732" fmla="*/ 1954761 h 4729681"/>
              <a:gd name="connsiteX733" fmla="*/ 1645279 w 4729688"/>
              <a:gd name="connsiteY733" fmla="*/ 1954761 h 4729681"/>
              <a:gd name="connsiteX734" fmla="*/ 1819124 w 4729688"/>
              <a:gd name="connsiteY734" fmla="*/ 2254494 h 4729681"/>
              <a:gd name="connsiteX735" fmla="*/ 1992969 w 4729688"/>
              <a:gd name="connsiteY735" fmla="*/ 1954761 h 4729681"/>
              <a:gd name="connsiteX736" fmla="*/ 311829 w 4729688"/>
              <a:gd name="connsiteY736" fmla="*/ 1835544 h 4729681"/>
              <a:gd name="connsiteX737" fmla="*/ 351153 w 4729688"/>
              <a:gd name="connsiteY737" fmla="*/ 1837619 h 4729681"/>
              <a:gd name="connsiteX738" fmla="*/ 496743 w 4729688"/>
              <a:gd name="connsiteY738" fmla="*/ 1876630 h 4729681"/>
              <a:gd name="connsiteX739" fmla="*/ 491418 w 4729688"/>
              <a:gd name="connsiteY739" fmla="*/ 1896503 h 4729681"/>
              <a:gd name="connsiteX740" fmla="*/ 345828 w 4729688"/>
              <a:gd name="connsiteY740" fmla="*/ 1857492 h 4729681"/>
              <a:gd name="connsiteX741" fmla="*/ 247552 w 4729688"/>
              <a:gd name="connsiteY741" fmla="*/ 1917537 h 4729681"/>
              <a:gd name="connsiteX742" fmla="*/ 302639 w 4729688"/>
              <a:gd name="connsiteY742" fmla="*/ 2018675 h 4729681"/>
              <a:gd name="connsiteX743" fmla="*/ 570501 w 4729688"/>
              <a:gd name="connsiteY743" fmla="*/ 2090449 h 4729681"/>
              <a:gd name="connsiteX744" fmla="*/ 565176 w 4729688"/>
              <a:gd name="connsiteY744" fmla="*/ 2110322 h 4729681"/>
              <a:gd name="connsiteX745" fmla="*/ 297314 w 4729688"/>
              <a:gd name="connsiteY745" fmla="*/ 2038548 h 4729681"/>
              <a:gd name="connsiteX746" fmla="*/ 228643 w 4729688"/>
              <a:gd name="connsiteY746" fmla="*/ 1912470 h 4729681"/>
              <a:gd name="connsiteX747" fmla="*/ 311829 w 4729688"/>
              <a:gd name="connsiteY747" fmla="*/ 1835544 h 4729681"/>
              <a:gd name="connsiteX748" fmla="*/ 4324774 w 4729688"/>
              <a:gd name="connsiteY748" fmla="*/ 1743712 h 4729681"/>
              <a:gd name="connsiteX749" fmla="*/ 4330099 w 4729688"/>
              <a:gd name="connsiteY749" fmla="*/ 1763586 h 4729681"/>
              <a:gd name="connsiteX750" fmla="*/ 4184509 w 4729688"/>
              <a:gd name="connsiteY750" fmla="*/ 1802597 h 4729681"/>
              <a:gd name="connsiteX751" fmla="*/ 4129422 w 4729688"/>
              <a:gd name="connsiteY751" fmla="*/ 1903735 h 4729681"/>
              <a:gd name="connsiteX752" fmla="*/ 4143853 w 4729688"/>
              <a:gd name="connsiteY752" fmla="*/ 1933490 h 4729681"/>
              <a:gd name="connsiteX753" fmla="*/ 4145409 w 4729688"/>
              <a:gd name="connsiteY753" fmla="*/ 1934906 h 4729681"/>
              <a:gd name="connsiteX754" fmla="*/ 4146553 w 4729688"/>
              <a:gd name="connsiteY754" fmla="*/ 1931316 h 4729681"/>
              <a:gd name="connsiteX755" fmla="*/ 4206261 w 4729688"/>
              <a:gd name="connsiteY755" fmla="*/ 1883779 h 4729681"/>
              <a:gd name="connsiteX756" fmla="*/ 4351852 w 4729688"/>
              <a:gd name="connsiteY756" fmla="*/ 1844768 h 4729681"/>
              <a:gd name="connsiteX757" fmla="*/ 4357177 w 4729688"/>
              <a:gd name="connsiteY757" fmla="*/ 1864641 h 4729681"/>
              <a:gd name="connsiteX758" fmla="*/ 4211586 w 4729688"/>
              <a:gd name="connsiteY758" fmla="*/ 1903652 h 4729681"/>
              <a:gd name="connsiteX759" fmla="*/ 4163690 w 4729688"/>
              <a:gd name="connsiteY759" fmla="*/ 1941786 h 4729681"/>
              <a:gd name="connsiteX760" fmla="*/ 4161277 w 4729688"/>
              <a:gd name="connsiteY760" fmla="*/ 1949355 h 4729681"/>
              <a:gd name="connsiteX761" fmla="*/ 4167151 w 4729688"/>
              <a:gd name="connsiteY761" fmla="*/ 1954703 h 4729681"/>
              <a:gd name="connsiteX762" fmla="*/ 4227697 w 4729688"/>
              <a:gd name="connsiteY762" fmla="*/ 1963779 h 4729681"/>
              <a:gd name="connsiteX763" fmla="*/ 4495560 w 4729688"/>
              <a:gd name="connsiteY763" fmla="*/ 1892006 h 4729681"/>
              <a:gd name="connsiteX764" fmla="*/ 4500885 w 4729688"/>
              <a:gd name="connsiteY764" fmla="*/ 1911879 h 4729681"/>
              <a:gd name="connsiteX765" fmla="*/ 4233022 w 4729688"/>
              <a:gd name="connsiteY765" fmla="*/ 1983653 h 4729681"/>
              <a:gd name="connsiteX766" fmla="*/ 4157545 w 4729688"/>
              <a:gd name="connsiteY766" fmla="*/ 1972338 h 4729681"/>
              <a:gd name="connsiteX767" fmla="*/ 4154759 w 4729688"/>
              <a:gd name="connsiteY767" fmla="*/ 1969802 h 4729681"/>
              <a:gd name="connsiteX768" fmla="*/ 4154120 w 4729688"/>
              <a:gd name="connsiteY768" fmla="*/ 1971806 h 4729681"/>
              <a:gd name="connsiteX769" fmla="*/ 4156499 w 4729688"/>
              <a:gd name="connsiteY769" fmla="*/ 2004790 h 4729681"/>
              <a:gd name="connsiteX770" fmla="*/ 4254775 w 4729688"/>
              <a:gd name="connsiteY770" fmla="*/ 2064835 h 4729681"/>
              <a:gd name="connsiteX771" fmla="*/ 4522637 w 4729688"/>
              <a:gd name="connsiteY771" fmla="*/ 1993061 h 4729681"/>
              <a:gd name="connsiteX772" fmla="*/ 4527962 w 4729688"/>
              <a:gd name="connsiteY772" fmla="*/ 2012935 h 4729681"/>
              <a:gd name="connsiteX773" fmla="*/ 4260100 w 4729688"/>
              <a:gd name="connsiteY773" fmla="*/ 2084708 h 4729681"/>
              <a:gd name="connsiteX774" fmla="*/ 4137590 w 4729688"/>
              <a:gd name="connsiteY774" fmla="*/ 2009857 h 4729681"/>
              <a:gd name="connsiteX775" fmla="*/ 4134624 w 4729688"/>
              <a:gd name="connsiteY775" fmla="*/ 1968739 h 4729681"/>
              <a:gd name="connsiteX776" fmla="*/ 4138891 w 4729688"/>
              <a:gd name="connsiteY776" fmla="*/ 1955353 h 4729681"/>
              <a:gd name="connsiteX777" fmla="*/ 4128503 w 4729688"/>
              <a:gd name="connsiteY777" fmla="*/ 1945894 h 4729681"/>
              <a:gd name="connsiteX778" fmla="*/ 4110512 w 4729688"/>
              <a:gd name="connsiteY778" fmla="*/ 1908801 h 4729681"/>
              <a:gd name="connsiteX779" fmla="*/ 4179184 w 4729688"/>
              <a:gd name="connsiteY779" fmla="*/ 1782723 h 4729681"/>
              <a:gd name="connsiteX780" fmla="*/ 4356481 w 4729688"/>
              <a:gd name="connsiteY780" fmla="*/ 1606485 h 4729681"/>
              <a:gd name="connsiteX781" fmla="*/ 4439667 w 4729688"/>
              <a:gd name="connsiteY781" fmla="*/ 1683411 h 4729681"/>
              <a:gd name="connsiteX782" fmla="*/ 4370996 w 4729688"/>
              <a:gd name="connsiteY782" fmla="*/ 1809489 h 4729681"/>
              <a:gd name="connsiteX783" fmla="*/ 4225405 w 4729688"/>
              <a:gd name="connsiteY783" fmla="*/ 1848500 h 4729681"/>
              <a:gd name="connsiteX784" fmla="*/ 4220080 w 4729688"/>
              <a:gd name="connsiteY784" fmla="*/ 1828626 h 4729681"/>
              <a:gd name="connsiteX785" fmla="*/ 4365671 w 4729688"/>
              <a:gd name="connsiteY785" fmla="*/ 1789615 h 4729681"/>
              <a:gd name="connsiteX786" fmla="*/ 4420758 w 4729688"/>
              <a:gd name="connsiteY786" fmla="*/ 1688477 h 4729681"/>
              <a:gd name="connsiteX787" fmla="*/ 4322482 w 4729688"/>
              <a:gd name="connsiteY787" fmla="*/ 1628433 h 4729681"/>
              <a:gd name="connsiteX788" fmla="*/ 4054620 w 4729688"/>
              <a:gd name="connsiteY788" fmla="*/ 1700206 h 4729681"/>
              <a:gd name="connsiteX789" fmla="*/ 4049295 w 4729688"/>
              <a:gd name="connsiteY789" fmla="*/ 1680333 h 4729681"/>
              <a:gd name="connsiteX790" fmla="*/ 4317157 w 4729688"/>
              <a:gd name="connsiteY790" fmla="*/ 1608560 h 4729681"/>
              <a:gd name="connsiteX791" fmla="*/ 4356481 w 4729688"/>
              <a:gd name="connsiteY791" fmla="*/ 1606485 h 4729681"/>
              <a:gd name="connsiteX792" fmla="*/ 316938 w 4729688"/>
              <a:gd name="connsiteY792" fmla="*/ 1582946 h 4729681"/>
              <a:gd name="connsiteX793" fmla="*/ 584801 w 4729688"/>
              <a:gd name="connsiteY793" fmla="*/ 1654720 h 4729681"/>
              <a:gd name="connsiteX794" fmla="*/ 653472 w 4729688"/>
              <a:gd name="connsiteY794" fmla="*/ 1780798 h 4729681"/>
              <a:gd name="connsiteX795" fmla="*/ 635481 w 4729688"/>
              <a:gd name="connsiteY795" fmla="*/ 1817890 h 4729681"/>
              <a:gd name="connsiteX796" fmla="*/ 625093 w 4729688"/>
              <a:gd name="connsiteY796" fmla="*/ 1827349 h 4729681"/>
              <a:gd name="connsiteX797" fmla="*/ 629360 w 4729688"/>
              <a:gd name="connsiteY797" fmla="*/ 1840735 h 4729681"/>
              <a:gd name="connsiteX798" fmla="*/ 626394 w 4729688"/>
              <a:gd name="connsiteY798" fmla="*/ 1881853 h 4729681"/>
              <a:gd name="connsiteX799" fmla="*/ 503884 w 4729688"/>
              <a:gd name="connsiteY799" fmla="*/ 1956704 h 4729681"/>
              <a:gd name="connsiteX800" fmla="*/ 358293 w 4729688"/>
              <a:gd name="connsiteY800" fmla="*/ 1917693 h 4729681"/>
              <a:gd name="connsiteX801" fmla="*/ 363618 w 4729688"/>
              <a:gd name="connsiteY801" fmla="*/ 1897820 h 4729681"/>
              <a:gd name="connsiteX802" fmla="*/ 509209 w 4729688"/>
              <a:gd name="connsiteY802" fmla="*/ 1936831 h 4729681"/>
              <a:gd name="connsiteX803" fmla="*/ 607485 w 4729688"/>
              <a:gd name="connsiteY803" fmla="*/ 1876787 h 4729681"/>
              <a:gd name="connsiteX804" fmla="*/ 609864 w 4729688"/>
              <a:gd name="connsiteY804" fmla="*/ 1843802 h 4729681"/>
              <a:gd name="connsiteX805" fmla="*/ 609225 w 4729688"/>
              <a:gd name="connsiteY805" fmla="*/ 1841798 h 4729681"/>
              <a:gd name="connsiteX806" fmla="*/ 606439 w 4729688"/>
              <a:gd name="connsiteY806" fmla="*/ 1844335 h 4729681"/>
              <a:gd name="connsiteX807" fmla="*/ 530962 w 4729688"/>
              <a:gd name="connsiteY807" fmla="*/ 1855649 h 4729681"/>
              <a:gd name="connsiteX808" fmla="*/ 385371 w 4729688"/>
              <a:gd name="connsiteY808" fmla="*/ 1816638 h 4729681"/>
              <a:gd name="connsiteX809" fmla="*/ 390696 w 4729688"/>
              <a:gd name="connsiteY809" fmla="*/ 1796764 h 4729681"/>
              <a:gd name="connsiteX810" fmla="*/ 536287 w 4729688"/>
              <a:gd name="connsiteY810" fmla="*/ 1835775 h 4729681"/>
              <a:gd name="connsiteX811" fmla="*/ 596833 w 4729688"/>
              <a:gd name="connsiteY811" fmla="*/ 1826699 h 4729681"/>
              <a:gd name="connsiteX812" fmla="*/ 602708 w 4729688"/>
              <a:gd name="connsiteY812" fmla="*/ 1821351 h 4729681"/>
              <a:gd name="connsiteX813" fmla="*/ 600295 w 4729688"/>
              <a:gd name="connsiteY813" fmla="*/ 1813782 h 4729681"/>
              <a:gd name="connsiteX814" fmla="*/ 552398 w 4729688"/>
              <a:gd name="connsiteY814" fmla="*/ 1775649 h 4729681"/>
              <a:gd name="connsiteX815" fmla="*/ 284536 w 4729688"/>
              <a:gd name="connsiteY815" fmla="*/ 1703875 h 4729681"/>
              <a:gd name="connsiteX816" fmla="*/ 289861 w 4729688"/>
              <a:gd name="connsiteY816" fmla="*/ 1684002 h 4729681"/>
              <a:gd name="connsiteX817" fmla="*/ 557723 w 4729688"/>
              <a:gd name="connsiteY817" fmla="*/ 1755775 h 4729681"/>
              <a:gd name="connsiteX818" fmla="*/ 617431 w 4729688"/>
              <a:gd name="connsiteY818" fmla="*/ 1803312 h 4729681"/>
              <a:gd name="connsiteX819" fmla="*/ 618576 w 4729688"/>
              <a:gd name="connsiteY819" fmla="*/ 1806902 h 4729681"/>
              <a:gd name="connsiteX820" fmla="*/ 620131 w 4729688"/>
              <a:gd name="connsiteY820" fmla="*/ 1805486 h 4729681"/>
              <a:gd name="connsiteX821" fmla="*/ 634563 w 4729688"/>
              <a:gd name="connsiteY821" fmla="*/ 1775731 h 4729681"/>
              <a:gd name="connsiteX822" fmla="*/ 579476 w 4729688"/>
              <a:gd name="connsiteY822" fmla="*/ 1674593 h 4729681"/>
              <a:gd name="connsiteX823" fmla="*/ 311613 w 4729688"/>
              <a:gd name="connsiteY823" fmla="*/ 1602820 h 4729681"/>
              <a:gd name="connsiteX824" fmla="*/ 2379299 w 4729688"/>
              <a:gd name="connsiteY824" fmla="*/ 1535661 h 4729681"/>
              <a:gd name="connsiteX825" fmla="*/ 2213178 w 4729688"/>
              <a:gd name="connsiteY825" fmla="*/ 1822076 h 4729681"/>
              <a:gd name="connsiteX826" fmla="*/ 2545419 w 4729688"/>
              <a:gd name="connsiteY826" fmla="*/ 1822076 h 4729681"/>
              <a:gd name="connsiteX827" fmla="*/ 2940691 w 4729688"/>
              <a:gd name="connsiteY827" fmla="*/ 1531362 h 4729681"/>
              <a:gd name="connsiteX828" fmla="*/ 2995012 w 4729688"/>
              <a:gd name="connsiteY828" fmla="*/ 1625020 h 4729681"/>
              <a:gd name="connsiteX829" fmla="*/ 3049333 w 4729688"/>
              <a:gd name="connsiteY829" fmla="*/ 1531362 h 4729681"/>
              <a:gd name="connsiteX830" fmla="*/ 1696091 w 4729688"/>
              <a:gd name="connsiteY830" fmla="*/ 1531362 h 4729681"/>
              <a:gd name="connsiteX831" fmla="*/ 1750412 w 4729688"/>
              <a:gd name="connsiteY831" fmla="*/ 1625020 h 4729681"/>
              <a:gd name="connsiteX832" fmla="*/ 1804734 w 4729688"/>
              <a:gd name="connsiteY832" fmla="*/ 1531362 h 4729681"/>
              <a:gd name="connsiteX833" fmla="*/ 2802075 w 4729688"/>
              <a:gd name="connsiteY833" fmla="*/ 1381227 h 4729681"/>
              <a:gd name="connsiteX834" fmla="*/ 2743850 w 4729688"/>
              <a:gd name="connsiteY834" fmla="*/ 1481615 h 4729681"/>
              <a:gd name="connsiteX835" fmla="*/ 2860300 w 4729688"/>
              <a:gd name="connsiteY835" fmla="*/ 1481615 h 4729681"/>
              <a:gd name="connsiteX836" fmla="*/ 1557475 w 4729688"/>
              <a:gd name="connsiteY836" fmla="*/ 1381227 h 4729681"/>
              <a:gd name="connsiteX837" fmla="*/ 1499250 w 4729688"/>
              <a:gd name="connsiteY837" fmla="*/ 1481615 h 4729681"/>
              <a:gd name="connsiteX838" fmla="*/ 1615700 w 4729688"/>
              <a:gd name="connsiteY838" fmla="*/ 1481615 h 4729681"/>
              <a:gd name="connsiteX839" fmla="*/ 3187949 w 4729688"/>
              <a:gd name="connsiteY839" fmla="*/ 1381227 h 4729681"/>
              <a:gd name="connsiteX840" fmla="*/ 3129724 w 4729688"/>
              <a:gd name="connsiteY840" fmla="*/ 1481615 h 4729681"/>
              <a:gd name="connsiteX841" fmla="*/ 3246174 w 4729688"/>
              <a:gd name="connsiteY841" fmla="*/ 1481615 h 4729681"/>
              <a:gd name="connsiteX842" fmla="*/ 1943349 w 4729688"/>
              <a:gd name="connsiteY842" fmla="*/ 1381226 h 4729681"/>
              <a:gd name="connsiteX843" fmla="*/ 1885124 w 4729688"/>
              <a:gd name="connsiteY843" fmla="*/ 1481615 h 4729681"/>
              <a:gd name="connsiteX844" fmla="*/ 2001574 w 4729688"/>
              <a:gd name="connsiteY844" fmla="*/ 1481615 h 4729681"/>
              <a:gd name="connsiteX845" fmla="*/ 518070 w 4729688"/>
              <a:gd name="connsiteY845" fmla="*/ 1322129 h 4729681"/>
              <a:gd name="connsiteX846" fmla="*/ 555516 w 4729688"/>
              <a:gd name="connsiteY846" fmla="*/ 1334311 h 4729681"/>
              <a:gd name="connsiteX847" fmla="*/ 686049 w 4729688"/>
              <a:gd name="connsiteY847" fmla="*/ 1409672 h 4729681"/>
              <a:gd name="connsiteX848" fmla="*/ 675762 w 4729688"/>
              <a:gd name="connsiteY848" fmla="*/ 1427490 h 4729681"/>
              <a:gd name="connsiteX849" fmla="*/ 545229 w 4729688"/>
              <a:gd name="connsiteY849" fmla="*/ 1352129 h 4729681"/>
              <a:gd name="connsiteX850" fmla="*/ 434761 w 4729688"/>
              <a:gd name="connsiteY850" fmla="*/ 1384690 h 4729681"/>
              <a:gd name="connsiteX851" fmla="*/ 461795 w 4729688"/>
              <a:gd name="connsiteY851" fmla="*/ 1496639 h 4729681"/>
              <a:gd name="connsiteX852" fmla="*/ 701954 w 4729688"/>
              <a:gd name="connsiteY852" fmla="*/ 1635295 h 4729681"/>
              <a:gd name="connsiteX853" fmla="*/ 691666 w 4729688"/>
              <a:gd name="connsiteY853" fmla="*/ 1653113 h 4729681"/>
              <a:gd name="connsiteX854" fmla="*/ 451508 w 4729688"/>
              <a:gd name="connsiteY854" fmla="*/ 1514457 h 4729681"/>
              <a:gd name="connsiteX855" fmla="*/ 417808 w 4729688"/>
              <a:gd name="connsiteY855" fmla="*/ 1374902 h 4729681"/>
              <a:gd name="connsiteX856" fmla="*/ 518070 w 4729688"/>
              <a:gd name="connsiteY856" fmla="*/ 1322129 h 4729681"/>
              <a:gd name="connsiteX857" fmla="*/ 2379298 w 4729688"/>
              <a:gd name="connsiteY857" fmla="*/ 1288677 h 4729681"/>
              <a:gd name="connsiteX858" fmla="*/ 2688669 w 4729688"/>
              <a:gd name="connsiteY858" fmla="*/ 1822076 h 4729681"/>
              <a:gd name="connsiteX859" fmla="*/ 3340893 w 4729688"/>
              <a:gd name="connsiteY859" fmla="*/ 1822076 h 4729681"/>
              <a:gd name="connsiteX860" fmla="*/ 3014781 w 4729688"/>
              <a:gd name="connsiteY860" fmla="*/ 2384338 h 4729681"/>
              <a:gd name="connsiteX861" fmla="*/ 3340893 w 4729688"/>
              <a:gd name="connsiteY861" fmla="*/ 2946600 h 4729681"/>
              <a:gd name="connsiteX862" fmla="*/ 2688669 w 4729688"/>
              <a:gd name="connsiteY862" fmla="*/ 2946600 h 4729681"/>
              <a:gd name="connsiteX863" fmla="*/ 2379298 w 4729688"/>
              <a:gd name="connsiteY863" fmla="*/ 3480000 h 4729681"/>
              <a:gd name="connsiteX864" fmla="*/ 2069926 w 4729688"/>
              <a:gd name="connsiteY864" fmla="*/ 2946600 h 4729681"/>
              <a:gd name="connsiteX865" fmla="*/ 1417703 w 4729688"/>
              <a:gd name="connsiteY865" fmla="*/ 2946600 h 4729681"/>
              <a:gd name="connsiteX866" fmla="*/ 1743814 w 4729688"/>
              <a:gd name="connsiteY866" fmla="*/ 2384338 h 4729681"/>
              <a:gd name="connsiteX867" fmla="*/ 1417703 w 4729688"/>
              <a:gd name="connsiteY867" fmla="*/ 1822076 h 4729681"/>
              <a:gd name="connsiteX868" fmla="*/ 2069926 w 4729688"/>
              <a:gd name="connsiteY868" fmla="*/ 1822076 h 4729681"/>
              <a:gd name="connsiteX869" fmla="*/ 4097938 w 4729688"/>
              <a:gd name="connsiteY869" fmla="*/ 1257519 h 4729681"/>
              <a:gd name="connsiteX870" fmla="*/ 4108225 w 4729688"/>
              <a:gd name="connsiteY870" fmla="*/ 1275336 h 4729681"/>
              <a:gd name="connsiteX871" fmla="*/ 3977692 w 4729688"/>
              <a:gd name="connsiteY871" fmla="*/ 1350700 h 4729681"/>
              <a:gd name="connsiteX872" fmla="*/ 3950658 w 4729688"/>
              <a:gd name="connsiteY872" fmla="*/ 1462647 h 4729681"/>
              <a:gd name="connsiteX873" fmla="*/ 3972299 w 4729688"/>
              <a:gd name="connsiteY873" fmla="*/ 1487653 h 4729681"/>
              <a:gd name="connsiteX874" fmla="*/ 3974168 w 4729688"/>
              <a:gd name="connsiteY874" fmla="*/ 1488618 h 4729681"/>
              <a:gd name="connsiteX875" fmla="*/ 3974345 w 4729688"/>
              <a:gd name="connsiteY875" fmla="*/ 1484854 h 4729681"/>
              <a:gd name="connsiteX876" fmla="*/ 4019715 w 4729688"/>
              <a:gd name="connsiteY876" fmla="*/ 1423484 h 4729681"/>
              <a:gd name="connsiteX877" fmla="*/ 4150248 w 4729688"/>
              <a:gd name="connsiteY877" fmla="*/ 1348123 h 4729681"/>
              <a:gd name="connsiteX878" fmla="*/ 4160535 w 4729688"/>
              <a:gd name="connsiteY878" fmla="*/ 1365941 h 4729681"/>
              <a:gd name="connsiteX879" fmla="*/ 4030002 w 4729688"/>
              <a:gd name="connsiteY879" fmla="*/ 1441302 h 4729681"/>
              <a:gd name="connsiteX880" fmla="*/ 3993607 w 4729688"/>
              <a:gd name="connsiteY880" fmla="*/ 1490532 h 4729681"/>
              <a:gd name="connsiteX881" fmla="*/ 3993235 w 4729688"/>
              <a:gd name="connsiteY881" fmla="*/ 1498468 h 4729681"/>
              <a:gd name="connsiteX882" fmla="*/ 4000293 w 4729688"/>
              <a:gd name="connsiteY882" fmla="*/ 1502113 h 4729681"/>
              <a:gd name="connsiteX883" fmla="*/ 4061126 w 4729688"/>
              <a:gd name="connsiteY883" fmla="*/ 1495210 h 4729681"/>
              <a:gd name="connsiteX884" fmla="*/ 4301285 w 4729688"/>
              <a:gd name="connsiteY884" fmla="*/ 1356557 h 4729681"/>
              <a:gd name="connsiteX885" fmla="*/ 4311572 w 4729688"/>
              <a:gd name="connsiteY885" fmla="*/ 1374372 h 4729681"/>
              <a:gd name="connsiteX886" fmla="*/ 4071413 w 4729688"/>
              <a:gd name="connsiteY886" fmla="*/ 1513028 h 4729681"/>
              <a:gd name="connsiteX887" fmla="*/ 3995580 w 4729688"/>
              <a:gd name="connsiteY887" fmla="*/ 1521634 h 4729681"/>
              <a:gd name="connsiteX888" fmla="*/ 3992232 w 4729688"/>
              <a:gd name="connsiteY888" fmla="*/ 1519905 h 4729681"/>
              <a:gd name="connsiteX889" fmla="*/ 3992133 w 4729688"/>
              <a:gd name="connsiteY889" fmla="*/ 1522006 h 4729681"/>
              <a:gd name="connsiteX890" fmla="*/ 4002969 w 4729688"/>
              <a:gd name="connsiteY890" fmla="*/ 1553251 h 4729681"/>
              <a:gd name="connsiteX891" fmla="*/ 4113436 w 4729688"/>
              <a:gd name="connsiteY891" fmla="*/ 1585814 h 4729681"/>
              <a:gd name="connsiteX892" fmla="*/ 4353595 w 4729688"/>
              <a:gd name="connsiteY892" fmla="*/ 1447158 h 4729681"/>
              <a:gd name="connsiteX893" fmla="*/ 4363882 w 4729688"/>
              <a:gd name="connsiteY893" fmla="*/ 1464976 h 4729681"/>
              <a:gd name="connsiteX894" fmla="*/ 4123723 w 4729688"/>
              <a:gd name="connsiteY894" fmla="*/ 1603632 h 4729681"/>
              <a:gd name="connsiteX895" fmla="*/ 3986015 w 4729688"/>
              <a:gd name="connsiteY895" fmla="*/ 1563039 h 4729681"/>
              <a:gd name="connsiteX896" fmla="*/ 3972508 w 4729688"/>
              <a:gd name="connsiteY896" fmla="*/ 1524089 h 4729681"/>
              <a:gd name="connsiteX897" fmla="*/ 3973165 w 4729688"/>
              <a:gd name="connsiteY897" fmla="*/ 1510055 h 4729681"/>
              <a:gd name="connsiteX898" fmla="*/ 3960682 w 4729688"/>
              <a:gd name="connsiteY898" fmla="*/ 1503607 h 4729681"/>
              <a:gd name="connsiteX899" fmla="*/ 3933705 w 4729688"/>
              <a:gd name="connsiteY899" fmla="*/ 1472435 h 4729681"/>
              <a:gd name="connsiteX900" fmla="*/ 3967405 w 4729688"/>
              <a:gd name="connsiteY900" fmla="*/ 1332882 h 4729681"/>
              <a:gd name="connsiteX901" fmla="*/ 3127203 w 4729688"/>
              <a:gd name="connsiteY901" fmla="*/ 1191982 h 4729681"/>
              <a:gd name="connsiteX902" fmla="*/ 3186689 w 4729688"/>
              <a:gd name="connsiteY902" fmla="*/ 1294543 h 4729681"/>
              <a:gd name="connsiteX903" fmla="*/ 3246174 w 4729688"/>
              <a:gd name="connsiteY903" fmla="*/ 1191982 h 4729681"/>
              <a:gd name="connsiteX904" fmla="*/ 2911838 w 4729688"/>
              <a:gd name="connsiteY904" fmla="*/ 1191982 h 4729681"/>
              <a:gd name="connsiteX905" fmla="*/ 2827844 w 4729688"/>
              <a:gd name="connsiteY905" fmla="*/ 1336799 h 4729681"/>
              <a:gd name="connsiteX906" fmla="*/ 2911838 w 4729688"/>
              <a:gd name="connsiteY906" fmla="*/ 1481615 h 4729681"/>
              <a:gd name="connsiteX907" fmla="*/ 3078187 w 4729688"/>
              <a:gd name="connsiteY907" fmla="*/ 1481615 h 4729681"/>
              <a:gd name="connsiteX908" fmla="*/ 3162180 w 4729688"/>
              <a:gd name="connsiteY908" fmla="*/ 1336799 h 4729681"/>
              <a:gd name="connsiteX909" fmla="*/ 3078187 w 4729688"/>
              <a:gd name="connsiteY909" fmla="*/ 1191982 h 4729681"/>
              <a:gd name="connsiteX910" fmla="*/ 2743850 w 4729688"/>
              <a:gd name="connsiteY910" fmla="*/ 1191982 h 4729681"/>
              <a:gd name="connsiteX911" fmla="*/ 2803335 w 4729688"/>
              <a:gd name="connsiteY911" fmla="*/ 1294543 h 4729681"/>
              <a:gd name="connsiteX912" fmla="*/ 2862821 w 4729688"/>
              <a:gd name="connsiteY912" fmla="*/ 1191982 h 4729681"/>
              <a:gd name="connsiteX913" fmla="*/ 1882603 w 4729688"/>
              <a:gd name="connsiteY913" fmla="*/ 1191982 h 4729681"/>
              <a:gd name="connsiteX914" fmla="*/ 1942089 w 4729688"/>
              <a:gd name="connsiteY914" fmla="*/ 1294543 h 4729681"/>
              <a:gd name="connsiteX915" fmla="*/ 2001574 w 4729688"/>
              <a:gd name="connsiteY915" fmla="*/ 1191982 h 4729681"/>
              <a:gd name="connsiteX916" fmla="*/ 1667238 w 4729688"/>
              <a:gd name="connsiteY916" fmla="*/ 1191982 h 4729681"/>
              <a:gd name="connsiteX917" fmla="*/ 1583244 w 4729688"/>
              <a:gd name="connsiteY917" fmla="*/ 1336799 h 4729681"/>
              <a:gd name="connsiteX918" fmla="*/ 1667238 w 4729688"/>
              <a:gd name="connsiteY918" fmla="*/ 1481615 h 4729681"/>
              <a:gd name="connsiteX919" fmla="*/ 1833587 w 4729688"/>
              <a:gd name="connsiteY919" fmla="*/ 1481615 h 4729681"/>
              <a:gd name="connsiteX920" fmla="*/ 1917581 w 4729688"/>
              <a:gd name="connsiteY920" fmla="*/ 1336799 h 4729681"/>
              <a:gd name="connsiteX921" fmla="*/ 1833587 w 4729688"/>
              <a:gd name="connsiteY921" fmla="*/ 1191982 h 4729681"/>
              <a:gd name="connsiteX922" fmla="*/ 1499250 w 4729688"/>
              <a:gd name="connsiteY922" fmla="*/ 1191982 h 4729681"/>
              <a:gd name="connsiteX923" fmla="*/ 1558735 w 4729688"/>
              <a:gd name="connsiteY923" fmla="*/ 1294543 h 4729681"/>
              <a:gd name="connsiteX924" fmla="*/ 1618220 w 4729688"/>
              <a:gd name="connsiteY924" fmla="*/ 1191982 h 4729681"/>
              <a:gd name="connsiteX925" fmla="*/ 4093047 w 4729688"/>
              <a:gd name="connsiteY925" fmla="*/ 1116761 h 4729681"/>
              <a:gd name="connsiteX926" fmla="*/ 4193308 w 4729688"/>
              <a:gd name="connsiteY926" fmla="*/ 1169535 h 4729681"/>
              <a:gd name="connsiteX927" fmla="*/ 4159608 w 4729688"/>
              <a:gd name="connsiteY927" fmla="*/ 1309091 h 4729681"/>
              <a:gd name="connsiteX928" fmla="*/ 4029075 w 4729688"/>
              <a:gd name="connsiteY928" fmla="*/ 1384452 h 4729681"/>
              <a:gd name="connsiteX929" fmla="*/ 4018788 w 4729688"/>
              <a:gd name="connsiteY929" fmla="*/ 1366636 h 4729681"/>
              <a:gd name="connsiteX930" fmla="*/ 4149321 w 4729688"/>
              <a:gd name="connsiteY930" fmla="*/ 1291273 h 4729681"/>
              <a:gd name="connsiteX931" fmla="*/ 4176354 w 4729688"/>
              <a:gd name="connsiteY931" fmla="*/ 1179324 h 4729681"/>
              <a:gd name="connsiteX932" fmla="*/ 4065887 w 4729688"/>
              <a:gd name="connsiteY932" fmla="*/ 1146761 h 4729681"/>
              <a:gd name="connsiteX933" fmla="*/ 3825728 w 4729688"/>
              <a:gd name="connsiteY933" fmla="*/ 1285416 h 4729681"/>
              <a:gd name="connsiteX934" fmla="*/ 3815441 w 4729688"/>
              <a:gd name="connsiteY934" fmla="*/ 1267598 h 4729681"/>
              <a:gd name="connsiteX935" fmla="*/ 4055600 w 4729688"/>
              <a:gd name="connsiteY935" fmla="*/ 1128942 h 4729681"/>
              <a:gd name="connsiteX936" fmla="*/ 4093047 w 4729688"/>
              <a:gd name="connsiteY936" fmla="*/ 1116761 h 4729681"/>
              <a:gd name="connsiteX937" fmla="*/ 588382 w 4729688"/>
              <a:gd name="connsiteY937" fmla="*/ 1079460 h 4729681"/>
              <a:gd name="connsiteX938" fmla="*/ 828541 w 4729688"/>
              <a:gd name="connsiteY938" fmla="*/ 1218116 h 4729681"/>
              <a:gd name="connsiteX939" fmla="*/ 862241 w 4729688"/>
              <a:gd name="connsiteY939" fmla="*/ 1357672 h 4729681"/>
              <a:gd name="connsiteX940" fmla="*/ 835263 w 4729688"/>
              <a:gd name="connsiteY940" fmla="*/ 1388842 h 4729681"/>
              <a:gd name="connsiteX941" fmla="*/ 822781 w 4729688"/>
              <a:gd name="connsiteY941" fmla="*/ 1395290 h 4729681"/>
              <a:gd name="connsiteX942" fmla="*/ 823438 w 4729688"/>
              <a:gd name="connsiteY942" fmla="*/ 1409324 h 4729681"/>
              <a:gd name="connsiteX943" fmla="*/ 809930 w 4729688"/>
              <a:gd name="connsiteY943" fmla="*/ 1448274 h 4729681"/>
              <a:gd name="connsiteX944" fmla="*/ 672222 w 4729688"/>
              <a:gd name="connsiteY944" fmla="*/ 1488867 h 4729681"/>
              <a:gd name="connsiteX945" fmla="*/ 541689 w 4729688"/>
              <a:gd name="connsiteY945" fmla="*/ 1413503 h 4729681"/>
              <a:gd name="connsiteX946" fmla="*/ 551976 w 4729688"/>
              <a:gd name="connsiteY946" fmla="*/ 1395685 h 4729681"/>
              <a:gd name="connsiteX947" fmla="*/ 682509 w 4729688"/>
              <a:gd name="connsiteY947" fmla="*/ 1471049 h 4729681"/>
              <a:gd name="connsiteX948" fmla="*/ 792977 w 4729688"/>
              <a:gd name="connsiteY948" fmla="*/ 1438486 h 4729681"/>
              <a:gd name="connsiteX949" fmla="*/ 803812 w 4729688"/>
              <a:gd name="connsiteY949" fmla="*/ 1407241 h 4729681"/>
              <a:gd name="connsiteX950" fmla="*/ 803714 w 4729688"/>
              <a:gd name="connsiteY950" fmla="*/ 1405140 h 4729681"/>
              <a:gd name="connsiteX951" fmla="*/ 800366 w 4729688"/>
              <a:gd name="connsiteY951" fmla="*/ 1406869 h 4729681"/>
              <a:gd name="connsiteX952" fmla="*/ 724532 w 4729688"/>
              <a:gd name="connsiteY952" fmla="*/ 1398263 h 4729681"/>
              <a:gd name="connsiteX953" fmla="*/ 593999 w 4729688"/>
              <a:gd name="connsiteY953" fmla="*/ 1322901 h 4729681"/>
              <a:gd name="connsiteX954" fmla="*/ 604286 w 4729688"/>
              <a:gd name="connsiteY954" fmla="*/ 1305083 h 4729681"/>
              <a:gd name="connsiteX955" fmla="*/ 734819 w 4729688"/>
              <a:gd name="connsiteY955" fmla="*/ 1380445 h 4729681"/>
              <a:gd name="connsiteX956" fmla="*/ 795652 w 4729688"/>
              <a:gd name="connsiteY956" fmla="*/ 1387348 h 4729681"/>
              <a:gd name="connsiteX957" fmla="*/ 802710 w 4729688"/>
              <a:gd name="connsiteY957" fmla="*/ 1383703 h 4729681"/>
              <a:gd name="connsiteX958" fmla="*/ 802338 w 4729688"/>
              <a:gd name="connsiteY958" fmla="*/ 1375767 h 4729681"/>
              <a:gd name="connsiteX959" fmla="*/ 765943 w 4729688"/>
              <a:gd name="connsiteY959" fmla="*/ 1326538 h 4729681"/>
              <a:gd name="connsiteX960" fmla="*/ 525785 w 4729688"/>
              <a:gd name="connsiteY960" fmla="*/ 1187883 h 4729681"/>
              <a:gd name="connsiteX961" fmla="*/ 536072 w 4729688"/>
              <a:gd name="connsiteY961" fmla="*/ 1170065 h 4729681"/>
              <a:gd name="connsiteX962" fmla="*/ 776231 w 4729688"/>
              <a:gd name="connsiteY962" fmla="*/ 1308720 h 4729681"/>
              <a:gd name="connsiteX963" fmla="*/ 821601 w 4729688"/>
              <a:gd name="connsiteY963" fmla="*/ 1370091 h 4729681"/>
              <a:gd name="connsiteX964" fmla="*/ 821777 w 4729688"/>
              <a:gd name="connsiteY964" fmla="*/ 1373853 h 4729681"/>
              <a:gd name="connsiteX965" fmla="*/ 823646 w 4729688"/>
              <a:gd name="connsiteY965" fmla="*/ 1372888 h 4729681"/>
              <a:gd name="connsiteX966" fmla="*/ 845287 w 4729688"/>
              <a:gd name="connsiteY966" fmla="*/ 1347884 h 4729681"/>
              <a:gd name="connsiteX967" fmla="*/ 818254 w 4729688"/>
              <a:gd name="connsiteY967" fmla="*/ 1235934 h 4729681"/>
              <a:gd name="connsiteX968" fmla="*/ 578095 w 4729688"/>
              <a:gd name="connsiteY968" fmla="*/ 1097279 h 4729681"/>
              <a:gd name="connsiteX969" fmla="*/ 1750412 w 4729688"/>
              <a:gd name="connsiteY969" fmla="*/ 1048577 h 4729681"/>
              <a:gd name="connsiteX970" fmla="*/ 1693570 w 4729688"/>
              <a:gd name="connsiteY970" fmla="*/ 1146581 h 4729681"/>
              <a:gd name="connsiteX971" fmla="*/ 1807254 w 4729688"/>
              <a:gd name="connsiteY971" fmla="*/ 1146581 h 4729681"/>
              <a:gd name="connsiteX972" fmla="*/ 2995012 w 4729688"/>
              <a:gd name="connsiteY972" fmla="*/ 1048577 h 4729681"/>
              <a:gd name="connsiteX973" fmla="*/ 2938170 w 4729688"/>
              <a:gd name="connsiteY973" fmla="*/ 1146581 h 4729681"/>
              <a:gd name="connsiteX974" fmla="*/ 3051854 w 4729688"/>
              <a:gd name="connsiteY974" fmla="*/ 1146581 h 4729681"/>
              <a:gd name="connsiteX975" fmla="*/ 2995012 w 4729688"/>
              <a:gd name="connsiteY975" fmla="*/ 964066 h 4729681"/>
              <a:gd name="connsiteX976" fmla="*/ 3100871 w 4729688"/>
              <a:gd name="connsiteY976" fmla="*/ 1146581 h 4729681"/>
              <a:gd name="connsiteX977" fmla="*/ 3324044 w 4729688"/>
              <a:gd name="connsiteY977" fmla="*/ 1146581 h 4729681"/>
              <a:gd name="connsiteX978" fmla="*/ 3212457 w 4729688"/>
              <a:gd name="connsiteY978" fmla="*/ 1338972 h 4729681"/>
              <a:gd name="connsiteX979" fmla="*/ 3324044 w 4729688"/>
              <a:gd name="connsiteY979" fmla="*/ 1531362 h 4729681"/>
              <a:gd name="connsiteX980" fmla="*/ 3100871 w 4729688"/>
              <a:gd name="connsiteY980" fmla="*/ 1531362 h 4729681"/>
              <a:gd name="connsiteX981" fmla="*/ 2995012 w 4729688"/>
              <a:gd name="connsiteY981" fmla="*/ 1713877 h 4729681"/>
              <a:gd name="connsiteX982" fmla="*/ 2889153 w 4729688"/>
              <a:gd name="connsiteY982" fmla="*/ 1531362 h 4729681"/>
              <a:gd name="connsiteX983" fmla="*/ 2665980 w 4729688"/>
              <a:gd name="connsiteY983" fmla="*/ 1531362 h 4729681"/>
              <a:gd name="connsiteX984" fmla="*/ 2777566 w 4729688"/>
              <a:gd name="connsiteY984" fmla="*/ 1338972 h 4729681"/>
              <a:gd name="connsiteX985" fmla="*/ 2665980 w 4729688"/>
              <a:gd name="connsiteY985" fmla="*/ 1146581 h 4729681"/>
              <a:gd name="connsiteX986" fmla="*/ 2889153 w 4729688"/>
              <a:gd name="connsiteY986" fmla="*/ 1146581 h 4729681"/>
              <a:gd name="connsiteX987" fmla="*/ 1750412 w 4729688"/>
              <a:gd name="connsiteY987" fmla="*/ 964066 h 4729681"/>
              <a:gd name="connsiteX988" fmla="*/ 1856271 w 4729688"/>
              <a:gd name="connsiteY988" fmla="*/ 1146581 h 4729681"/>
              <a:gd name="connsiteX989" fmla="*/ 2079444 w 4729688"/>
              <a:gd name="connsiteY989" fmla="*/ 1146581 h 4729681"/>
              <a:gd name="connsiteX990" fmla="*/ 1967857 w 4729688"/>
              <a:gd name="connsiteY990" fmla="*/ 1338972 h 4729681"/>
              <a:gd name="connsiteX991" fmla="*/ 2079444 w 4729688"/>
              <a:gd name="connsiteY991" fmla="*/ 1531362 h 4729681"/>
              <a:gd name="connsiteX992" fmla="*/ 1856271 w 4729688"/>
              <a:gd name="connsiteY992" fmla="*/ 1531362 h 4729681"/>
              <a:gd name="connsiteX993" fmla="*/ 1750412 w 4729688"/>
              <a:gd name="connsiteY993" fmla="*/ 1713877 h 4729681"/>
              <a:gd name="connsiteX994" fmla="*/ 1644553 w 4729688"/>
              <a:gd name="connsiteY994" fmla="*/ 1531362 h 4729681"/>
              <a:gd name="connsiteX995" fmla="*/ 1421380 w 4729688"/>
              <a:gd name="connsiteY995" fmla="*/ 1531362 h 4729681"/>
              <a:gd name="connsiteX996" fmla="*/ 1532966 w 4729688"/>
              <a:gd name="connsiteY996" fmla="*/ 1338972 h 4729681"/>
              <a:gd name="connsiteX997" fmla="*/ 1421380 w 4729688"/>
              <a:gd name="connsiteY997" fmla="*/ 1146581 h 4729681"/>
              <a:gd name="connsiteX998" fmla="*/ 1644553 w 4729688"/>
              <a:gd name="connsiteY998" fmla="*/ 1146581 h 4729681"/>
              <a:gd name="connsiteX999" fmla="*/ 812160 w 4729688"/>
              <a:gd name="connsiteY999" fmla="*/ 873105 h 4729681"/>
              <a:gd name="connsiteX1000" fmla="*/ 883182 w 4729688"/>
              <a:gd name="connsiteY1000" fmla="*/ 901045 h 4729681"/>
              <a:gd name="connsiteX1001" fmla="*/ 989762 w 4729688"/>
              <a:gd name="connsiteY1001" fmla="*/ 1007625 h 4729681"/>
              <a:gd name="connsiteX1002" fmla="*/ 975214 w 4729688"/>
              <a:gd name="connsiteY1002" fmla="*/ 1022174 h 4729681"/>
              <a:gd name="connsiteX1003" fmla="*/ 868634 w 4729688"/>
              <a:gd name="connsiteY1003" fmla="*/ 915594 h 4729681"/>
              <a:gd name="connsiteX1004" fmla="*/ 753502 w 4729688"/>
              <a:gd name="connsiteY1004" fmla="*/ 918456 h 4729681"/>
              <a:gd name="connsiteX1005" fmla="*/ 750640 w 4729688"/>
              <a:gd name="connsiteY1005" fmla="*/ 1033587 h 4729681"/>
              <a:gd name="connsiteX1006" fmla="*/ 946729 w 4729688"/>
              <a:gd name="connsiteY1006" fmla="*/ 1229676 h 4729681"/>
              <a:gd name="connsiteX1007" fmla="*/ 932180 w 4729688"/>
              <a:gd name="connsiteY1007" fmla="*/ 1244225 h 4729681"/>
              <a:gd name="connsiteX1008" fmla="*/ 736092 w 4729688"/>
              <a:gd name="connsiteY1008" fmla="*/ 1048136 h 4729681"/>
              <a:gd name="connsiteX1009" fmla="*/ 739660 w 4729688"/>
              <a:gd name="connsiteY1009" fmla="*/ 904613 h 4729681"/>
              <a:gd name="connsiteX1010" fmla="*/ 812160 w 4729688"/>
              <a:gd name="connsiteY1010" fmla="*/ 873105 h 4729681"/>
              <a:gd name="connsiteX1011" fmla="*/ 3752995 w 4729688"/>
              <a:gd name="connsiteY1011" fmla="*/ 846599 h 4729681"/>
              <a:gd name="connsiteX1012" fmla="*/ 3767543 w 4729688"/>
              <a:gd name="connsiteY1012" fmla="*/ 861148 h 4729681"/>
              <a:gd name="connsiteX1013" fmla="*/ 3660964 w 4729688"/>
              <a:gd name="connsiteY1013" fmla="*/ 967728 h 4729681"/>
              <a:gd name="connsiteX1014" fmla="*/ 3663826 w 4729688"/>
              <a:gd name="connsiteY1014" fmla="*/ 1082859 h 4729681"/>
              <a:gd name="connsiteX1015" fmla="*/ 3691201 w 4729688"/>
              <a:gd name="connsiteY1015" fmla="*/ 1101412 h 4729681"/>
              <a:gd name="connsiteX1016" fmla="*/ 3693257 w 4729688"/>
              <a:gd name="connsiteY1016" fmla="*/ 1101861 h 4729681"/>
              <a:gd name="connsiteX1017" fmla="*/ 3692453 w 4729688"/>
              <a:gd name="connsiteY1017" fmla="*/ 1098179 h 4729681"/>
              <a:gd name="connsiteX1018" fmla="*/ 3720393 w 4729688"/>
              <a:gd name="connsiteY1018" fmla="*/ 1027157 h 4729681"/>
              <a:gd name="connsiteX1019" fmla="*/ 3826973 w 4729688"/>
              <a:gd name="connsiteY1019" fmla="*/ 920578 h 4729681"/>
              <a:gd name="connsiteX1020" fmla="*/ 3841521 w 4729688"/>
              <a:gd name="connsiteY1020" fmla="*/ 935126 h 4729681"/>
              <a:gd name="connsiteX1021" fmla="*/ 3734941 w 4729688"/>
              <a:gd name="connsiteY1021" fmla="*/ 1041706 h 4729681"/>
              <a:gd name="connsiteX1022" fmla="*/ 3712528 w 4729688"/>
              <a:gd name="connsiteY1022" fmla="*/ 1098679 h 4729681"/>
              <a:gd name="connsiteX1023" fmla="*/ 3714223 w 4729688"/>
              <a:gd name="connsiteY1023" fmla="*/ 1106440 h 4729681"/>
              <a:gd name="connsiteX1024" fmla="*/ 3721984 w 4729688"/>
              <a:gd name="connsiteY1024" fmla="*/ 1108135 h 4729681"/>
              <a:gd name="connsiteX1025" fmla="*/ 3778957 w 4729688"/>
              <a:gd name="connsiteY1025" fmla="*/ 1085721 h 4729681"/>
              <a:gd name="connsiteX1026" fmla="*/ 3975046 w 4729688"/>
              <a:gd name="connsiteY1026" fmla="*/ 889632 h 4729681"/>
              <a:gd name="connsiteX1027" fmla="*/ 3989594 w 4729688"/>
              <a:gd name="connsiteY1027" fmla="*/ 904181 h 4729681"/>
              <a:gd name="connsiteX1028" fmla="*/ 3793506 w 4729688"/>
              <a:gd name="connsiteY1028" fmla="*/ 1100270 h 4729681"/>
              <a:gd name="connsiteX1029" fmla="*/ 3722483 w 4729688"/>
              <a:gd name="connsiteY1029" fmla="*/ 1128210 h 4729681"/>
              <a:gd name="connsiteX1030" fmla="*/ 3718802 w 4729688"/>
              <a:gd name="connsiteY1030" fmla="*/ 1127406 h 4729681"/>
              <a:gd name="connsiteX1031" fmla="*/ 3719251 w 4729688"/>
              <a:gd name="connsiteY1031" fmla="*/ 1129461 h 4729681"/>
              <a:gd name="connsiteX1032" fmla="*/ 3737804 w 4729688"/>
              <a:gd name="connsiteY1032" fmla="*/ 1156837 h 4729681"/>
              <a:gd name="connsiteX1033" fmla="*/ 3852935 w 4729688"/>
              <a:gd name="connsiteY1033" fmla="*/ 1159700 h 4729681"/>
              <a:gd name="connsiteX1034" fmla="*/ 4049024 w 4729688"/>
              <a:gd name="connsiteY1034" fmla="*/ 963610 h 4729681"/>
              <a:gd name="connsiteX1035" fmla="*/ 4063572 w 4729688"/>
              <a:gd name="connsiteY1035" fmla="*/ 978159 h 4729681"/>
              <a:gd name="connsiteX1036" fmla="*/ 3867483 w 4729688"/>
              <a:gd name="connsiteY1036" fmla="*/ 1174248 h 4729681"/>
              <a:gd name="connsiteX1037" fmla="*/ 3723961 w 4729688"/>
              <a:gd name="connsiteY1037" fmla="*/ 1170680 h 4729681"/>
              <a:gd name="connsiteX1038" fmla="*/ 3700833 w 4729688"/>
              <a:gd name="connsiteY1038" fmla="*/ 1136553 h 4729681"/>
              <a:gd name="connsiteX1039" fmla="*/ 3697836 w 4729688"/>
              <a:gd name="connsiteY1039" fmla="*/ 1122827 h 4729681"/>
              <a:gd name="connsiteX1040" fmla="*/ 3684110 w 4729688"/>
              <a:gd name="connsiteY1040" fmla="*/ 1119830 h 4729681"/>
              <a:gd name="connsiteX1041" fmla="*/ 3649983 w 4729688"/>
              <a:gd name="connsiteY1041" fmla="*/ 1096702 h 4729681"/>
              <a:gd name="connsiteX1042" fmla="*/ 3646415 w 4729688"/>
              <a:gd name="connsiteY1042" fmla="*/ 953180 h 4729681"/>
              <a:gd name="connsiteX1043" fmla="*/ 2364844 w 4729688"/>
              <a:gd name="connsiteY1043" fmla="*/ 720528 h 4729681"/>
              <a:gd name="connsiteX1044" fmla="*/ 720531 w 4729688"/>
              <a:gd name="connsiteY1044" fmla="*/ 2364839 h 4729681"/>
              <a:gd name="connsiteX1045" fmla="*/ 2364844 w 4729688"/>
              <a:gd name="connsiteY1045" fmla="*/ 4009151 h 4729681"/>
              <a:gd name="connsiteX1046" fmla="*/ 4009157 w 4729688"/>
              <a:gd name="connsiteY1046" fmla="*/ 2364839 h 4729681"/>
              <a:gd name="connsiteX1047" fmla="*/ 2364844 w 4729688"/>
              <a:gd name="connsiteY1047" fmla="*/ 720528 h 4729681"/>
              <a:gd name="connsiteX1048" fmla="*/ 3749844 w 4729688"/>
              <a:gd name="connsiteY1048" fmla="*/ 705422 h 4729681"/>
              <a:gd name="connsiteX1049" fmla="*/ 3822344 w 4729688"/>
              <a:gd name="connsiteY1049" fmla="*/ 736931 h 4729681"/>
              <a:gd name="connsiteX1050" fmla="*/ 3825912 w 4729688"/>
              <a:gd name="connsiteY1050" fmla="*/ 880453 h 4729681"/>
              <a:gd name="connsiteX1051" fmla="*/ 3719332 w 4729688"/>
              <a:gd name="connsiteY1051" fmla="*/ 987033 h 4729681"/>
              <a:gd name="connsiteX1052" fmla="*/ 3704784 w 4729688"/>
              <a:gd name="connsiteY1052" fmla="*/ 972484 h 4729681"/>
              <a:gd name="connsiteX1053" fmla="*/ 3811364 w 4729688"/>
              <a:gd name="connsiteY1053" fmla="*/ 865904 h 4729681"/>
              <a:gd name="connsiteX1054" fmla="*/ 3808501 w 4729688"/>
              <a:gd name="connsiteY1054" fmla="*/ 750773 h 4729681"/>
              <a:gd name="connsiteX1055" fmla="*/ 3693370 w 4729688"/>
              <a:gd name="connsiteY1055" fmla="*/ 747911 h 4729681"/>
              <a:gd name="connsiteX1056" fmla="*/ 3497281 w 4729688"/>
              <a:gd name="connsiteY1056" fmla="*/ 943999 h 4729681"/>
              <a:gd name="connsiteX1057" fmla="*/ 3482733 w 4729688"/>
              <a:gd name="connsiteY1057" fmla="*/ 929451 h 4729681"/>
              <a:gd name="connsiteX1058" fmla="*/ 3678822 w 4729688"/>
              <a:gd name="connsiteY1058" fmla="*/ 733363 h 4729681"/>
              <a:gd name="connsiteX1059" fmla="*/ 3749844 w 4729688"/>
              <a:gd name="connsiteY1059" fmla="*/ 705422 h 4729681"/>
              <a:gd name="connsiteX1060" fmla="*/ 980888 w 4729688"/>
              <a:gd name="connsiteY1060" fmla="*/ 663385 h 4729681"/>
              <a:gd name="connsiteX1061" fmla="*/ 1176977 w 4729688"/>
              <a:gd name="connsiteY1061" fmla="*/ 859474 h 4729681"/>
              <a:gd name="connsiteX1062" fmla="*/ 1173409 w 4729688"/>
              <a:gd name="connsiteY1062" fmla="*/ 1002996 h 4729681"/>
              <a:gd name="connsiteX1063" fmla="*/ 1139282 w 4729688"/>
              <a:gd name="connsiteY1063" fmla="*/ 1026124 h 4729681"/>
              <a:gd name="connsiteX1064" fmla="*/ 1125556 w 4729688"/>
              <a:gd name="connsiteY1064" fmla="*/ 1029121 h 4729681"/>
              <a:gd name="connsiteX1065" fmla="*/ 1122559 w 4729688"/>
              <a:gd name="connsiteY1065" fmla="*/ 1042848 h 4729681"/>
              <a:gd name="connsiteX1066" fmla="*/ 1099431 w 4729688"/>
              <a:gd name="connsiteY1066" fmla="*/ 1076974 h 4729681"/>
              <a:gd name="connsiteX1067" fmla="*/ 955909 w 4729688"/>
              <a:gd name="connsiteY1067" fmla="*/ 1080542 h 4729681"/>
              <a:gd name="connsiteX1068" fmla="*/ 849329 w 4729688"/>
              <a:gd name="connsiteY1068" fmla="*/ 973962 h 4729681"/>
              <a:gd name="connsiteX1069" fmla="*/ 863877 w 4729688"/>
              <a:gd name="connsiteY1069" fmla="*/ 959414 h 4729681"/>
              <a:gd name="connsiteX1070" fmla="*/ 970457 w 4729688"/>
              <a:gd name="connsiteY1070" fmla="*/ 1065993 h 4729681"/>
              <a:gd name="connsiteX1071" fmla="*/ 1085588 w 4729688"/>
              <a:gd name="connsiteY1071" fmla="*/ 1063131 h 4729681"/>
              <a:gd name="connsiteX1072" fmla="*/ 1104141 w 4729688"/>
              <a:gd name="connsiteY1072" fmla="*/ 1035755 h 4729681"/>
              <a:gd name="connsiteX1073" fmla="*/ 1104590 w 4729688"/>
              <a:gd name="connsiteY1073" fmla="*/ 1033701 h 4729681"/>
              <a:gd name="connsiteX1074" fmla="*/ 1100909 w 4729688"/>
              <a:gd name="connsiteY1074" fmla="*/ 1034504 h 4729681"/>
              <a:gd name="connsiteX1075" fmla="*/ 1029886 w 4729688"/>
              <a:gd name="connsiteY1075" fmla="*/ 1006564 h 4729681"/>
              <a:gd name="connsiteX1076" fmla="*/ 923307 w 4729688"/>
              <a:gd name="connsiteY1076" fmla="*/ 899984 h 4729681"/>
              <a:gd name="connsiteX1077" fmla="*/ 937855 w 4729688"/>
              <a:gd name="connsiteY1077" fmla="*/ 885436 h 4729681"/>
              <a:gd name="connsiteX1078" fmla="*/ 1044435 w 4729688"/>
              <a:gd name="connsiteY1078" fmla="*/ 992016 h 4729681"/>
              <a:gd name="connsiteX1079" fmla="*/ 1101408 w 4729688"/>
              <a:gd name="connsiteY1079" fmla="*/ 1014429 h 4729681"/>
              <a:gd name="connsiteX1080" fmla="*/ 1109169 w 4729688"/>
              <a:gd name="connsiteY1080" fmla="*/ 1012734 h 4729681"/>
              <a:gd name="connsiteX1081" fmla="*/ 1110864 w 4729688"/>
              <a:gd name="connsiteY1081" fmla="*/ 1004973 h 4729681"/>
              <a:gd name="connsiteX1082" fmla="*/ 1088451 w 4729688"/>
              <a:gd name="connsiteY1082" fmla="*/ 948000 h 4729681"/>
              <a:gd name="connsiteX1083" fmla="*/ 892362 w 4729688"/>
              <a:gd name="connsiteY1083" fmla="*/ 751912 h 4729681"/>
              <a:gd name="connsiteX1084" fmla="*/ 906910 w 4729688"/>
              <a:gd name="connsiteY1084" fmla="*/ 737363 h 4729681"/>
              <a:gd name="connsiteX1085" fmla="*/ 1102999 w 4729688"/>
              <a:gd name="connsiteY1085" fmla="*/ 933451 h 4729681"/>
              <a:gd name="connsiteX1086" fmla="*/ 1130939 w 4729688"/>
              <a:gd name="connsiteY1086" fmla="*/ 1004474 h 4729681"/>
              <a:gd name="connsiteX1087" fmla="*/ 1130135 w 4729688"/>
              <a:gd name="connsiteY1087" fmla="*/ 1008155 h 4729681"/>
              <a:gd name="connsiteX1088" fmla="*/ 1132191 w 4729688"/>
              <a:gd name="connsiteY1088" fmla="*/ 1007706 h 4729681"/>
              <a:gd name="connsiteX1089" fmla="*/ 1159566 w 4729688"/>
              <a:gd name="connsiteY1089" fmla="*/ 989154 h 4729681"/>
              <a:gd name="connsiteX1090" fmla="*/ 1162429 w 4729688"/>
              <a:gd name="connsiteY1090" fmla="*/ 874022 h 4729681"/>
              <a:gd name="connsiteX1091" fmla="*/ 966340 w 4729688"/>
              <a:gd name="connsiteY1091" fmla="*/ 677934 h 4729681"/>
              <a:gd name="connsiteX1092" fmla="*/ 2364844 w 4729688"/>
              <a:gd name="connsiteY1092" fmla="*/ 649478 h 4729681"/>
              <a:gd name="connsiteX1093" fmla="*/ 4080207 w 4729688"/>
              <a:gd name="connsiteY1093" fmla="*/ 2364839 h 4729681"/>
              <a:gd name="connsiteX1094" fmla="*/ 2364844 w 4729688"/>
              <a:gd name="connsiteY1094" fmla="*/ 4080201 h 4729681"/>
              <a:gd name="connsiteX1095" fmla="*/ 649481 w 4729688"/>
              <a:gd name="connsiteY1095" fmla="*/ 2364839 h 4729681"/>
              <a:gd name="connsiteX1096" fmla="*/ 2364844 w 4729688"/>
              <a:gd name="connsiteY1096" fmla="*/ 649478 h 4729681"/>
              <a:gd name="connsiteX1097" fmla="*/ 3539074 w 4729688"/>
              <a:gd name="connsiteY1097" fmla="*/ 523055 h 4729681"/>
              <a:gd name="connsiteX1098" fmla="*/ 3556892 w 4729688"/>
              <a:gd name="connsiteY1098" fmla="*/ 533342 h 4729681"/>
              <a:gd name="connsiteX1099" fmla="*/ 3418236 w 4729688"/>
              <a:gd name="connsiteY1099" fmla="*/ 773500 h 4729681"/>
              <a:gd name="connsiteX1100" fmla="*/ 3356865 w 4729688"/>
              <a:gd name="connsiteY1100" fmla="*/ 818871 h 4729681"/>
              <a:gd name="connsiteX1101" fmla="*/ 3353101 w 4729688"/>
              <a:gd name="connsiteY1101" fmla="*/ 819047 h 4729681"/>
              <a:gd name="connsiteX1102" fmla="*/ 3354067 w 4729688"/>
              <a:gd name="connsiteY1102" fmla="*/ 820916 h 4729681"/>
              <a:gd name="connsiteX1103" fmla="*/ 3379073 w 4729688"/>
              <a:gd name="connsiteY1103" fmla="*/ 842557 h 4729681"/>
              <a:gd name="connsiteX1104" fmla="*/ 3491022 w 4729688"/>
              <a:gd name="connsiteY1104" fmla="*/ 815523 h 4729681"/>
              <a:gd name="connsiteX1105" fmla="*/ 3629678 w 4729688"/>
              <a:gd name="connsiteY1105" fmla="*/ 575365 h 4729681"/>
              <a:gd name="connsiteX1106" fmla="*/ 3647496 w 4729688"/>
              <a:gd name="connsiteY1106" fmla="*/ 585652 h 4729681"/>
              <a:gd name="connsiteX1107" fmla="*/ 3508840 w 4729688"/>
              <a:gd name="connsiteY1107" fmla="*/ 825810 h 4729681"/>
              <a:gd name="connsiteX1108" fmla="*/ 3369285 w 4729688"/>
              <a:gd name="connsiteY1108" fmla="*/ 859510 h 4729681"/>
              <a:gd name="connsiteX1109" fmla="*/ 3338112 w 4729688"/>
              <a:gd name="connsiteY1109" fmla="*/ 832533 h 4729681"/>
              <a:gd name="connsiteX1110" fmla="*/ 3331664 w 4729688"/>
              <a:gd name="connsiteY1110" fmla="*/ 820050 h 4729681"/>
              <a:gd name="connsiteX1111" fmla="*/ 3317630 w 4729688"/>
              <a:gd name="connsiteY1111" fmla="*/ 820707 h 4729681"/>
              <a:gd name="connsiteX1112" fmla="*/ 3278681 w 4729688"/>
              <a:gd name="connsiteY1112" fmla="*/ 807200 h 4729681"/>
              <a:gd name="connsiteX1113" fmla="*/ 3238088 w 4729688"/>
              <a:gd name="connsiteY1113" fmla="*/ 669492 h 4729681"/>
              <a:gd name="connsiteX1114" fmla="*/ 3313451 w 4729688"/>
              <a:gd name="connsiteY1114" fmla="*/ 538959 h 4729681"/>
              <a:gd name="connsiteX1115" fmla="*/ 3331269 w 4729688"/>
              <a:gd name="connsiteY1115" fmla="*/ 549246 h 4729681"/>
              <a:gd name="connsiteX1116" fmla="*/ 3255906 w 4729688"/>
              <a:gd name="connsiteY1116" fmla="*/ 679779 h 4729681"/>
              <a:gd name="connsiteX1117" fmla="*/ 3288469 w 4729688"/>
              <a:gd name="connsiteY1117" fmla="*/ 790247 h 4729681"/>
              <a:gd name="connsiteX1118" fmla="*/ 3319713 w 4729688"/>
              <a:gd name="connsiteY1118" fmla="*/ 801082 h 4729681"/>
              <a:gd name="connsiteX1119" fmla="*/ 3321815 w 4729688"/>
              <a:gd name="connsiteY1119" fmla="*/ 800984 h 4729681"/>
              <a:gd name="connsiteX1120" fmla="*/ 3320085 w 4729688"/>
              <a:gd name="connsiteY1120" fmla="*/ 797636 h 4729681"/>
              <a:gd name="connsiteX1121" fmla="*/ 3328692 w 4729688"/>
              <a:gd name="connsiteY1121" fmla="*/ 721802 h 4729681"/>
              <a:gd name="connsiteX1122" fmla="*/ 3404055 w 4729688"/>
              <a:gd name="connsiteY1122" fmla="*/ 591269 h 4729681"/>
              <a:gd name="connsiteX1123" fmla="*/ 3421873 w 4729688"/>
              <a:gd name="connsiteY1123" fmla="*/ 601556 h 4729681"/>
              <a:gd name="connsiteX1124" fmla="*/ 3346510 w 4729688"/>
              <a:gd name="connsiteY1124" fmla="*/ 732090 h 4729681"/>
              <a:gd name="connsiteX1125" fmla="*/ 3339606 w 4729688"/>
              <a:gd name="connsiteY1125" fmla="*/ 792922 h 4729681"/>
              <a:gd name="connsiteX1126" fmla="*/ 3343252 w 4729688"/>
              <a:gd name="connsiteY1126" fmla="*/ 799980 h 4729681"/>
              <a:gd name="connsiteX1127" fmla="*/ 3351187 w 4729688"/>
              <a:gd name="connsiteY1127" fmla="*/ 799608 h 4729681"/>
              <a:gd name="connsiteX1128" fmla="*/ 3400418 w 4729688"/>
              <a:gd name="connsiteY1128" fmla="*/ 763213 h 4729681"/>
              <a:gd name="connsiteX1129" fmla="*/ 1240859 w 4729688"/>
              <a:gd name="connsiteY1129" fmla="*/ 520139 h 4729681"/>
              <a:gd name="connsiteX1130" fmla="*/ 1311820 w 4729688"/>
              <a:gd name="connsiteY1130" fmla="*/ 567348 h 4729681"/>
              <a:gd name="connsiteX1131" fmla="*/ 1387183 w 4729688"/>
              <a:gd name="connsiteY1131" fmla="*/ 697881 h 4729681"/>
              <a:gd name="connsiteX1132" fmla="*/ 1369365 w 4729688"/>
              <a:gd name="connsiteY1132" fmla="*/ 708168 h 4729681"/>
              <a:gd name="connsiteX1133" fmla="*/ 1294002 w 4729688"/>
              <a:gd name="connsiteY1133" fmla="*/ 577635 h 4729681"/>
              <a:gd name="connsiteX1134" fmla="*/ 1182052 w 4729688"/>
              <a:gd name="connsiteY1134" fmla="*/ 550602 h 4729681"/>
              <a:gd name="connsiteX1135" fmla="*/ 1149489 w 4729688"/>
              <a:gd name="connsiteY1135" fmla="*/ 661069 h 4729681"/>
              <a:gd name="connsiteX1136" fmla="*/ 1288145 w 4729688"/>
              <a:gd name="connsiteY1136" fmla="*/ 901227 h 4729681"/>
              <a:gd name="connsiteX1137" fmla="*/ 1270327 w 4729688"/>
              <a:gd name="connsiteY1137" fmla="*/ 911514 h 4729681"/>
              <a:gd name="connsiteX1138" fmla="*/ 1131671 w 4729688"/>
              <a:gd name="connsiteY1138" fmla="*/ 671356 h 4729681"/>
              <a:gd name="connsiteX1139" fmla="*/ 1172264 w 4729688"/>
              <a:gd name="connsiteY1139" fmla="*/ 533648 h 4729681"/>
              <a:gd name="connsiteX1140" fmla="*/ 1211214 w 4729688"/>
              <a:gd name="connsiteY1140" fmla="*/ 520141 h 4729681"/>
              <a:gd name="connsiteX1141" fmla="*/ 1240859 w 4729688"/>
              <a:gd name="connsiteY1141" fmla="*/ 520139 h 4729681"/>
              <a:gd name="connsiteX1142" fmla="*/ 3283458 w 4729688"/>
              <a:gd name="connsiteY1142" fmla="*/ 401569 h 4729681"/>
              <a:gd name="connsiteX1143" fmla="*/ 3313103 w 4729688"/>
              <a:gd name="connsiteY1143" fmla="*/ 401570 h 4729681"/>
              <a:gd name="connsiteX1144" fmla="*/ 3352052 w 4729688"/>
              <a:gd name="connsiteY1144" fmla="*/ 415078 h 4729681"/>
              <a:gd name="connsiteX1145" fmla="*/ 3392645 w 4729688"/>
              <a:gd name="connsiteY1145" fmla="*/ 552787 h 4729681"/>
              <a:gd name="connsiteX1146" fmla="*/ 3317282 w 4729688"/>
              <a:gd name="connsiteY1146" fmla="*/ 683319 h 4729681"/>
              <a:gd name="connsiteX1147" fmla="*/ 3299464 w 4729688"/>
              <a:gd name="connsiteY1147" fmla="*/ 673032 h 4729681"/>
              <a:gd name="connsiteX1148" fmla="*/ 3374827 w 4729688"/>
              <a:gd name="connsiteY1148" fmla="*/ 542499 h 4729681"/>
              <a:gd name="connsiteX1149" fmla="*/ 3342264 w 4729688"/>
              <a:gd name="connsiteY1149" fmla="*/ 432031 h 4729681"/>
              <a:gd name="connsiteX1150" fmla="*/ 3230315 w 4729688"/>
              <a:gd name="connsiteY1150" fmla="*/ 459065 h 4729681"/>
              <a:gd name="connsiteX1151" fmla="*/ 3091659 w 4729688"/>
              <a:gd name="connsiteY1151" fmla="*/ 699224 h 4729681"/>
              <a:gd name="connsiteX1152" fmla="*/ 3073841 w 4729688"/>
              <a:gd name="connsiteY1152" fmla="*/ 688936 h 4729681"/>
              <a:gd name="connsiteX1153" fmla="*/ 3212497 w 4729688"/>
              <a:gd name="connsiteY1153" fmla="*/ 448778 h 4729681"/>
              <a:gd name="connsiteX1154" fmla="*/ 3283458 w 4729688"/>
              <a:gd name="connsiteY1154" fmla="*/ 401569 h 4729681"/>
              <a:gd name="connsiteX1155" fmla="*/ 1467707 w 4729688"/>
              <a:gd name="connsiteY1155" fmla="*/ 363074 h 4729681"/>
              <a:gd name="connsiteX1156" fmla="*/ 1606363 w 4729688"/>
              <a:gd name="connsiteY1156" fmla="*/ 603233 h 4729681"/>
              <a:gd name="connsiteX1157" fmla="*/ 1565770 w 4729688"/>
              <a:gd name="connsiteY1157" fmla="*/ 740941 h 4729681"/>
              <a:gd name="connsiteX1158" fmla="*/ 1526821 w 4729688"/>
              <a:gd name="connsiteY1158" fmla="*/ 754448 h 4729681"/>
              <a:gd name="connsiteX1159" fmla="*/ 1512787 w 4729688"/>
              <a:gd name="connsiteY1159" fmla="*/ 753791 h 4729681"/>
              <a:gd name="connsiteX1160" fmla="*/ 1506339 w 4729688"/>
              <a:gd name="connsiteY1160" fmla="*/ 766273 h 4729681"/>
              <a:gd name="connsiteX1161" fmla="*/ 1475166 w 4729688"/>
              <a:gd name="connsiteY1161" fmla="*/ 793251 h 4729681"/>
              <a:gd name="connsiteX1162" fmla="*/ 1335611 w 4729688"/>
              <a:gd name="connsiteY1162" fmla="*/ 759551 h 4729681"/>
              <a:gd name="connsiteX1163" fmla="*/ 1260248 w 4729688"/>
              <a:gd name="connsiteY1163" fmla="*/ 629018 h 4729681"/>
              <a:gd name="connsiteX1164" fmla="*/ 1278066 w 4729688"/>
              <a:gd name="connsiteY1164" fmla="*/ 618731 h 4729681"/>
              <a:gd name="connsiteX1165" fmla="*/ 1353429 w 4729688"/>
              <a:gd name="connsiteY1165" fmla="*/ 749264 h 4729681"/>
              <a:gd name="connsiteX1166" fmla="*/ 1465378 w 4729688"/>
              <a:gd name="connsiteY1166" fmla="*/ 776297 h 4729681"/>
              <a:gd name="connsiteX1167" fmla="*/ 1490384 w 4729688"/>
              <a:gd name="connsiteY1167" fmla="*/ 754656 h 4729681"/>
              <a:gd name="connsiteX1168" fmla="*/ 1491350 w 4729688"/>
              <a:gd name="connsiteY1168" fmla="*/ 752788 h 4729681"/>
              <a:gd name="connsiteX1169" fmla="*/ 1487586 w 4729688"/>
              <a:gd name="connsiteY1169" fmla="*/ 752611 h 4729681"/>
              <a:gd name="connsiteX1170" fmla="*/ 1426215 w 4729688"/>
              <a:gd name="connsiteY1170" fmla="*/ 707241 h 4729681"/>
              <a:gd name="connsiteX1171" fmla="*/ 1350852 w 4729688"/>
              <a:gd name="connsiteY1171" fmla="*/ 576708 h 4729681"/>
              <a:gd name="connsiteX1172" fmla="*/ 1368670 w 4729688"/>
              <a:gd name="connsiteY1172" fmla="*/ 566421 h 4729681"/>
              <a:gd name="connsiteX1173" fmla="*/ 1444033 w 4729688"/>
              <a:gd name="connsiteY1173" fmla="*/ 696954 h 4729681"/>
              <a:gd name="connsiteX1174" fmla="*/ 1493264 w 4729688"/>
              <a:gd name="connsiteY1174" fmla="*/ 733349 h 4729681"/>
              <a:gd name="connsiteX1175" fmla="*/ 1501199 w 4729688"/>
              <a:gd name="connsiteY1175" fmla="*/ 733720 h 4729681"/>
              <a:gd name="connsiteX1176" fmla="*/ 1504845 w 4729688"/>
              <a:gd name="connsiteY1176" fmla="*/ 726663 h 4729681"/>
              <a:gd name="connsiteX1177" fmla="*/ 1497941 w 4729688"/>
              <a:gd name="connsiteY1177" fmla="*/ 665830 h 4729681"/>
              <a:gd name="connsiteX1178" fmla="*/ 1359285 w 4729688"/>
              <a:gd name="connsiteY1178" fmla="*/ 425671 h 4729681"/>
              <a:gd name="connsiteX1179" fmla="*/ 1377103 w 4729688"/>
              <a:gd name="connsiteY1179" fmla="*/ 415384 h 4729681"/>
              <a:gd name="connsiteX1180" fmla="*/ 1515759 w 4729688"/>
              <a:gd name="connsiteY1180" fmla="*/ 655543 h 4729681"/>
              <a:gd name="connsiteX1181" fmla="*/ 1524365 w 4729688"/>
              <a:gd name="connsiteY1181" fmla="*/ 731376 h 4729681"/>
              <a:gd name="connsiteX1182" fmla="*/ 1522636 w 4729688"/>
              <a:gd name="connsiteY1182" fmla="*/ 734724 h 4729681"/>
              <a:gd name="connsiteX1183" fmla="*/ 1524737 w 4729688"/>
              <a:gd name="connsiteY1183" fmla="*/ 734822 h 4729681"/>
              <a:gd name="connsiteX1184" fmla="*/ 1555982 w 4729688"/>
              <a:gd name="connsiteY1184" fmla="*/ 723987 h 4729681"/>
              <a:gd name="connsiteX1185" fmla="*/ 1588545 w 4729688"/>
              <a:gd name="connsiteY1185" fmla="*/ 613520 h 4729681"/>
              <a:gd name="connsiteX1186" fmla="*/ 1449889 w 4729688"/>
              <a:gd name="connsiteY1186" fmla="*/ 373361 h 4729681"/>
              <a:gd name="connsiteX1187" fmla="*/ 1727260 w 4729688"/>
              <a:gd name="connsiteY1187" fmla="*/ 284322 h 4729681"/>
              <a:gd name="connsiteX1188" fmla="*/ 1812220 w 4729688"/>
              <a:gd name="connsiteY1188" fmla="*/ 355960 h 4729681"/>
              <a:gd name="connsiteX1189" fmla="*/ 1851231 w 4729688"/>
              <a:gd name="connsiteY1189" fmla="*/ 501550 h 4729681"/>
              <a:gd name="connsiteX1190" fmla="*/ 1831358 w 4729688"/>
              <a:gd name="connsiteY1190" fmla="*/ 506875 h 4729681"/>
              <a:gd name="connsiteX1191" fmla="*/ 1792347 w 4729688"/>
              <a:gd name="connsiteY1191" fmla="*/ 361284 h 4729681"/>
              <a:gd name="connsiteX1192" fmla="*/ 1691209 w 4729688"/>
              <a:gd name="connsiteY1192" fmla="*/ 306197 h 4729681"/>
              <a:gd name="connsiteX1193" fmla="*/ 1631164 w 4729688"/>
              <a:gd name="connsiteY1193" fmla="*/ 404473 h 4729681"/>
              <a:gd name="connsiteX1194" fmla="*/ 1702938 w 4729688"/>
              <a:gd name="connsiteY1194" fmla="*/ 672335 h 4729681"/>
              <a:gd name="connsiteX1195" fmla="*/ 1683064 w 4729688"/>
              <a:gd name="connsiteY1195" fmla="*/ 677660 h 4729681"/>
              <a:gd name="connsiteX1196" fmla="*/ 1611291 w 4729688"/>
              <a:gd name="connsiteY1196" fmla="*/ 409798 h 4729681"/>
              <a:gd name="connsiteX1197" fmla="*/ 1686142 w 4729688"/>
              <a:gd name="connsiteY1197" fmla="*/ 287288 h 4729681"/>
              <a:gd name="connsiteX1198" fmla="*/ 1727260 w 4729688"/>
              <a:gd name="connsiteY1198" fmla="*/ 284322 h 4729681"/>
              <a:gd name="connsiteX1199" fmla="*/ 3023079 w 4729688"/>
              <a:gd name="connsiteY1199" fmla="*/ 281806 h 4729681"/>
              <a:gd name="connsiteX1200" fmla="*/ 3042953 w 4729688"/>
              <a:gd name="connsiteY1200" fmla="*/ 287131 h 4729681"/>
              <a:gd name="connsiteX1201" fmla="*/ 2971179 w 4729688"/>
              <a:gd name="connsiteY1201" fmla="*/ 554994 h 4729681"/>
              <a:gd name="connsiteX1202" fmla="*/ 2923642 w 4729688"/>
              <a:gd name="connsiteY1202" fmla="*/ 614702 h 4729681"/>
              <a:gd name="connsiteX1203" fmla="*/ 2920052 w 4729688"/>
              <a:gd name="connsiteY1203" fmla="*/ 615846 h 4729681"/>
              <a:gd name="connsiteX1204" fmla="*/ 2921469 w 4729688"/>
              <a:gd name="connsiteY1204" fmla="*/ 617402 h 4729681"/>
              <a:gd name="connsiteX1205" fmla="*/ 2951223 w 4729688"/>
              <a:gd name="connsiteY1205" fmla="*/ 631833 h 4729681"/>
              <a:gd name="connsiteX1206" fmla="*/ 3052361 w 4729688"/>
              <a:gd name="connsiteY1206" fmla="*/ 576747 h 4729681"/>
              <a:gd name="connsiteX1207" fmla="*/ 3124135 w 4729688"/>
              <a:gd name="connsiteY1207" fmla="*/ 308884 h 4729681"/>
              <a:gd name="connsiteX1208" fmla="*/ 3144008 w 4729688"/>
              <a:gd name="connsiteY1208" fmla="*/ 314209 h 4729681"/>
              <a:gd name="connsiteX1209" fmla="*/ 3072235 w 4729688"/>
              <a:gd name="connsiteY1209" fmla="*/ 582072 h 4729681"/>
              <a:gd name="connsiteX1210" fmla="*/ 2946157 w 4729688"/>
              <a:gd name="connsiteY1210" fmla="*/ 650743 h 4729681"/>
              <a:gd name="connsiteX1211" fmla="*/ 2909064 w 4729688"/>
              <a:gd name="connsiteY1211" fmla="*/ 632752 h 4729681"/>
              <a:gd name="connsiteX1212" fmla="*/ 2899605 w 4729688"/>
              <a:gd name="connsiteY1212" fmla="*/ 622364 h 4729681"/>
              <a:gd name="connsiteX1213" fmla="*/ 2886219 w 4729688"/>
              <a:gd name="connsiteY1213" fmla="*/ 626631 h 4729681"/>
              <a:gd name="connsiteX1214" fmla="*/ 2845101 w 4729688"/>
              <a:gd name="connsiteY1214" fmla="*/ 623665 h 4729681"/>
              <a:gd name="connsiteX1215" fmla="*/ 2770250 w 4729688"/>
              <a:gd name="connsiteY1215" fmla="*/ 501155 h 4729681"/>
              <a:gd name="connsiteX1216" fmla="*/ 2809261 w 4729688"/>
              <a:gd name="connsiteY1216" fmla="*/ 355564 h 4729681"/>
              <a:gd name="connsiteX1217" fmla="*/ 2829134 w 4729688"/>
              <a:gd name="connsiteY1217" fmla="*/ 360889 h 4729681"/>
              <a:gd name="connsiteX1218" fmla="*/ 2790123 w 4729688"/>
              <a:gd name="connsiteY1218" fmla="*/ 506480 h 4729681"/>
              <a:gd name="connsiteX1219" fmla="*/ 2850168 w 4729688"/>
              <a:gd name="connsiteY1219" fmla="*/ 604756 h 4729681"/>
              <a:gd name="connsiteX1220" fmla="*/ 2883152 w 4729688"/>
              <a:gd name="connsiteY1220" fmla="*/ 607135 h 4729681"/>
              <a:gd name="connsiteX1221" fmla="*/ 2885157 w 4729688"/>
              <a:gd name="connsiteY1221" fmla="*/ 606496 h 4729681"/>
              <a:gd name="connsiteX1222" fmla="*/ 2882620 w 4729688"/>
              <a:gd name="connsiteY1222" fmla="*/ 603710 h 4729681"/>
              <a:gd name="connsiteX1223" fmla="*/ 2871306 w 4729688"/>
              <a:gd name="connsiteY1223" fmla="*/ 528233 h 4729681"/>
              <a:gd name="connsiteX1224" fmla="*/ 2910317 w 4729688"/>
              <a:gd name="connsiteY1224" fmla="*/ 382642 h 4729681"/>
              <a:gd name="connsiteX1225" fmla="*/ 2930190 w 4729688"/>
              <a:gd name="connsiteY1225" fmla="*/ 387967 h 4729681"/>
              <a:gd name="connsiteX1226" fmla="*/ 2891179 w 4729688"/>
              <a:gd name="connsiteY1226" fmla="*/ 533558 h 4729681"/>
              <a:gd name="connsiteX1227" fmla="*/ 2900255 w 4729688"/>
              <a:gd name="connsiteY1227" fmla="*/ 594105 h 4729681"/>
              <a:gd name="connsiteX1228" fmla="*/ 2905603 w 4729688"/>
              <a:gd name="connsiteY1228" fmla="*/ 599978 h 4729681"/>
              <a:gd name="connsiteX1229" fmla="*/ 2913172 w 4729688"/>
              <a:gd name="connsiteY1229" fmla="*/ 597566 h 4729681"/>
              <a:gd name="connsiteX1230" fmla="*/ 2951306 w 4729688"/>
              <a:gd name="connsiteY1230" fmla="*/ 549669 h 4729681"/>
              <a:gd name="connsiteX1231" fmla="*/ 2773366 w 4729688"/>
              <a:gd name="connsiteY1231" fmla="*/ 222947 h 4729681"/>
              <a:gd name="connsiteX1232" fmla="*/ 2814484 w 4729688"/>
              <a:gd name="connsiteY1232" fmla="*/ 225913 h 4729681"/>
              <a:gd name="connsiteX1233" fmla="*/ 2889335 w 4729688"/>
              <a:gd name="connsiteY1233" fmla="*/ 348424 h 4729681"/>
              <a:gd name="connsiteX1234" fmla="*/ 2850324 w 4729688"/>
              <a:gd name="connsiteY1234" fmla="*/ 494015 h 4729681"/>
              <a:gd name="connsiteX1235" fmla="*/ 2830451 w 4729688"/>
              <a:gd name="connsiteY1235" fmla="*/ 488690 h 4729681"/>
              <a:gd name="connsiteX1236" fmla="*/ 2869462 w 4729688"/>
              <a:gd name="connsiteY1236" fmla="*/ 343098 h 4729681"/>
              <a:gd name="connsiteX1237" fmla="*/ 2809417 w 4729688"/>
              <a:gd name="connsiteY1237" fmla="*/ 244822 h 4729681"/>
              <a:gd name="connsiteX1238" fmla="*/ 2708279 w 4729688"/>
              <a:gd name="connsiteY1238" fmla="*/ 299910 h 4729681"/>
              <a:gd name="connsiteX1239" fmla="*/ 2636506 w 4729688"/>
              <a:gd name="connsiteY1239" fmla="*/ 567772 h 4729681"/>
              <a:gd name="connsiteX1240" fmla="*/ 2616632 w 4729688"/>
              <a:gd name="connsiteY1240" fmla="*/ 562447 h 4729681"/>
              <a:gd name="connsiteX1241" fmla="*/ 2688406 w 4729688"/>
              <a:gd name="connsiteY1241" fmla="*/ 294584 h 4729681"/>
              <a:gd name="connsiteX1242" fmla="*/ 2773366 w 4729688"/>
              <a:gd name="connsiteY1242" fmla="*/ 222947 h 4729681"/>
              <a:gd name="connsiteX1243" fmla="*/ 2015666 w 4729688"/>
              <a:gd name="connsiteY1243" fmla="*/ 198992 h 4729681"/>
              <a:gd name="connsiteX1244" fmla="*/ 2087440 w 4729688"/>
              <a:gd name="connsiteY1244" fmla="*/ 466855 h 4729681"/>
              <a:gd name="connsiteX1245" fmla="*/ 2012588 w 4729688"/>
              <a:gd name="connsiteY1245" fmla="*/ 589365 h 4729681"/>
              <a:gd name="connsiteX1246" fmla="*/ 1971470 w 4729688"/>
              <a:gd name="connsiteY1246" fmla="*/ 592331 h 4729681"/>
              <a:gd name="connsiteX1247" fmla="*/ 1958084 w 4729688"/>
              <a:gd name="connsiteY1247" fmla="*/ 588064 h 4729681"/>
              <a:gd name="connsiteX1248" fmla="*/ 1948625 w 4729688"/>
              <a:gd name="connsiteY1248" fmla="*/ 598452 h 4729681"/>
              <a:gd name="connsiteX1249" fmla="*/ 1911533 w 4729688"/>
              <a:gd name="connsiteY1249" fmla="*/ 616443 h 4729681"/>
              <a:gd name="connsiteX1250" fmla="*/ 1785455 w 4729688"/>
              <a:gd name="connsiteY1250" fmla="*/ 547772 h 4729681"/>
              <a:gd name="connsiteX1251" fmla="*/ 1746444 w 4729688"/>
              <a:gd name="connsiteY1251" fmla="*/ 402181 h 4729681"/>
              <a:gd name="connsiteX1252" fmla="*/ 1766317 w 4729688"/>
              <a:gd name="connsiteY1252" fmla="*/ 396856 h 4729681"/>
              <a:gd name="connsiteX1253" fmla="*/ 1805328 w 4729688"/>
              <a:gd name="connsiteY1253" fmla="*/ 542447 h 4729681"/>
              <a:gd name="connsiteX1254" fmla="*/ 1906466 w 4729688"/>
              <a:gd name="connsiteY1254" fmla="*/ 597533 h 4729681"/>
              <a:gd name="connsiteX1255" fmla="*/ 1936221 w 4729688"/>
              <a:gd name="connsiteY1255" fmla="*/ 583102 h 4729681"/>
              <a:gd name="connsiteX1256" fmla="*/ 1937637 w 4729688"/>
              <a:gd name="connsiteY1256" fmla="*/ 581547 h 4729681"/>
              <a:gd name="connsiteX1257" fmla="*/ 1934047 w 4729688"/>
              <a:gd name="connsiteY1257" fmla="*/ 580402 h 4729681"/>
              <a:gd name="connsiteX1258" fmla="*/ 1886510 w 4729688"/>
              <a:gd name="connsiteY1258" fmla="*/ 520694 h 4729681"/>
              <a:gd name="connsiteX1259" fmla="*/ 1847499 w 4729688"/>
              <a:gd name="connsiteY1259" fmla="*/ 375103 h 4729681"/>
              <a:gd name="connsiteX1260" fmla="*/ 1867373 w 4729688"/>
              <a:gd name="connsiteY1260" fmla="*/ 369778 h 4729681"/>
              <a:gd name="connsiteX1261" fmla="*/ 1906384 w 4729688"/>
              <a:gd name="connsiteY1261" fmla="*/ 515369 h 4729681"/>
              <a:gd name="connsiteX1262" fmla="*/ 1944517 w 4729688"/>
              <a:gd name="connsiteY1262" fmla="*/ 563265 h 4729681"/>
              <a:gd name="connsiteX1263" fmla="*/ 1952086 w 4729688"/>
              <a:gd name="connsiteY1263" fmla="*/ 565678 h 4729681"/>
              <a:gd name="connsiteX1264" fmla="*/ 1957434 w 4729688"/>
              <a:gd name="connsiteY1264" fmla="*/ 559804 h 4729681"/>
              <a:gd name="connsiteX1265" fmla="*/ 1966511 w 4729688"/>
              <a:gd name="connsiteY1265" fmla="*/ 499258 h 4729681"/>
              <a:gd name="connsiteX1266" fmla="*/ 1894737 w 4729688"/>
              <a:gd name="connsiteY1266" fmla="*/ 231395 h 4729681"/>
              <a:gd name="connsiteX1267" fmla="*/ 1914610 w 4729688"/>
              <a:gd name="connsiteY1267" fmla="*/ 226070 h 4729681"/>
              <a:gd name="connsiteX1268" fmla="*/ 1986384 w 4729688"/>
              <a:gd name="connsiteY1268" fmla="*/ 493933 h 4729681"/>
              <a:gd name="connsiteX1269" fmla="*/ 1975070 w 4729688"/>
              <a:gd name="connsiteY1269" fmla="*/ 569410 h 4729681"/>
              <a:gd name="connsiteX1270" fmla="*/ 1972533 w 4729688"/>
              <a:gd name="connsiteY1270" fmla="*/ 572196 h 4729681"/>
              <a:gd name="connsiteX1271" fmla="*/ 1974537 w 4729688"/>
              <a:gd name="connsiteY1271" fmla="*/ 572835 h 4729681"/>
              <a:gd name="connsiteX1272" fmla="*/ 2007522 w 4729688"/>
              <a:gd name="connsiteY1272" fmla="*/ 570456 h 4729681"/>
              <a:gd name="connsiteX1273" fmla="*/ 2067566 w 4729688"/>
              <a:gd name="connsiteY1273" fmla="*/ 472180 h 4729681"/>
              <a:gd name="connsiteX1274" fmla="*/ 1995793 w 4729688"/>
              <a:gd name="connsiteY1274" fmla="*/ 204317 h 4729681"/>
              <a:gd name="connsiteX1275" fmla="*/ 2462228 w 4729688"/>
              <a:gd name="connsiteY1275" fmla="*/ 182327 h 4729681"/>
              <a:gd name="connsiteX1276" fmla="*/ 2482802 w 4729688"/>
              <a:gd name="connsiteY1276" fmla="*/ 182327 h 4729681"/>
              <a:gd name="connsiteX1277" fmla="*/ 2482802 w 4729688"/>
              <a:gd name="connsiteY1277" fmla="*/ 459640 h 4729681"/>
              <a:gd name="connsiteX1278" fmla="*/ 2452339 w 4729688"/>
              <a:gd name="connsiteY1278" fmla="*/ 529617 h 4729681"/>
              <a:gd name="connsiteX1279" fmla="*/ 2449167 w 4729688"/>
              <a:gd name="connsiteY1279" fmla="*/ 531652 h 4729681"/>
              <a:gd name="connsiteX1280" fmla="*/ 2450938 w 4729688"/>
              <a:gd name="connsiteY1280" fmla="*/ 532787 h 4729681"/>
              <a:gd name="connsiteX1281" fmla="*/ 2483414 w 4729688"/>
              <a:gd name="connsiteY1281" fmla="*/ 539026 h 4729681"/>
              <a:gd name="connsiteX1282" fmla="*/ 2566848 w 4729688"/>
              <a:gd name="connsiteY1282" fmla="*/ 459640 h 4729681"/>
              <a:gd name="connsiteX1283" fmla="*/ 2566848 w 4729688"/>
              <a:gd name="connsiteY1283" fmla="*/ 182327 h 4729681"/>
              <a:gd name="connsiteX1284" fmla="*/ 2587423 w 4729688"/>
              <a:gd name="connsiteY1284" fmla="*/ 182327 h 4729681"/>
              <a:gd name="connsiteX1285" fmla="*/ 2587423 w 4729688"/>
              <a:gd name="connsiteY1285" fmla="*/ 459640 h 4729681"/>
              <a:gd name="connsiteX1286" fmla="*/ 2483414 w 4729688"/>
              <a:gd name="connsiteY1286" fmla="*/ 558602 h 4729681"/>
              <a:gd name="connsiteX1287" fmla="*/ 2442929 w 4729688"/>
              <a:gd name="connsiteY1287" fmla="*/ 550825 h 4729681"/>
              <a:gd name="connsiteX1288" fmla="*/ 2431104 w 4729688"/>
              <a:gd name="connsiteY1288" fmla="*/ 543239 h 4729681"/>
              <a:gd name="connsiteX1289" fmla="*/ 2419278 w 4729688"/>
              <a:gd name="connsiteY1289" fmla="*/ 550825 h 4729681"/>
              <a:gd name="connsiteX1290" fmla="*/ 2378794 w 4729688"/>
              <a:gd name="connsiteY1290" fmla="*/ 558602 h 4729681"/>
              <a:gd name="connsiteX1291" fmla="*/ 2274785 w 4729688"/>
              <a:gd name="connsiteY1291" fmla="*/ 459640 h 4729681"/>
              <a:gd name="connsiteX1292" fmla="*/ 2274785 w 4729688"/>
              <a:gd name="connsiteY1292" fmla="*/ 308912 h 4729681"/>
              <a:gd name="connsiteX1293" fmla="*/ 2295360 w 4729688"/>
              <a:gd name="connsiteY1293" fmla="*/ 308912 h 4729681"/>
              <a:gd name="connsiteX1294" fmla="*/ 2295360 w 4729688"/>
              <a:gd name="connsiteY1294" fmla="*/ 459640 h 4729681"/>
              <a:gd name="connsiteX1295" fmla="*/ 2378794 w 4729688"/>
              <a:gd name="connsiteY1295" fmla="*/ 539026 h 4729681"/>
              <a:gd name="connsiteX1296" fmla="*/ 2411270 w 4729688"/>
              <a:gd name="connsiteY1296" fmla="*/ 532787 h 4729681"/>
              <a:gd name="connsiteX1297" fmla="*/ 2413041 w 4729688"/>
              <a:gd name="connsiteY1297" fmla="*/ 531652 h 4729681"/>
              <a:gd name="connsiteX1298" fmla="*/ 2409869 w 4729688"/>
              <a:gd name="connsiteY1298" fmla="*/ 529617 h 4729681"/>
              <a:gd name="connsiteX1299" fmla="*/ 2379406 w 4729688"/>
              <a:gd name="connsiteY1299" fmla="*/ 459640 h 4729681"/>
              <a:gd name="connsiteX1300" fmla="*/ 2379406 w 4729688"/>
              <a:gd name="connsiteY1300" fmla="*/ 308912 h 4729681"/>
              <a:gd name="connsiteX1301" fmla="*/ 2399980 w 4729688"/>
              <a:gd name="connsiteY1301" fmla="*/ 308912 h 4729681"/>
              <a:gd name="connsiteX1302" fmla="*/ 2399980 w 4729688"/>
              <a:gd name="connsiteY1302" fmla="*/ 459640 h 4729681"/>
              <a:gd name="connsiteX1303" fmla="*/ 2424418 w 4729688"/>
              <a:gd name="connsiteY1303" fmla="*/ 515774 h 4729681"/>
              <a:gd name="connsiteX1304" fmla="*/ 2431104 w 4729688"/>
              <a:gd name="connsiteY1304" fmla="*/ 520064 h 4729681"/>
              <a:gd name="connsiteX1305" fmla="*/ 2437790 w 4729688"/>
              <a:gd name="connsiteY1305" fmla="*/ 515774 h 4729681"/>
              <a:gd name="connsiteX1306" fmla="*/ 2462228 w 4729688"/>
              <a:gd name="connsiteY1306" fmla="*/ 459640 h 4729681"/>
              <a:gd name="connsiteX1307" fmla="*/ 2246274 w 4729688"/>
              <a:gd name="connsiteY1307" fmla="*/ 182327 h 4729681"/>
              <a:gd name="connsiteX1308" fmla="*/ 2350283 w 4729688"/>
              <a:gd name="connsiteY1308" fmla="*/ 281290 h 4729681"/>
              <a:gd name="connsiteX1309" fmla="*/ 2350283 w 4729688"/>
              <a:gd name="connsiteY1309" fmla="*/ 432018 h 4729681"/>
              <a:gd name="connsiteX1310" fmla="*/ 2329709 w 4729688"/>
              <a:gd name="connsiteY1310" fmla="*/ 432018 h 4729681"/>
              <a:gd name="connsiteX1311" fmla="*/ 2329709 w 4729688"/>
              <a:gd name="connsiteY1311" fmla="*/ 281290 h 4729681"/>
              <a:gd name="connsiteX1312" fmla="*/ 2246274 w 4729688"/>
              <a:gd name="connsiteY1312" fmla="*/ 201904 h 4729681"/>
              <a:gd name="connsiteX1313" fmla="*/ 2162840 w 4729688"/>
              <a:gd name="connsiteY1313" fmla="*/ 281290 h 4729681"/>
              <a:gd name="connsiteX1314" fmla="*/ 2162840 w 4729688"/>
              <a:gd name="connsiteY1314" fmla="*/ 558602 h 4729681"/>
              <a:gd name="connsiteX1315" fmla="*/ 2142266 w 4729688"/>
              <a:gd name="connsiteY1315" fmla="*/ 558602 h 4729681"/>
              <a:gd name="connsiteX1316" fmla="*/ 2142266 w 4729688"/>
              <a:gd name="connsiteY1316" fmla="*/ 281290 h 4729681"/>
              <a:gd name="connsiteX1317" fmla="*/ 2246274 w 4729688"/>
              <a:gd name="connsiteY1317" fmla="*/ 182327 h 4729681"/>
              <a:gd name="connsiteX1318" fmla="*/ 2364844 w 4729688"/>
              <a:gd name="connsiteY1318" fmla="*/ 97952 h 4729681"/>
              <a:gd name="connsiteX1319" fmla="*/ 97952 w 4729688"/>
              <a:gd name="connsiteY1319" fmla="*/ 2364839 h 4729681"/>
              <a:gd name="connsiteX1320" fmla="*/ 2364844 w 4729688"/>
              <a:gd name="connsiteY1320" fmla="*/ 4631729 h 4729681"/>
              <a:gd name="connsiteX1321" fmla="*/ 4631736 w 4729688"/>
              <a:gd name="connsiteY1321" fmla="*/ 2364839 h 4729681"/>
              <a:gd name="connsiteX1322" fmla="*/ 2364844 w 4729688"/>
              <a:gd name="connsiteY1322" fmla="*/ 97952 h 4729681"/>
              <a:gd name="connsiteX1323" fmla="*/ 2364844 w 4729688"/>
              <a:gd name="connsiteY1323" fmla="*/ 0 h 4729681"/>
              <a:gd name="connsiteX1324" fmla="*/ 4729688 w 4729688"/>
              <a:gd name="connsiteY1324" fmla="*/ 2364839 h 4729681"/>
              <a:gd name="connsiteX1325" fmla="*/ 2364844 w 4729688"/>
              <a:gd name="connsiteY1325" fmla="*/ 4729681 h 4729681"/>
              <a:gd name="connsiteX1326" fmla="*/ 0 w 4729688"/>
              <a:gd name="connsiteY1326" fmla="*/ 2364839 h 4729681"/>
              <a:gd name="connsiteX1327" fmla="*/ 2364844 w 4729688"/>
              <a:gd name="connsiteY1327" fmla="*/ 0 h 472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</a:cxnLst>
            <a:rect l="l" t="t" r="r" b="b"/>
            <a:pathLst>
              <a:path w="4729688" h="4729681">
                <a:moveTo>
                  <a:pt x="2566848" y="4165624"/>
                </a:moveTo>
                <a:lnTo>
                  <a:pt x="2587423" y="4165624"/>
                </a:lnTo>
                <a:lnTo>
                  <a:pt x="2587423" y="4442936"/>
                </a:lnTo>
                <a:cubicBezTo>
                  <a:pt x="2587423" y="4497591"/>
                  <a:pt x="2540857" y="4541898"/>
                  <a:pt x="2483414" y="4541898"/>
                </a:cubicBezTo>
                <a:cubicBezTo>
                  <a:pt x="2425972" y="4541898"/>
                  <a:pt x="2379406" y="4497591"/>
                  <a:pt x="2379406" y="4442936"/>
                </a:cubicBezTo>
                <a:lnTo>
                  <a:pt x="2379406" y="4292209"/>
                </a:lnTo>
                <a:lnTo>
                  <a:pt x="2399980" y="4292209"/>
                </a:lnTo>
                <a:lnTo>
                  <a:pt x="2399980" y="4442936"/>
                </a:lnTo>
                <a:cubicBezTo>
                  <a:pt x="2399980" y="4486779"/>
                  <a:pt x="2437335" y="4522322"/>
                  <a:pt x="2483414" y="4522322"/>
                </a:cubicBezTo>
                <a:cubicBezTo>
                  <a:pt x="2529493" y="4522322"/>
                  <a:pt x="2566848" y="4486779"/>
                  <a:pt x="2566848" y="4442936"/>
                </a:cubicBezTo>
                <a:close/>
                <a:moveTo>
                  <a:pt x="2246274" y="4165624"/>
                </a:moveTo>
                <a:cubicBezTo>
                  <a:pt x="2260635" y="4165624"/>
                  <a:pt x="2274316" y="4168393"/>
                  <a:pt x="2286759" y="4173401"/>
                </a:cubicBezTo>
                <a:lnTo>
                  <a:pt x="2298585" y="4180987"/>
                </a:lnTo>
                <a:lnTo>
                  <a:pt x="2310410" y="4173401"/>
                </a:lnTo>
                <a:cubicBezTo>
                  <a:pt x="2322853" y="4168393"/>
                  <a:pt x="2336534" y="4165624"/>
                  <a:pt x="2350895" y="4165624"/>
                </a:cubicBezTo>
                <a:cubicBezTo>
                  <a:pt x="2408337" y="4165624"/>
                  <a:pt x="2454903" y="4209931"/>
                  <a:pt x="2454903" y="4264587"/>
                </a:cubicBezTo>
                <a:lnTo>
                  <a:pt x="2454903" y="4415314"/>
                </a:lnTo>
                <a:lnTo>
                  <a:pt x="2434329" y="4415314"/>
                </a:lnTo>
                <a:lnTo>
                  <a:pt x="2434329" y="4264587"/>
                </a:lnTo>
                <a:cubicBezTo>
                  <a:pt x="2434329" y="4220743"/>
                  <a:pt x="2396974" y="4185201"/>
                  <a:pt x="2350895" y="4185201"/>
                </a:cubicBezTo>
                <a:cubicBezTo>
                  <a:pt x="2339375" y="4185201"/>
                  <a:pt x="2328401" y="4187422"/>
                  <a:pt x="2318419" y="4191439"/>
                </a:cubicBezTo>
                <a:lnTo>
                  <a:pt x="2316648" y="4192575"/>
                </a:lnTo>
                <a:lnTo>
                  <a:pt x="2319819" y="4194610"/>
                </a:lnTo>
                <a:cubicBezTo>
                  <a:pt x="2338642" y="4212518"/>
                  <a:pt x="2350283" y="4237259"/>
                  <a:pt x="2350283" y="4264587"/>
                </a:cubicBezTo>
                <a:lnTo>
                  <a:pt x="2350283" y="4415314"/>
                </a:lnTo>
                <a:lnTo>
                  <a:pt x="2329709" y="4415314"/>
                </a:lnTo>
                <a:lnTo>
                  <a:pt x="2329709" y="4264587"/>
                </a:lnTo>
                <a:cubicBezTo>
                  <a:pt x="2329709" y="4242665"/>
                  <a:pt x="2320370" y="4222819"/>
                  <a:pt x="2305271" y="4208452"/>
                </a:cubicBezTo>
                <a:lnTo>
                  <a:pt x="2298585" y="4204163"/>
                </a:lnTo>
                <a:lnTo>
                  <a:pt x="2291898" y="4208452"/>
                </a:lnTo>
                <a:cubicBezTo>
                  <a:pt x="2276800" y="4222819"/>
                  <a:pt x="2267461" y="4242665"/>
                  <a:pt x="2267461" y="4264587"/>
                </a:cubicBezTo>
                <a:lnTo>
                  <a:pt x="2267461" y="4541898"/>
                </a:lnTo>
                <a:lnTo>
                  <a:pt x="2246886" y="4541898"/>
                </a:lnTo>
                <a:lnTo>
                  <a:pt x="2246886" y="4264587"/>
                </a:lnTo>
                <a:cubicBezTo>
                  <a:pt x="2246886" y="4237259"/>
                  <a:pt x="2258528" y="4212518"/>
                  <a:pt x="2277350" y="4194610"/>
                </a:cubicBezTo>
                <a:lnTo>
                  <a:pt x="2280521" y="4192575"/>
                </a:lnTo>
                <a:lnTo>
                  <a:pt x="2278751" y="4191439"/>
                </a:lnTo>
                <a:cubicBezTo>
                  <a:pt x="2268769" y="4187422"/>
                  <a:pt x="2257794" y="4185201"/>
                  <a:pt x="2246274" y="4185201"/>
                </a:cubicBezTo>
                <a:cubicBezTo>
                  <a:pt x="2200195" y="4185201"/>
                  <a:pt x="2162840" y="4220743"/>
                  <a:pt x="2162840" y="4264587"/>
                </a:cubicBezTo>
                <a:lnTo>
                  <a:pt x="2162840" y="4541898"/>
                </a:lnTo>
                <a:lnTo>
                  <a:pt x="2142266" y="4541898"/>
                </a:lnTo>
                <a:lnTo>
                  <a:pt x="2142266" y="4264587"/>
                </a:lnTo>
                <a:cubicBezTo>
                  <a:pt x="2142266" y="4209931"/>
                  <a:pt x="2188832" y="4165624"/>
                  <a:pt x="2246274" y="4165624"/>
                </a:cubicBezTo>
                <a:close/>
                <a:moveTo>
                  <a:pt x="2093181" y="4156453"/>
                </a:moveTo>
                <a:lnTo>
                  <a:pt x="2113054" y="4161778"/>
                </a:lnTo>
                <a:lnTo>
                  <a:pt x="2041281" y="4429641"/>
                </a:lnTo>
                <a:cubicBezTo>
                  <a:pt x="2027135" y="4482434"/>
                  <a:pt x="1970688" y="4513179"/>
                  <a:pt x="1915203" y="4498312"/>
                </a:cubicBezTo>
                <a:cubicBezTo>
                  <a:pt x="1859717" y="4483445"/>
                  <a:pt x="1826205" y="4428595"/>
                  <a:pt x="1840351" y="4375802"/>
                </a:cubicBezTo>
                <a:lnTo>
                  <a:pt x="1879362" y="4230211"/>
                </a:lnTo>
                <a:lnTo>
                  <a:pt x="1899236" y="4235536"/>
                </a:lnTo>
                <a:lnTo>
                  <a:pt x="1860225" y="4381127"/>
                </a:lnTo>
                <a:cubicBezTo>
                  <a:pt x="1848877" y="4423477"/>
                  <a:pt x="1875760" y="4467476"/>
                  <a:pt x="1920269" y="4479403"/>
                </a:cubicBezTo>
                <a:cubicBezTo>
                  <a:pt x="1964778" y="4491329"/>
                  <a:pt x="2010060" y="4466665"/>
                  <a:pt x="2021407" y="4424316"/>
                </a:cubicBezTo>
                <a:close/>
                <a:moveTo>
                  <a:pt x="2859270" y="4104815"/>
                </a:moveTo>
                <a:cubicBezTo>
                  <a:pt x="2899217" y="4109665"/>
                  <a:pt x="2933621" y="4136857"/>
                  <a:pt x="2944230" y="4176452"/>
                </a:cubicBezTo>
                <a:lnTo>
                  <a:pt x="2983241" y="4322043"/>
                </a:lnTo>
                <a:lnTo>
                  <a:pt x="2963368" y="4327368"/>
                </a:lnTo>
                <a:lnTo>
                  <a:pt x="2924357" y="4181777"/>
                </a:lnTo>
                <a:cubicBezTo>
                  <a:pt x="2913009" y="4139428"/>
                  <a:pt x="2867728" y="4114764"/>
                  <a:pt x="2823218" y="4126690"/>
                </a:cubicBezTo>
                <a:cubicBezTo>
                  <a:pt x="2812091" y="4129672"/>
                  <a:pt x="2802066" y="4134658"/>
                  <a:pt x="2793463" y="4141122"/>
                </a:cubicBezTo>
                <a:lnTo>
                  <a:pt x="2792047" y="4142677"/>
                </a:lnTo>
                <a:lnTo>
                  <a:pt x="2795637" y="4143822"/>
                </a:lnTo>
                <a:cubicBezTo>
                  <a:pt x="2818453" y="4156249"/>
                  <a:pt x="2836101" y="4177133"/>
                  <a:pt x="2843174" y="4203530"/>
                </a:cubicBezTo>
                <a:lnTo>
                  <a:pt x="2882185" y="4349121"/>
                </a:lnTo>
                <a:lnTo>
                  <a:pt x="2862312" y="4354446"/>
                </a:lnTo>
                <a:lnTo>
                  <a:pt x="2823301" y="4208855"/>
                </a:lnTo>
                <a:cubicBezTo>
                  <a:pt x="2817627" y="4187680"/>
                  <a:pt x="2803470" y="4170927"/>
                  <a:pt x="2785167" y="4160958"/>
                </a:cubicBezTo>
                <a:lnTo>
                  <a:pt x="2777598" y="4158545"/>
                </a:lnTo>
                <a:lnTo>
                  <a:pt x="2772250" y="4164420"/>
                </a:lnTo>
                <a:cubicBezTo>
                  <a:pt x="2761384" y="4182204"/>
                  <a:pt x="2757500" y="4203791"/>
                  <a:pt x="2763174" y="4224966"/>
                </a:cubicBezTo>
                <a:lnTo>
                  <a:pt x="2834947" y="4492828"/>
                </a:lnTo>
                <a:lnTo>
                  <a:pt x="2815074" y="4498153"/>
                </a:lnTo>
                <a:lnTo>
                  <a:pt x="2743301" y="4230291"/>
                </a:lnTo>
                <a:cubicBezTo>
                  <a:pt x="2736228" y="4203895"/>
                  <a:pt x="2741069" y="4176984"/>
                  <a:pt x="2754615" y="4154814"/>
                </a:cubicBezTo>
                <a:lnTo>
                  <a:pt x="2757151" y="4152028"/>
                </a:lnTo>
                <a:lnTo>
                  <a:pt x="2755147" y="4151389"/>
                </a:lnTo>
                <a:cubicBezTo>
                  <a:pt x="2744466" y="4150092"/>
                  <a:pt x="2733290" y="4150787"/>
                  <a:pt x="2722163" y="4153768"/>
                </a:cubicBezTo>
                <a:cubicBezTo>
                  <a:pt x="2677654" y="4165694"/>
                  <a:pt x="2650771" y="4209694"/>
                  <a:pt x="2662118" y="4252044"/>
                </a:cubicBezTo>
                <a:lnTo>
                  <a:pt x="2733892" y="4519906"/>
                </a:lnTo>
                <a:lnTo>
                  <a:pt x="2714018" y="4525231"/>
                </a:lnTo>
                <a:lnTo>
                  <a:pt x="2642245" y="4257369"/>
                </a:lnTo>
                <a:cubicBezTo>
                  <a:pt x="2628099" y="4204576"/>
                  <a:pt x="2661611" y="4149726"/>
                  <a:pt x="2717096" y="4134859"/>
                </a:cubicBezTo>
                <a:cubicBezTo>
                  <a:pt x="2730968" y="4131142"/>
                  <a:pt x="2744899" y="4130276"/>
                  <a:pt x="2758214" y="4131893"/>
                </a:cubicBezTo>
                <a:lnTo>
                  <a:pt x="2771600" y="4136160"/>
                </a:lnTo>
                <a:lnTo>
                  <a:pt x="2781059" y="4125772"/>
                </a:lnTo>
                <a:cubicBezTo>
                  <a:pt x="2791782" y="4117714"/>
                  <a:pt x="2804281" y="4111498"/>
                  <a:pt x="2818152" y="4107781"/>
                </a:cubicBezTo>
                <a:cubicBezTo>
                  <a:pt x="2832023" y="4104064"/>
                  <a:pt x="2845954" y="4103198"/>
                  <a:pt x="2859270" y="4104815"/>
                </a:cubicBezTo>
                <a:close/>
                <a:moveTo>
                  <a:pt x="1742412" y="4070517"/>
                </a:moveTo>
                <a:cubicBezTo>
                  <a:pt x="1755727" y="4068900"/>
                  <a:pt x="1769659" y="4069766"/>
                  <a:pt x="1783530" y="4073483"/>
                </a:cubicBezTo>
                <a:cubicBezTo>
                  <a:pt x="1797401" y="4077200"/>
                  <a:pt x="1809899" y="4083415"/>
                  <a:pt x="1820622" y="4091473"/>
                </a:cubicBezTo>
                <a:lnTo>
                  <a:pt x="1830081" y="4101861"/>
                </a:lnTo>
                <a:lnTo>
                  <a:pt x="1843467" y="4097594"/>
                </a:lnTo>
                <a:cubicBezTo>
                  <a:pt x="1856783" y="4095977"/>
                  <a:pt x="1870715" y="4096844"/>
                  <a:pt x="1884586" y="4100560"/>
                </a:cubicBezTo>
                <a:cubicBezTo>
                  <a:pt x="1940071" y="4115428"/>
                  <a:pt x="1973583" y="4170277"/>
                  <a:pt x="1959437" y="4223070"/>
                </a:cubicBezTo>
                <a:lnTo>
                  <a:pt x="1920426" y="4368661"/>
                </a:lnTo>
                <a:lnTo>
                  <a:pt x="1900552" y="4363336"/>
                </a:lnTo>
                <a:lnTo>
                  <a:pt x="1939563" y="4217745"/>
                </a:lnTo>
                <a:cubicBezTo>
                  <a:pt x="1950911" y="4175396"/>
                  <a:pt x="1924028" y="4131396"/>
                  <a:pt x="1879519" y="4119470"/>
                </a:cubicBezTo>
                <a:cubicBezTo>
                  <a:pt x="1868392" y="4116488"/>
                  <a:pt x="1857216" y="4115794"/>
                  <a:pt x="1846535" y="4117090"/>
                </a:cubicBezTo>
                <a:lnTo>
                  <a:pt x="1844530" y="4117729"/>
                </a:lnTo>
                <a:lnTo>
                  <a:pt x="1847067" y="4120515"/>
                </a:lnTo>
                <a:cubicBezTo>
                  <a:pt x="1860613" y="4142685"/>
                  <a:pt x="1865454" y="4169596"/>
                  <a:pt x="1858381" y="4195993"/>
                </a:cubicBezTo>
                <a:lnTo>
                  <a:pt x="1819370" y="4341583"/>
                </a:lnTo>
                <a:lnTo>
                  <a:pt x="1799497" y="4336258"/>
                </a:lnTo>
                <a:lnTo>
                  <a:pt x="1838508" y="4190668"/>
                </a:lnTo>
                <a:cubicBezTo>
                  <a:pt x="1844182" y="4169493"/>
                  <a:pt x="1840298" y="4147905"/>
                  <a:pt x="1829432" y="4130121"/>
                </a:cubicBezTo>
                <a:lnTo>
                  <a:pt x="1824083" y="4124247"/>
                </a:lnTo>
                <a:lnTo>
                  <a:pt x="1816514" y="4126660"/>
                </a:lnTo>
                <a:cubicBezTo>
                  <a:pt x="1798212" y="4136629"/>
                  <a:pt x="1784055" y="4153382"/>
                  <a:pt x="1778381" y="4174557"/>
                </a:cubicBezTo>
                <a:lnTo>
                  <a:pt x="1706608" y="4442419"/>
                </a:lnTo>
                <a:lnTo>
                  <a:pt x="1686734" y="4437094"/>
                </a:lnTo>
                <a:lnTo>
                  <a:pt x="1758508" y="4169232"/>
                </a:lnTo>
                <a:cubicBezTo>
                  <a:pt x="1765581" y="4142835"/>
                  <a:pt x="1783229" y="4121950"/>
                  <a:pt x="1806044" y="4109524"/>
                </a:cubicBezTo>
                <a:lnTo>
                  <a:pt x="1809635" y="4108379"/>
                </a:lnTo>
                <a:lnTo>
                  <a:pt x="1808218" y="4106824"/>
                </a:lnTo>
                <a:cubicBezTo>
                  <a:pt x="1799616" y="4100360"/>
                  <a:pt x="1789590" y="4095373"/>
                  <a:pt x="1778463" y="4092392"/>
                </a:cubicBezTo>
                <a:cubicBezTo>
                  <a:pt x="1733954" y="4080466"/>
                  <a:pt x="1688673" y="4105129"/>
                  <a:pt x="1677325" y="4147479"/>
                </a:cubicBezTo>
                <a:lnTo>
                  <a:pt x="1605552" y="4415341"/>
                </a:lnTo>
                <a:lnTo>
                  <a:pt x="1585678" y="4410016"/>
                </a:lnTo>
                <a:lnTo>
                  <a:pt x="1657452" y="4142154"/>
                </a:lnTo>
                <a:cubicBezTo>
                  <a:pt x="1668061" y="4102559"/>
                  <a:pt x="1702465" y="4075366"/>
                  <a:pt x="1742412" y="4070517"/>
                </a:cubicBezTo>
                <a:close/>
                <a:moveTo>
                  <a:pt x="3046620" y="4046563"/>
                </a:moveTo>
                <a:lnTo>
                  <a:pt x="3118394" y="4314426"/>
                </a:lnTo>
                <a:cubicBezTo>
                  <a:pt x="3132540" y="4367219"/>
                  <a:pt x="3099028" y="4422068"/>
                  <a:pt x="3043543" y="4436935"/>
                </a:cubicBezTo>
                <a:cubicBezTo>
                  <a:pt x="2988058" y="4451803"/>
                  <a:pt x="2931611" y="4421058"/>
                  <a:pt x="2917465" y="4368264"/>
                </a:cubicBezTo>
                <a:lnTo>
                  <a:pt x="2878454" y="4222674"/>
                </a:lnTo>
                <a:lnTo>
                  <a:pt x="2898327" y="4217349"/>
                </a:lnTo>
                <a:lnTo>
                  <a:pt x="2937338" y="4362939"/>
                </a:lnTo>
                <a:cubicBezTo>
                  <a:pt x="2948686" y="4405289"/>
                  <a:pt x="2993967" y="4429952"/>
                  <a:pt x="3038476" y="4418026"/>
                </a:cubicBezTo>
                <a:cubicBezTo>
                  <a:pt x="3082985" y="4406100"/>
                  <a:pt x="3109868" y="4362100"/>
                  <a:pt x="3098520" y="4319751"/>
                </a:cubicBezTo>
                <a:lnTo>
                  <a:pt x="3026747" y="4051888"/>
                </a:lnTo>
                <a:close/>
                <a:moveTo>
                  <a:pt x="1638027" y="4025001"/>
                </a:moveTo>
                <a:lnTo>
                  <a:pt x="1655845" y="4035288"/>
                </a:lnTo>
                <a:lnTo>
                  <a:pt x="1517190" y="4275447"/>
                </a:lnTo>
                <a:cubicBezTo>
                  <a:pt x="1489862" y="4322780"/>
                  <a:pt x="1427381" y="4337868"/>
                  <a:pt x="1377634" y="4309147"/>
                </a:cubicBezTo>
                <a:cubicBezTo>
                  <a:pt x="1327888" y="4280425"/>
                  <a:pt x="1309714" y="4218771"/>
                  <a:pt x="1337041" y="4171438"/>
                </a:cubicBezTo>
                <a:lnTo>
                  <a:pt x="1412405" y="4040905"/>
                </a:lnTo>
                <a:lnTo>
                  <a:pt x="1430223" y="4051192"/>
                </a:lnTo>
                <a:lnTo>
                  <a:pt x="1354859" y="4181725"/>
                </a:lnTo>
                <a:cubicBezTo>
                  <a:pt x="1332938" y="4219695"/>
                  <a:pt x="1347517" y="4269153"/>
                  <a:pt x="1387422" y="4292193"/>
                </a:cubicBezTo>
                <a:cubicBezTo>
                  <a:pt x="1427328" y="4315233"/>
                  <a:pt x="1477450" y="4303129"/>
                  <a:pt x="1499372" y="4265160"/>
                </a:cubicBezTo>
                <a:close/>
                <a:moveTo>
                  <a:pt x="3323113" y="3917465"/>
                </a:moveTo>
                <a:cubicBezTo>
                  <a:pt x="3352207" y="3921626"/>
                  <a:pt x="3378702" y="3938048"/>
                  <a:pt x="3394074" y="3964673"/>
                </a:cubicBezTo>
                <a:lnTo>
                  <a:pt x="3469437" y="4095206"/>
                </a:lnTo>
                <a:lnTo>
                  <a:pt x="3451619" y="4105494"/>
                </a:lnTo>
                <a:lnTo>
                  <a:pt x="3376256" y="3974961"/>
                </a:lnTo>
                <a:cubicBezTo>
                  <a:pt x="3354334" y="3936991"/>
                  <a:pt x="3304212" y="3924887"/>
                  <a:pt x="3264307" y="3947927"/>
                </a:cubicBezTo>
                <a:cubicBezTo>
                  <a:pt x="3254330" y="3953687"/>
                  <a:pt x="3245937" y="3961098"/>
                  <a:pt x="3239301" y="3969568"/>
                </a:cubicBezTo>
                <a:lnTo>
                  <a:pt x="3238335" y="3971437"/>
                </a:lnTo>
                <a:lnTo>
                  <a:pt x="3242099" y="3971613"/>
                </a:lnTo>
                <a:cubicBezTo>
                  <a:pt x="3267354" y="3977712"/>
                  <a:pt x="3289806" y="3993317"/>
                  <a:pt x="3303470" y="4016984"/>
                </a:cubicBezTo>
                <a:lnTo>
                  <a:pt x="3378833" y="4147517"/>
                </a:lnTo>
                <a:lnTo>
                  <a:pt x="3361015" y="4157804"/>
                </a:lnTo>
                <a:lnTo>
                  <a:pt x="3285652" y="4027271"/>
                </a:lnTo>
                <a:cubicBezTo>
                  <a:pt x="3274691" y="4008286"/>
                  <a:pt x="3256680" y="3995768"/>
                  <a:pt x="3236421" y="3990876"/>
                </a:cubicBezTo>
                <a:lnTo>
                  <a:pt x="3228486" y="3990504"/>
                </a:lnTo>
                <a:lnTo>
                  <a:pt x="3224840" y="3997562"/>
                </a:lnTo>
                <a:cubicBezTo>
                  <a:pt x="3218947" y="4017553"/>
                  <a:pt x="3220783" y="4039410"/>
                  <a:pt x="3231744" y="4058395"/>
                </a:cubicBezTo>
                <a:lnTo>
                  <a:pt x="3370399" y="4298553"/>
                </a:lnTo>
                <a:lnTo>
                  <a:pt x="3352581" y="4308841"/>
                </a:lnTo>
                <a:lnTo>
                  <a:pt x="3213926" y="4068682"/>
                </a:lnTo>
                <a:cubicBezTo>
                  <a:pt x="3200262" y="4045015"/>
                  <a:pt x="3197973" y="4017769"/>
                  <a:pt x="3205319" y="3992848"/>
                </a:cubicBezTo>
                <a:lnTo>
                  <a:pt x="3207049" y="3989500"/>
                </a:lnTo>
                <a:lnTo>
                  <a:pt x="3204947" y="3989402"/>
                </a:lnTo>
                <a:cubicBezTo>
                  <a:pt x="3194294" y="3990914"/>
                  <a:pt x="3183679" y="3994477"/>
                  <a:pt x="3173703" y="4000237"/>
                </a:cubicBezTo>
                <a:cubicBezTo>
                  <a:pt x="3133797" y="4023277"/>
                  <a:pt x="3119218" y="4072735"/>
                  <a:pt x="3141140" y="4110705"/>
                </a:cubicBezTo>
                <a:lnTo>
                  <a:pt x="3279795" y="4350864"/>
                </a:lnTo>
                <a:lnTo>
                  <a:pt x="3261977" y="4361151"/>
                </a:lnTo>
                <a:lnTo>
                  <a:pt x="3123322" y="4120992"/>
                </a:lnTo>
                <a:cubicBezTo>
                  <a:pt x="3095994" y="4073659"/>
                  <a:pt x="3114168" y="4012005"/>
                  <a:pt x="3163914" y="3983284"/>
                </a:cubicBezTo>
                <a:cubicBezTo>
                  <a:pt x="3176351" y="3976103"/>
                  <a:pt x="3189584" y="3971661"/>
                  <a:pt x="3202864" y="3969777"/>
                </a:cubicBezTo>
                <a:lnTo>
                  <a:pt x="3216898" y="3970434"/>
                </a:lnTo>
                <a:lnTo>
                  <a:pt x="3223346" y="3957951"/>
                </a:lnTo>
                <a:cubicBezTo>
                  <a:pt x="3231618" y="3947392"/>
                  <a:pt x="3242082" y="3938154"/>
                  <a:pt x="3254518" y="3930974"/>
                </a:cubicBezTo>
                <a:cubicBezTo>
                  <a:pt x="3266955" y="3923793"/>
                  <a:pt x="3280187" y="3919351"/>
                  <a:pt x="3293468" y="3917466"/>
                </a:cubicBezTo>
                <a:cubicBezTo>
                  <a:pt x="3303428" y="3916053"/>
                  <a:pt x="3313415" y="3916078"/>
                  <a:pt x="3323113" y="3917465"/>
                </a:cubicBezTo>
                <a:close/>
                <a:moveTo>
                  <a:pt x="1291808" y="3851205"/>
                </a:moveTo>
                <a:cubicBezTo>
                  <a:pt x="1301506" y="3849818"/>
                  <a:pt x="1311493" y="3849793"/>
                  <a:pt x="1321453" y="3851207"/>
                </a:cubicBezTo>
                <a:cubicBezTo>
                  <a:pt x="1334733" y="3853091"/>
                  <a:pt x="1347966" y="3857534"/>
                  <a:pt x="1360402" y="3864714"/>
                </a:cubicBezTo>
                <a:cubicBezTo>
                  <a:pt x="1372839" y="3871894"/>
                  <a:pt x="1383302" y="3881133"/>
                  <a:pt x="1391574" y="3891692"/>
                </a:cubicBezTo>
                <a:lnTo>
                  <a:pt x="1398023" y="3904174"/>
                </a:lnTo>
                <a:lnTo>
                  <a:pt x="1412057" y="3903517"/>
                </a:lnTo>
                <a:cubicBezTo>
                  <a:pt x="1425337" y="3905401"/>
                  <a:pt x="1438570" y="3909844"/>
                  <a:pt x="1451006" y="3917024"/>
                </a:cubicBezTo>
                <a:cubicBezTo>
                  <a:pt x="1500753" y="3945745"/>
                  <a:pt x="1518927" y="4007399"/>
                  <a:pt x="1491599" y="4054733"/>
                </a:cubicBezTo>
                <a:lnTo>
                  <a:pt x="1416236" y="4185266"/>
                </a:lnTo>
                <a:lnTo>
                  <a:pt x="1398418" y="4174978"/>
                </a:lnTo>
                <a:lnTo>
                  <a:pt x="1473781" y="4044445"/>
                </a:lnTo>
                <a:cubicBezTo>
                  <a:pt x="1495703" y="4006476"/>
                  <a:pt x="1481124" y="3957017"/>
                  <a:pt x="1441218" y="3933978"/>
                </a:cubicBezTo>
                <a:cubicBezTo>
                  <a:pt x="1431242" y="3928218"/>
                  <a:pt x="1420627" y="3924655"/>
                  <a:pt x="1409973" y="3923142"/>
                </a:cubicBezTo>
                <a:lnTo>
                  <a:pt x="1407872" y="3923241"/>
                </a:lnTo>
                <a:lnTo>
                  <a:pt x="1409601" y="3926589"/>
                </a:lnTo>
                <a:cubicBezTo>
                  <a:pt x="1416948" y="3951509"/>
                  <a:pt x="1414659" y="3978756"/>
                  <a:pt x="1400995" y="4002422"/>
                </a:cubicBezTo>
                <a:lnTo>
                  <a:pt x="1325632" y="4132955"/>
                </a:lnTo>
                <a:lnTo>
                  <a:pt x="1307814" y="4122668"/>
                </a:lnTo>
                <a:lnTo>
                  <a:pt x="1383177" y="3992135"/>
                </a:lnTo>
                <a:cubicBezTo>
                  <a:pt x="1394138" y="3973150"/>
                  <a:pt x="1395974" y="3951293"/>
                  <a:pt x="1390081" y="3931303"/>
                </a:cubicBezTo>
                <a:lnTo>
                  <a:pt x="1386435" y="3924244"/>
                </a:lnTo>
                <a:lnTo>
                  <a:pt x="1378500" y="3924616"/>
                </a:lnTo>
                <a:cubicBezTo>
                  <a:pt x="1358241" y="3929508"/>
                  <a:pt x="1340230" y="3942026"/>
                  <a:pt x="1329269" y="3961011"/>
                </a:cubicBezTo>
                <a:lnTo>
                  <a:pt x="1190613" y="4201170"/>
                </a:lnTo>
                <a:lnTo>
                  <a:pt x="1172795" y="4190883"/>
                </a:lnTo>
                <a:lnTo>
                  <a:pt x="1311451" y="3950724"/>
                </a:lnTo>
                <a:cubicBezTo>
                  <a:pt x="1325115" y="3927057"/>
                  <a:pt x="1347567" y="3911452"/>
                  <a:pt x="1372822" y="3905354"/>
                </a:cubicBezTo>
                <a:lnTo>
                  <a:pt x="1376586" y="3905177"/>
                </a:lnTo>
                <a:lnTo>
                  <a:pt x="1375620" y="3903308"/>
                </a:lnTo>
                <a:cubicBezTo>
                  <a:pt x="1368984" y="3894839"/>
                  <a:pt x="1360590" y="3887427"/>
                  <a:pt x="1350614" y="3881667"/>
                </a:cubicBezTo>
                <a:cubicBezTo>
                  <a:pt x="1310708" y="3858628"/>
                  <a:pt x="1260587" y="3870731"/>
                  <a:pt x="1238665" y="3908701"/>
                </a:cubicBezTo>
                <a:lnTo>
                  <a:pt x="1100009" y="4148860"/>
                </a:lnTo>
                <a:lnTo>
                  <a:pt x="1082191" y="4138572"/>
                </a:lnTo>
                <a:lnTo>
                  <a:pt x="1220847" y="3898414"/>
                </a:lnTo>
                <a:cubicBezTo>
                  <a:pt x="1236219" y="3871789"/>
                  <a:pt x="1262713" y="3855367"/>
                  <a:pt x="1291808" y="3851205"/>
                </a:cubicBezTo>
                <a:close/>
                <a:moveTo>
                  <a:pt x="3459358" y="3812710"/>
                </a:moveTo>
                <a:lnTo>
                  <a:pt x="3598013" y="4052868"/>
                </a:lnTo>
                <a:cubicBezTo>
                  <a:pt x="3625341" y="4100201"/>
                  <a:pt x="3607167" y="4161856"/>
                  <a:pt x="3557421" y="4190577"/>
                </a:cubicBezTo>
                <a:cubicBezTo>
                  <a:pt x="3507674" y="4219298"/>
                  <a:pt x="3445193" y="4204210"/>
                  <a:pt x="3417865" y="4156877"/>
                </a:cubicBezTo>
                <a:lnTo>
                  <a:pt x="3342502" y="4026344"/>
                </a:lnTo>
                <a:lnTo>
                  <a:pt x="3360320" y="4016057"/>
                </a:lnTo>
                <a:lnTo>
                  <a:pt x="3435683" y="4146590"/>
                </a:lnTo>
                <a:cubicBezTo>
                  <a:pt x="3457605" y="4184559"/>
                  <a:pt x="3507727" y="4196663"/>
                  <a:pt x="3547632" y="4173623"/>
                </a:cubicBezTo>
                <a:cubicBezTo>
                  <a:pt x="3587538" y="4150584"/>
                  <a:pt x="3602117" y="4101125"/>
                  <a:pt x="3580195" y="4063156"/>
                </a:cubicBezTo>
                <a:lnTo>
                  <a:pt x="3441540" y="3822997"/>
                </a:lnTo>
                <a:close/>
                <a:moveTo>
                  <a:pt x="1010355" y="3737193"/>
                </a:moveTo>
                <a:lnTo>
                  <a:pt x="1024903" y="3751741"/>
                </a:lnTo>
                <a:lnTo>
                  <a:pt x="918323" y="3858321"/>
                </a:lnTo>
                <a:cubicBezTo>
                  <a:pt x="887321" y="3889323"/>
                  <a:pt x="888602" y="3940869"/>
                  <a:pt x="921185" y="3973452"/>
                </a:cubicBezTo>
                <a:cubicBezTo>
                  <a:pt x="953768" y="4006035"/>
                  <a:pt x="1005315" y="4007317"/>
                  <a:pt x="1036317" y="3976315"/>
                </a:cubicBezTo>
                <a:lnTo>
                  <a:pt x="1232406" y="3780226"/>
                </a:lnTo>
                <a:lnTo>
                  <a:pt x="1246954" y="3794774"/>
                </a:lnTo>
                <a:lnTo>
                  <a:pt x="1050865" y="3990863"/>
                </a:lnTo>
                <a:cubicBezTo>
                  <a:pt x="1012218" y="4029510"/>
                  <a:pt x="947961" y="4027913"/>
                  <a:pt x="907343" y="3987295"/>
                </a:cubicBezTo>
                <a:cubicBezTo>
                  <a:pt x="866725" y="3946677"/>
                  <a:pt x="865127" y="3882420"/>
                  <a:pt x="903775" y="3843772"/>
                </a:cubicBezTo>
                <a:close/>
                <a:moveTo>
                  <a:pt x="3702756" y="3615743"/>
                </a:moveTo>
                <a:cubicBezTo>
                  <a:pt x="3728729" y="3615097"/>
                  <a:pt x="3754455" y="3624359"/>
                  <a:pt x="3773778" y="3643683"/>
                </a:cubicBezTo>
                <a:lnTo>
                  <a:pt x="3880358" y="3750263"/>
                </a:lnTo>
                <a:lnTo>
                  <a:pt x="3865810" y="3764811"/>
                </a:lnTo>
                <a:lnTo>
                  <a:pt x="3759230" y="3658231"/>
                </a:lnTo>
                <a:cubicBezTo>
                  <a:pt x="3728228" y="3627229"/>
                  <a:pt x="3676681" y="3628511"/>
                  <a:pt x="3644098" y="3661094"/>
                </a:cubicBezTo>
                <a:cubicBezTo>
                  <a:pt x="3635953" y="3669239"/>
                  <a:pt x="3629763" y="3678570"/>
                  <a:pt x="3625546" y="3688469"/>
                </a:cubicBezTo>
                <a:lnTo>
                  <a:pt x="3625097" y="3690524"/>
                </a:lnTo>
                <a:lnTo>
                  <a:pt x="3628778" y="3689721"/>
                </a:lnTo>
                <a:cubicBezTo>
                  <a:pt x="3654751" y="3689075"/>
                  <a:pt x="3680477" y="3698337"/>
                  <a:pt x="3699800" y="3717661"/>
                </a:cubicBezTo>
                <a:lnTo>
                  <a:pt x="3806380" y="3824241"/>
                </a:lnTo>
                <a:lnTo>
                  <a:pt x="3791832" y="3838789"/>
                </a:lnTo>
                <a:lnTo>
                  <a:pt x="3685252" y="3732209"/>
                </a:lnTo>
                <a:cubicBezTo>
                  <a:pt x="3669751" y="3716708"/>
                  <a:pt x="3649114" y="3709278"/>
                  <a:pt x="3628279" y="3709796"/>
                </a:cubicBezTo>
                <a:lnTo>
                  <a:pt x="3620518" y="3711491"/>
                </a:lnTo>
                <a:lnTo>
                  <a:pt x="3618823" y="3719252"/>
                </a:lnTo>
                <a:cubicBezTo>
                  <a:pt x="3618305" y="3740087"/>
                  <a:pt x="3625735" y="3760724"/>
                  <a:pt x="3641236" y="3776225"/>
                </a:cubicBezTo>
                <a:lnTo>
                  <a:pt x="3837325" y="3972314"/>
                </a:lnTo>
                <a:lnTo>
                  <a:pt x="3822777" y="3986862"/>
                </a:lnTo>
                <a:lnTo>
                  <a:pt x="3626688" y="3790773"/>
                </a:lnTo>
                <a:cubicBezTo>
                  <a:pt x="3607364" y="3771450"/>
                  <a:pt x="3598101" y="3745724"/>
                  <a:pt x="3598747" y="3719751"/>
                </a:cubicBezTo>
                <a:lnTo>
                  <a:pt x="3599551" y="3716070"/>
                </a:lnTo>
                <a:lnTo>
                  <a:pt x="3597496" y="3716519"/>
                </a:lnTo>
                <a:cubicBezTo>
                  <a:pt x="3587597" y="3720736"/>
                  <a:pt x="3578266" y="3726926"/>
                  <a:pt x="3570120" y="3735071"/>
                </a:cubicBezTo>
                <a:cubicBezTo>
                  <a:pt x="3537538" y="3767654"/>
                  <a:pt x="3536256" y="3819201"/>
                  <a:pt x="3567258" y="3850203"/>
                </a:cubicBezTo>
                <a:lnTo>
                  <a:pt x="3763347" y="4046292"/>
                </a:lnTo>
                <a:lnTo>
                  <a:pt x="3748799" y="4060840"/>
                </a:lnTo>
                <a:lnTo>
                  <a:pt x="3552710" y="3864751"/>
                </a:lnTo>
                <a:cubicBezTo>
                  <a:pt x="3514063" y="3826104"/>
                  <a:pt x="3515660" y="3761847"/>
                  <a:pt x="3556278" y="3721229"/>
                </a:cubicBezTo>
                <a:cubicBezTo>
                  <a:pt x="3566433" y="3711074"/>
                  <a:pt x="3578064" y="3703359"/>
                  <a:pt x="3590404" y="3698101"/>
                </a:cubicBezTo>
                <a:lnTo>
                  <a:pt x="3604130" y="3695103"/>
                </a:lnTo>
                <a:lnTo>
                  <a:pt x="3607128" y="3681377"/>
                </a:lnTo>
                <a:cubicBezTo>
                  <a:pt x="3612385" y="3669037"/>
                  <a:pt x="3620102" y="3657405"/>
                  <a:pt x="3630256" y="3647251"/>
                </a:cubicBezTo>
                <a:cubicBezTo>
                  <a:pt x="3650565" y="3626942"/>
                  <a:pt x="3676784" y="3616388"/>
                  <a:pt x="3702756" y="3615743"/>
                </a:cubicBezTo>
                <a:close/>
                <a:moveTo>
                  <a:pt x="2940691" y="3595112"/>
                </a:moveTo>
                <a:lnTo>
                  <a:pt x="2995012" y="3688770"/>
                </a:lnTo>
                <a:lnTo>
                  <a:pt x="3049334" y="3595112"/>
                </a:lnTo>
                <a:close/>
                <a:moveTo>
                  <a:pt x="1696091" y="3595112"/>
                </a:moveTo>
                <a:lnTo>
                  <a:pt x="1750412" y="3688770"/>
                </a:lnTo>
                <a:lnTo>
                  <a:pt x="1804734" y="3595112"/>
                </a:lnTo>
                <a:close/>
                <a:moveTo>
                  <a:pt x="933226" y="3522037"/>
                </a:moveTo>
                <a:cubicBezTo>
                  <a:pt x="959198" y="3522683"/>
                  <a:pt x="985417" y="3533237"/>
                  <a:pt x="1005726" y="3553546"/>
                </a:cubicBezTo>
                <a:cubicBezTo>
                  <a:pt x="1015880" y="3563700"/>
                  <a:pt x="1023596" y="3575332"/>
                  <a:pt x="1028853" y="3587672"/>
                </a:cubicBezTo>
                <a:lnTo>
                  <a:pt x="1031851" y="3601398"/>
                </a:lnTo>
                <a:lnTo>
                  <a:pt x="1045577" y="3604396"/>
                </a:lnTo>
                <a:cubicBezTo>
                  <a:pt x="1057917" y="3609653"/>
                  <a:pt x="1069549" y="3617369"/>
                  <a:pt x="1079703" y="3627524"/>
                </a:cubicBezTo>
                <a:cubicBezTo>
                  <a:pt x="1120321" y="3668142"/>
                  <a:pt x="1121919" y="3732399"/>
                  <a:pt x="1083272" y="3771046"/>
                </a:cubicBezTo>
                <a:lnTo>
                  <a:pt x="976692" y="3877626"/>
                </a:lnTo>
                <a:lnTo>
                  <a:pt x="962143" y="3863077"/>
                </a:lnTo>
                <a:lnTo>
                  <a:pt x="1068723" y="3756498"/>
                </a:lnTo>
                <a:cubicBezTo>
                  <a:pt x="1099725" y="3725495"/>
                  <a:pt x="1098444" y="3673949"/>
                  <a:pt x="1065861" y="3641366"/>
                </a:cubicBezTo>
                <a:cubicBezTo>
                  <a:pt x="1057715" y="3633220"/>
                  <a:pt x="1048384" y="3627031"/>
                  <a:pt x="1038485" y="3622813"/>
                </a:cubicBezTo>
                <a:lnTo>
                  <a:pt x="1036430" y="3622364"/>
                </a:lnTo>
                <a:lnTo>
                  <a:pt x="1037234" y="3626046"/>
                </a:lnTo>
                <a:cubicBezTo>
                  <a:pt x="1037880" y="3652018"/>
                  <a:pt x="1028617" y="3677744"/>
                  <a:pt x="1009294" y="3697068"/>
                </a:cubicBezTo>
                <a:lnTo>
                  <a:pt x="902714" y="3803648"/>
                </a:lnTo>
                <a:lnTo>
                  <a:pt x="888165" y="3789100"/>
                </a:lnTo>
                <a:lnTo>
                  <a:pt x="994745" y="3682520"/>
                </a:lnTo>
                <a:cubicBezTo>
                  <a:pt x="1010246" y="3667019"/>
                  <a:pt x="1017677" y="3646382"/>
                  <a:pt x="1017158" y="3625547"/>
                </a:cubicBezTo>
                <a:lnTo>
                  <a:pt x="1015464" y="3617786"/>
                </a:lnTo>
                <a:lnTo>
                  <a:pt x="1007702" y="3616091"/>
                </a:lnTo>
                <a:cubicBezTo>
                  <a:pt x="986868" y="3615573"/>
                  <a:pt x="966230" y="3623003"/>
                  <a:pt x="950730" y="3638504"/>
                </a:cubicBezTo>
                <a:lnTo>
                  <a:pt x="754641" y="3834593"/>
                </a:lnTo>
                <a:lnTo>
                  <a:pt x="740092" y="3820044"/>
                </a:lnTo>
                <a:lnTo>
                  <a:pt x="936181" y="3623955"/>
                </a:lnTo>
                <a:cubicBezTo>
                  <a:pt x="955505" y="3604632"/>
                  <a:pt x="981231" y="3595369"/>
                  <a:pt x="1007203" y="3596015"/>
                </a:cubicBezTo>
                <a:lnTo>
                  <a:pt x="1010885" y="3596819"/>
                </a:lnTo>
                <a:lnTo>
                  <a:pt x="1010436" y="3594764"/>
                </a:lnTo>
                <a:cubicBezTo>
                  <a:pt x="1006218" y="3584865"/>
                  <a:pt x="1000029" y="3575534"/>
                  <a:pt x="991883" y="3567388"/>
                </a:cubicBezTo>
                <a:cubicBezTo>
                  <a:pt x="959300" y="3534805"/>
                  <a:pt x="907754" y="3533524"/>
                  <a:pt x="876752" y="3564526"/>
                </a:cubicBezTo>
                <a:lnTo>
                  <a:pt x="680663" y="3760615"/>
                </a:lnTo>
                <a:lnTo>
                  <a:pt x="666115" y="3746066"/>
                </a:lnTo>
                <a:lnTo>
                  <a:pt x="862203" y="3549978"/>
                </a:lnTo>
                <a:cubicBezTo>
                  <a:pt x="881527" y="3530654"/>
                  <a:pt x="907253" y="3521391"/>
                  <a:pt x="933226" y="3522037"/>
                </a:cubicBezTo>
                <a:close/>
                <a:moveTo>
                  <a:pt x="3797506" y="3480001"/>
                </a:moveTo>
                <a:lnTo>
                  <a:pt x="3993595" y="3676089"/>
                </a:lnTo>
                <a:cubicBezTo>
                  <a:pt x="4032242" y="3714737"/>
                  <a:pt x="4030645" y="3778994"/>
                  <a:pt x="3990027" y="3819612"/>
                </a:cubicBezTo>
                <a:cubicBezTo>
                  <a:pt x="3949409" y="3860230"/>
                  <a:pt x="3885152" y="3861827"/>
                  <a:pt x="3846505" y="3823180"/>
                </a:cubicBezTo>
                <a:lnTo>
                  <a:pt x="3739925" y="3716600"/>
                </a:lnTo>
                <a:lnTo>
                  <a:pt x="3754473" y="3702051"/>
                </a:lnTo>
                <a:lnTo>
                  <a:pt x="3861053" y="3808631"/>
                </a:lnTo>
                <a:cubicBezTo>
                  <a:pt x="3892055" y="3839634"/>
                  <a:pt x="3943602" y="3838352"/>
                  <a:pt x="3976185" y="3805769"/>
                </a:cubicBezTo>
                <a:cubicBezTo>
                  <a:pt x="4008767" y="3773186"/>
                  <a:pt x="4010049" y="3721640"/>
                  <a:pt x="3979047" y="3690638"/>
                </a:cubicBezTo>
                <a:lnTo>
                  <a:pt x="3782958" y="3494549"/>
                </a:lnTo>
                <a:close/>
                <a:moveTo>
                  <a:pt x="2802075" y="3444977"/>
                </a:moveTo>
                <a:lnTo>
                  <a:pt x="2743850" y="3545365"/>
                </a:lnTo>
                <a:lnTo>
                  <a:pt x="2860300" y="3545365"/>
                </a:lnTo>
                <a:close/>
                <a:moveTo>
                  <a:pt x="1557475" y="3444977"/>
                </a:moveTo>
                <a:lnTo>
                  <a:pt x="1499250" y="3545365"/>
                </a:lnTo>
                <a:lnTo>
                  <a:pt x="1615700" y="3545365"/>
                </a:lnTo>
                <a:close/>
                <a:moveTo>
                  <a:pt x="3187949" y="3444977"/>
                </a:moveTo>
                <a:lnTo>
                  <a:pt x="3129724" y="3545365"/>
                </a:lnTo>
                <a:lnTo>
                  <a:pt x="3246174" y="3545365"/>
                </a:lnTo>
                <a:close/>
                <a:moveTo>
                  <a:pt x="1943349" y="3444977"/>
                </a:moveTo>
                <a:lnTo>
                  <a:pt x="1885124" y="3545365"/>
                </a:lnTo>
                <a:lnTo>
                  <a:pt x="2001574" y="3545365"/>
                </a:lnTo>
                <a:close/>
                <a:moveTo>
                  <a:pt x="700610" y="3339770"/>
                </a:moveTo>
                <a:lnTo>
                  <a:pt x="710897" y="3357588"/>
                </a:lnTo>
                <a:lnTo>
                  <a:pt x="580364" y="3432952"/>
                </a:lnTo>
                <a:cubicBezTo>
                  <a:pt x="542394" y="3454874"/>
                  <a:pt x="530291" y="3504995"/>
                  <a:pt x="553330" y="3544901"/>
                </a:cubicBezTo>
                <a:cubicBezTo>
                  <a:pt x="576370" y="3584807"/>
                  <a:pt x="625828" y="3599386"/>
                  <a:pt x="663798" y="3577464"/>
                </a:cubicBezTo>
                <a:lnTo>
                  <a:pt x="903957" y="3438808"/>
                </a:lnTo>
                <a:lnTo>
                  <a:pt x="914244" y="3456626"/>
                </a:lnTo>
                <a:lnTo>
                  <a:pt x="674085" y="3595282"/>
                </a:lnTo>
                <a:cubicBezTo>
                  <a:pt x="626752" y="3622610"/>
                  <a:pt x="565098" y="3604436"/>
                  <a:pt x="536377" y="3554689"/>
                </a:cubicBezTo>
                <a:cubicBezTo>
                  <a:pt x="507656" y="3504943"/>
                  <a:pt x="522743" y="3442462"/>
                  <a:pt x="570077" y="3415134"/>
                </a:cubicBezTo>
                <a:close/>
                <a:moveTo>
                  <a:pt x="3127203" y="3255731"/>
                </a:moveTo>
                <a:lnTo>
                  <a:pt x="3186689" y="3358292"/>
                </a:lnTo>
                <a:lnTo>
                  <a:pt x="3246174" y="3255731"/>
                </a:lnTo>
                <a:close/>
                <a:moveTo>
                  <a:pt x="2911838" y="3255731"/>
                </a:moveTo>
                <a:lnTo>
                  <a:pt x="2827844" y="3400548"/>
                </a:lnTo>
                <a:lnTo>
                  <a:pt x="2911837" y="3545365"/>
                </a:lnTo>
                <a:lnTo>
                  <a:pt x="3078187" y="3545365"/>
                </a:lnTo>
                <a:lnTo>
                  <a:pt x="3162180" y="3400548"/>
                </a:lnTo>
                <a:lnTo>
                  <a:pt x="3078187" y="3255731"/>
                </a:lnTo>
                <a:close/>
                <a:moveTo>
                  <a:pt x="2743850" y="3255731"/>
                </a:moveTo>
                <a:lnTo>
                  <a:pt x="2803335" y="3358292"/>
                </a:lnTo>
                <a:lnTo>
                  <a:pt x="2862821" y="3255731"/>
                </a:lnTo>
                <a:close/>
                <a:moveTo>
                  <a:pt x="1882603" y="3255731"/>
                </a:moveTo>
                <a:lnTo>
                  <a:pt x="1942089" y="3358293"/>
                </a:lnTo>
                <a:lnTo>
                  <a:pt x="2001574" y="3255731"/>
                </a:lnTo>
                <a:close/>
                <a:moveTo>
                  <a:pt x="1667238" y="3255731"/>
                </a:moveTo>
                <a:lnTo>
                  <a:pt x="1583244" y="3400548"/>
                </a:lnTo>
                <a:lnTo>
                  <a:pt x="1667238" y="3545365"/>
                </a:lnTo>
                <a:lnTo>
                  <a:pt x="1833587" y="3545365"/>
                </a:lnTo>
                <a:lnTo>
                  <a:pt x="1917581" y="3400548"/>
                </a:lnTo>
                <a:lnTo>
                  <a:pt x="1833587" y="3255731"/>
                </a:lnTo>
                <a:close/>
                <a:moveTo>
                  <a:pt x="1499250" y="3255731"/>
                </a:moveTo>
                <a:lnTo>
                  <a:pt x="1558735" y="3358292"/>
                </a:lnTo>
                <a:lnTo>
                  <a:pt x="1618221" y="3255731"/>
                </a:lnTo>
                <a:close/>
                <a:moveTo>
                  <a:pt x="4020018" y="3223173"/>
                </a:moveTo>
                <a:cubicBezTo>
                  <a:pt x="4032903" y="3224535"/>
                  <a:pt x="4045632" y="3228523"/>
                  <a:pt x="4057465" y="3235355"/>
                </a:cubicBezTo>
                <a:lnTo>
                  <a:pt x="4187998" y="3310719"/>
                </a:lnTo>
                <a:lnTo>
                  <a:pt x="4177711" y="3328537"/>
                </a:lnTo>
                <a:lnTo>
                  <a:pt x="4047178" y="3253173"/>
                </a:lnTo>
                <a:cubicBezTo>
                  <a:pt x="4009208" y="3231252"/>
                  <a:pt x="3959750" y="3245830"/>
                  <a:pt x="3936710" y="3285736"/>
                </a:cubicBezTo>
                <a:cubicBezTo>
                  <a:pt x="3930950" y="3295713"/>
                  <a:pt x="3927387" y="3306328"/>
                  <a:pt x="3925875" y="3316981"/>
                </a:cubicBezTo>
                <a:lnTo>
                  <a:pt x="3925973" y="3319082"/>
                </a:lnTo>
                <a:lnTo>
                  <a:pt x="3929321" y="3317353"/>
                </a:lnTo>
                <a:cubicBezTo>
                  <a:pt x="3954241" y="3310007"/>
                  <a:pt x="3981488" y="3312295"/>
                  <a:pt x="4005155" y="3325959"/>
                </a:cubicBezTo>
                <a:lnTo>
                  <a:pt x="4135688" y="3401323"/>
                </a:lnTo>
                <a:lnTo>
                  <a:pt x="4125400" y="3419141"/>
                </a:lnTo>
                <a:lnTo>
                  <a:pt x="3994867" y="3343777"/>
                </a:lnTo>
                <a:cubicBezTo>
                  <a:pt x="3975883" y="3332817"/>
                  <a:pt x="3954026" y="3330981"/>
                  <a:pt x="3934035" y="3336874"/>
                </a:cubicBezTo>
                <a:lnTo>
                  <a:pt x="3926977" y="3340519"/>
                </a:lnTo>
                <a:lnTo>
                  <a:pt x="3927348" y="3348455"/>
                </a:lnTo>
                <a:cubicBezTo>
                  <a:pt x="3932240" y="3368714"/>
                  <a:pt x="3944759" y="3386725"/>
                  <a:pt x="3963743" y="3397686"/>
                </a:cubicBezTo>
                <a:lnTo>
                  <a:pt x="4203902" y="3536341"/>
                </a:lnTo>
                <a:lnTo>
                  <a:pt x="4193615" y="3554159"/>
                </a:lnTo>
                <a:lnTo>
                  <a:pt x="3953456" y="3415504"/>
                </a:lnTo>
                <a:cubicBezTo>
                  <a:pt x="3929790" y="3401840"/>
                  <a:pt x="3914184" y="3379387"/>
                  <a:pt x="3908086" y="3354133"/>
                </a:cubicBezTo>
                <a:lnTo>
                  <a:pt x="3907910" y="3350369"/>
                </a:lnTo>
                <a:lnTo>
                  <a:pt x="3906041" y="3351334"/>
                </a:lnTo>
                <a:cubicBezTo>
                  <a:pt x="3897571" y="3357970"/>
                  <a:pt x="3890160" y="3366364"/>
                  <a:pt x="3884400" y="3376340"/>
                </a:cubicBezTo>
                <a:cubicBezTo>
                  <a:pt x="3861360" y="3416246"/>
                  <a:pt x="3873463" y="3466368"/>
                  <a:pt x="3911433" y="3488290"/>
                </a:cubicBezTo>
                <a:lnTo>
                  <a:pt x="4151592" y="3626945"/>
                </a:lnTo>
                <a:lnTo>
                  <a:pt x="4141305" y="3644763"/>
                </a:lnTo>
                <a:lnTo>
                  <a:pt x="3901146" y="3506108"/>
                </a:lnTo>
                <a:cubicBezTo>
                  <a:pt x="3853813" y="3478780"/>
                  <a:pt x="3838725" y="3416299"/>
                  <a:pt x="3867446" y="3366552"/>
                </a:cubicBezTo>
                <a:cubicBezTo>
                  <a:pt x="3874627" y="3354115"/>
                  <a:pt x="3883865" y="3343652"/>
                  <a:pt x="3894424" y="3335380"/>
                </a:cubicBezTo>
                <a:lnTo>
                  <a:pt x="3906906" y="3328932"/>
                </a:lnTo>
                <a:lnTo>
                  <a:pt x="3906249" y="3314898"/>
                </a:lnTo>
                <a:cubicBezTo>
                  <a:pt x="3908134" y="3301617"/>
                  <a:pt x="3912576" y="3288385"/>
                  <a:pt x="3919756" y="3275948"/>
                </a:cubicBezTo>
                <a:cubicBezTo>
                  <a:pt x="3941298" y="3238638"/>
                  <a:pt x="3981363" y="3219088"/>
                  <a:pt x="4020018" y="3223173"/>
                </a:cubicBezTo>
                <a:close/>
                <a:moveTo>
                  <a:pt x="2995012" y="3112327"/>
                </a:moveTo>
                <a:lnTo>
                  <a:pt x="2938170" y="3210330"/>
                </a:lnTo>
                <a:lnTo>
                  <a:pt x="3051854" y="3210330"/>
                </a:lnTo>
                <a:close/>
                <a:moveTo>
                  <a:pt x="1750412" y="3112327"/>
                </a:moveTo>
                <a:lnTo>
                  <a:pt x="1693570" y="3210330"/>
                </a:lnTo>
                <a:lnTo>
                  <a:pt x="1807254" y="3210330"/>
                </a:lnTo>
                <a:close/>
                <a:moveTo>
                  <a:pt x="643408" y="3108408"/>
                </a:moveTo>
                <a:cubicBezTo>
                  <a:pt x="682063" y="3104323"/>
                  <a:pt x="722129" y="3123873"/>
                  <a:pt x="743670" y="3161183"/>
                </a:cubicBezTo>
                <a:cubicBezTo>
                  <a:pt x="750850" y="3173620"/>
                  <a:pt x="755292" y="3186852"/>
                  <a:pt x="757177" y="3200133"/>
                </a:cubicBezTo>
                <a:lnTo>
                  <a:pt x="756520" y="3214167"/>
                </a:lnTo>
                <a:lnTo>
                  <a:pt x="769002" y="3220615"/>
                </a:lnTo>
                <a:cubicBezTo>
                  <a:pt x="779561" y="3228887"/>
                  <a:pt x="788800" y="3239351"/>
                  <a:pt x="795980" y="3251787"/>
                </a:cubicBezTo>
                <a:cubicBezTo>
                  <a:pt x="824701" y="3301534"/>
                  <a:pt x="809613" y="3364015"/>
                  <a:pt x="762280" y="3391342"/>
                </a:cubicBezTo>
                <a:lnTo>
                  <a:pt x="631747" y="3466706"/>
                </a:lnTo>
                <a:lnTo>
                  <a:pt x="621460" y="3448888"/>
                </a:lnTo>
                <a:lnTo>
                  <a:pt x="751993" y="3373524"/>
                </a:lnTo>
                <a:cubicBezTo>
                  <a:pt x="789963" y="3351603"/>
                  <a:pt x="802066" y="3301481"/>
                  <a:pt x="779026" y="3261575"/>
                </a:cubicBezTo>
                <a:cubicBezTo>
                  <a:pt x="773267" y="3251599"/>
                  <a:pt x="765855" y="3243205"/>
                  <a:pt x="757385" y="3236569"/>
                </a:cubicBezTo>
                <a:lnTo>
                  <a:pt x="755517" y="3235604"/>
                </a:lnTo>
                <a:lnTo>
                  <a:pt x="755340" y="3239368"/>
                </a:lnTo>
                <a:cubicBezTo>
                  <a:pt x="749242" y="3264622"/>
                  <a:pt x="733636" y="3287075"/>
                  <a:pt x="709970" y="3300738"/>
                </a:cubicBezTo>
                <a:lnTo>
                  <a:pt x="579437" y="3376102"/>
                </a:lnTo>
                <a:lnTo>
                  <a:pt x="569150" y="3358284"/>
                </a:lnTo>
                <a:lnTo>
                  <a:pt x="699683" y="3282920"/>
                </a:lnTo>
                <a:cubicBezTo>
                  <a:pt x="718667" y="3271960"/>
                  <a:pt x="731186" y="3253949"/>
                  <a:pt x="736078" y="3233690"/>
                </a:cubicBezTo>
                <a:lnTo>
                  <a:pt x="736449" y="3225754"/>
                </a:lnTo>
                <a:lnTo>
                  <a:pt x="729391" y="3222109"/>
                </a:lnTo>
                <a:cubicBezTo>
                  <a:pt x="709401" y="3216216"/>
                  <a:pt x="687543" y="3218051"/>
                  <a:pt x="668559" y="3229012"/>
                </a:cubicBezTo>
                <a:lnTo>
                  <a:pt x="428400" y="3367668"/>
                </a:lnTo>
                <a:lnTo>
                  <a:pt x="418113" y="3349850"/>
                </a:lnTo>
                <a:lnTo>
                  <a:pt x="658272" y="3211194"/>
                </a:lnTo>
                <a:cubicBezTo>
                  <a:pt x="681938" y="3197530"/>
                  <a:pt x="709185" y="3195242"/>
                  <a:pt x="734105" y="3202588"/>
                </a:cubicBezTo>
                <a:lnTo>
                  <a:pt x="737453" y="3204317"/>
                </a:lnTo>
                <a:lnTo>
                  <a:pt x="737551" y="3202216"/>
                </a:lnTo>
                <a:cubicBezTo>
                  <a:pt x="736039" y="3191563"/>
                  <a:pt x="732476" y="3180948"/>
                  <a:pt x="726716" y="3170971"/>
                </a:cubicBezTo>
                <a:cubicBezTo>
                  <a:pt x="703677" y="3131065"/>
                  <a:pt x="654218" y="3116486"/>
                  <a:pt x="616249" y="3138408"/>
                </a:cubicBezTo>
                <a:lnTo>
                  <a:pt x="376090" y="3277064"/>
                </a:lnTo>
                <a:lnTo>
                  <a:pt x="365803" y="3259246"/>
                </a:lnTo>
                <a:lnTo>
                  <a:pt x="605961" y="3120590"/>
                </a:lnTo>
                <a:cubicBezTo>
                  <a:pt x="617795" y="3113758"/>
                  <a:pt x="630523" y="3109770"/>
                  <a:pt x="643408" y="3108408"/>
                </a:cubicBezTo>
                <a:close/>
                <a:moveTo>
                  <a:pt x="4038020" y="3071109"/>
                </a:moveTo>
                <a:lnTo>
                  <a:pt x="4278179" y="3209765"/>
                </a:lnTo>
                <a:cubicBezTo>
                  <a:pt x="4325512" y="3237092"/>
                  <a:pt x="4340600" y="3299573"/>
                  <a:pt x="4311879" y="3349320"/>
                </a:cubicBezTo>
                <a:cubicBezTo>
                  <a:pt x="4283158" y="3399067"/>
                  <a:pt x="4221504" y="3417241"/>
                  <a:pt x="4174170" y="3389913"/>
                </a:cubicBezTo>
                <a:lnTo>
                  <a:pt x="4043637" y="3314550"/>
                </a:lnTo>
                <a:lnTo>
                  <a:pt x="4053925" y="3296732"/>
                </a:lnTo>
                <a:lnTo>
                  <a:pt x="4184458" y="3372095"/>
                </a:lnTo>
                <a:cubicBezTo>
                  <a:pt x="4222427" y="3394017"/>
                  <a:pt x="4271886" y="3379438"/>
                  <a:pt x="4294925" y="3339532"/>
                </a:cubicBezTo>
                <a:cubicBezTo>
                  <a:pt x="4317965" y="3299626"/>
                  <a:pt x="4305862" y="3249505"/>
                  <a:pt x="4267892" y="3227583"/>
                </a:cubicBezTo>
                <a:lnTo>
                  <a:pt x="4027733" y="3088927"/>
                </a:lnTo>
                <a:close/>
                <a:moveTo>
                  <a:pt x="2995012" y="3027815"/>
                </a:moveTo>
                <a:lnTo>
                  <a:pt x="3100871" y="3210330"/>
                </a:lnTo>
                <a:lnTo>
                  <a:pt x="3324044" y="3210330"/>
                </a:lnTo>
                <a:lnTo>
                  <a:pt x="3212457" y="3402721"/>
                </a:lnTo>
                <a:lnTo>
                  <a:pt x="3324044" y="3595112"/>
                </a:lnTo>
                <a:lnTo>
                  <a:pt x="3100871" y="3595112"/>
                </a:lnTo>
                <a:lnTo>
                  <a:pt x="2995012" y="3777627"/>
                </a:lnTo>
                <a:lnTo>
                  <a:pt x="2889153" y="3595112"/>
                </a:lnTo>
                <a:lnTo>
                  <a:pt x="2665980" y="3595112"/>
                </a:lnTo>
                <a:lnTo>
                  <a:pt x="2777566" y="3402721"/>
                </a:lnTo>
                <a:lnTo>
                  <a:pt x="2665980" y="3210330"/>
                </a:lnTo>
                <a:lnTo>
                  <a:pt x="2889153" y="3210330"/>
                </a:lnTo>
                <a:close/>
                <a:moveTo>
                  <a:pt x="1750412" y="3027815"/>
                </a:moveTo>
                <a:lnTo>
                  <a:pt x="1856270" y="3210330"/>
                </a:lnTo>
                <a:lnTo>
                  <a:pt x="2079444" y="3210330"/>
                </a:lnTo>
                <a:lnTo>
                  <a:pt x="1967857" y="3402721"/>
                </a:lnTo>
                <a:lnTo>
                  <a:pt x="2079444" y="3595112"/>
                </a:lnTo>
                <a:lnTo>
                  <a:pt x="1856270" y="3595112"/>
                </a:lnTo>
                <a:lnTo>
                  <a:pt x="1750412" y="3777627"/>
                </a:lnTo>
                <a:lnTo>
                  <a:pt x="1644553" y="3595112"/>
                </a:lnTo>
                <a:lnTo>
                  <a:pt x="1421380" y="3595112"/>
                </a:lnTo>
                <a:lnTo>
                  <a:pt x="1532967" y="3402721"/>
                </a:lnTo>
                <a:lnTo>
                  <a:pt x="1421380" y="3210330"/>
                </a:lnTo>
                <a:lnTo>
                  <a:pt x="1644553" y="3210330"/>
                </a:lnTo>
                <a:close/>
                <a:moveTo>
                  <a:pt x="2220544" y="2946600"/>
                </a:moveTo>
                <a:lnTo>
                  <a:pt x="2379299" y="3220315"/>
                </a:lnTo>
                <a:lnTo>
                  <a:pt x="2538053" y="2946600"/>
                </a:lnTo>
                <a:close/>
                <a:moveTo>
                  <a:pt x="504280" y="2875722"/>
                </a:moveTo>
                <a:lnTo>
                  <a:pt x="509605" y="2895596"/>
                </a:lnTo>
                <a:lnTo>
                  <a:pt x="364014" y="2934607"/>
                </a:lnTo>
                <a:cubicBezTo>
                  <a:pt x="321664" y="2945954"/>
                  <a:pt x="297001" y="2991235"/>
                  <a:pt x="308927" y="3035745"/>
                </a:cubicBezTo>
                <a:cubicBezTo>
                  <a:pt x="320853" y="3080254"/>
                  <a:pt x="364853" y="3107137"/>
                  <a:pt x="407203" y="3095789"/>
                </a:cubicBezTo>
                <a:lnTo>
                  <a:pt x="675065" y="3024016"/>
                </a:lnTo>
                <a:lnTo>
                  <a:pt x="680390" y="3043889"/>
                </a:lnTo>
                <a:lnTo>
                  <a:pt x="412528" y="3115662"/>
                </a:lnTo>
                <a:cubicBezTo>
                  <a:pt x="359735" y="3129808"/>
                  <a:pt x="304885" y="3096296"/>
                  <a:pt x="290018" y="3040811"/>
                </a:cubicBezTo>
                <a:cubicBezTo>
                  <a:pt x="275151" y="2985326"/>
                  <a:pt x="305896" y="2928879"/>
                  <a:pt x="358689" y="2914733"/>
                </a:cubicBezTo>
                <a:close/>
                <a:moveTo>
                  <a:pt x="4186479" y="2765443"/>
                </a:moveTo>
                <a:cubicBezTo>
                  <a:pt x="4199278" y="2763423"/>
                  <a:pt x="4212604" y="2763981"/>
                  <a:pt x="4225803" y="2767518"/>
                </a:cubicBezTo>
                <a:lnTo>
                  <a:pt x="4371393" y="2806529"/>
                </a:lnTo>
                <a:lnTo>
                  <a:pt x="4366068" y="2826402"/>
                </a:lnTo>
                <a:lnTo>
                  <a:pt x="4220478" y="2787391"/>
                </a:lnTo>
                <a:cubicBezTo>
                  <a:pt x="4178128" y="2776043"/>
                  <a:pt x="4134128" y="2802926"/>
                  <a:pt x="4122202" y="2847435"/>
                </a:cubicBezTo>
                <a:cubicBezTo>
                  <a:pt x="4119220" y="2858563"/>
                  <a:pt x="4118526" y="2869738"/>
                  <a:pt x="4119823" y="2880420"/>
                </a:cubicBezTo>
                <a:lnTo>
                  <a:pt x="4120461" y="2882424"/>
                </a:lnTo>
                <a:lnTo>
                  <a:pt x="4123248" y="2879887"/>
                </a:lnTo>
                <a:cubicBezTo>
                  <a:pt x="4145418" y="2866342"/>
                  <a:pt x="4172328" y="2861500"/>
                  <a:pt x="4198725" y="2868573"/>
                </a:cubicBezTo>
                <a:lnTo>
                  <a:pt x="4344316" y="2907584"/>
                </a:lnTo>
                <a:lnTo>
                  <a:pt x="4338991" y="2927458"/>
                </a:lnTo>
                <a:lnTo>
                  <a:pt x="4193400" y="2888447"/>
                </a:lnTo>
                <a:cubicBezTo>
                  <a:pt x="4172225" y="2882773"/>
                  <a:pt x="4150638" y="2886656"/>
                  <a:pt x="4132853" y="2897523"/>
                </a:cubicBezTo>
                <a:lnTo>
                  <a:pt x="4126979" y="2902871"/>
                </a:lnTo>
                <a:lnTo>
                  <a:pt x="4129392" y="2910440"/>
                </a:lnTo>
                <a:cubicBezTo>
                  <a:pt x="4139361" y="2928742"/>
                  <a:pt x="4156114" y="2942900"/>
                  <a:pt x="4177289" y="2948573"/>
                </a:cubicBezTo>
                <a:lnTo>
                  <a:pt x="4445151" y="3020347"/>
                </a:lnTo>
                <a:lnTo>
                  <a:pt x="4439826" y="3040220"/>
                </a:lnTo>
                <a:lnTo>
                  <a:pt x="4171964" y="2968447"/>
                </a:lnTo>
                <a:cubicBezTo>
                  <a:pt x="4145567" y="2961374"/>
                  <a:pt x="4124683" y="2943726"/>
                  <a:pt x="4112256" y="2920910"/>
                </a:cubicBezTo>
                <a:lnTo>
                  <a:pt x="4111111" y="2917320"/>
                </a:lnTo>
                <a:lnTo>
                  <a:pt x="4109556" y="2918736"/>
                </a:lnTo>
                <a:cubicBezTo>
                  <a:pt x="4103092" y="2927338"/>
                  <a:pt x="4098106" y="2937364"/>
                  <a:pt x="4095124" y="2948491"/>
                </a:cubicBezTo>
                <a:cubicBezTo>
                  <a:pt x="4083198" y="2993000"/>
                  <a:pt x="4107861" y="3038281"/>
                  <a:pt x="4150211" y="3049629"/>
                </a:cubicBezTo>
                <a:lnTo>
                  <a:pt x="4418073" y="3121402"/>
                </a:lnTo>
                <a:lnTo>
                  <a:pt x="4412748" y="3141276"/>
                </a:lnTo>
                <a:lnTo>
                  <a:pt x="4144886" y="3069502"/>
                </a:lnTo>
                <a:cubicBezTo>
                  <a:pt x="4092093" y="3055357"/>
                  <a:pt x="4061348" y="2998910"/>
                  <a:pt x="4076215" y="2943424"/>
                </a:cubicBezTo>
                <a:cubicBezTo>
                  <a:pt x="4079932" y="2929553"/>
                  <a:pt x="4086147" y="2917055"/>
                  <a:pt x="4094205" y="2906332"/>
                </a:cubicBezTo>
                <a:lnTo>
                  <a:pt x="4104594" y="2896873"/>
                </a:lnTo>
                <a:lnTo>
                  <a:pt x="4100327" y="2883487"/>
                </a:lnTo>
                <a:cubicBezTo>
                  <a:pt x="4098710" y="2870172"/>
                  <a:pt x="4099576" y="2856240"/>
                  <a:pt x="4103293" y="2842369"/>
                </a:cubicBezTo>
                <a:cubicBezTo>
                  <a:pt x="4114443" y="2800755"/>
                  <a:pt x="4148083" y="2771501"/>
                  <a:pt x="4186479" y="2765443"/>
                </a:cubicBezTo>
                <a:close/>
                <a:moveTo>
                  <a:pt x="508908" y="2637439"/>
                </a:moveTo>
                <a:cubicBezTo>
                  <a:pt x="547304" y="2643497"/>
                  <a:pt x="580944" y="2672751"/>
                  <a:pt x="592094" y="2714365"/>
                </a:cubicBezTo>
                <a:cubicBezTo>
                  <a:pt x="595811" y="2728236"/>
                  <a:pt x="596677" y="2742168"/>
                  <a:pt x="595061" y="2755483"/>
                </a:cubicBezTo>
                <a:lnTo>
                  <a:pt x="590794" y="2768869"/>
                </a:lnTo>
                <a:lnTo>
                  <a:pt x="601182" y="2778328"/>
                </a:lnTo>
                <a:cubicBezTo>
                  <a:pt x="609240" y="2789051"/>
                  <a:pt x="615456" y="2801550"/>
                  <a:pt x="619172" y="2815421"/>
                </a:cubicBezTo>
                <a:cubicBezTo>
                  <a:pt x="634039" y="2870906"/>
                  <a:pt x="603294" y="2927353"/>
                  <a:pt x="550501" y="2941499"/>
                </a:cubicBezTo>
                <a:lnTo>
                  <a:pt x="404910" y="2980510"/>
                </a:lnTo>
                <a:lnTo>
                  <a:pt x="399585" y="2960636"/>
                </a:lnTo>
                <a:lnTo>
                  <a:pt x="545176" y="2921625"/>
                </a:lnTo>
                <a:cubicBezTo>
                  <a:pt x="587526" y="2910278"/>
                  <a:pt x="612189" y="2864996"/>
                  <a:pt x="600263" y="2820487"/>
                </a:cubicBezTo>
                <a:cubicBezTo>
                  <a:pt x="597282" y="2809360"/>
                  <a:pt x="592295" y="2799334"/>
                  <a:pt x="585831" y="2790732"/>
                </a:cubicBezTo>
                <a:lnTo>
                  <a:pt x="584276" y="2789316"/>
                </a:lnTo>
                <a:lnTo>
                  <a:pt x="583131" y="2792906"/>
                </a:lnTo>
                <a:cubicBezTo>
                  <a:pt x="570705" y="2815722"/>
                  <a:pt x="549820" y="2833370"/>
                  <a:pt x="523423" y="2840443"/>
                </a:cubicBezTo>
                <a:lnTo>
                  <a:pt x="377833" y="2879454"/>
                </a:lnTo>
                <a:lnTo>
                  <a:pt x="372508" y="2859581"/>
                </a:lnTo>
                <a:lnTo>
                  <a:pt x="518098" y="2820570"/>
                </a:lnTo>
                <a:cubicBezTo>
                  <a:pt x="539273" y="2814896"/>
                  <a:pt x="556026" y="2800739"/>
                  <a:pt x="565995" y="2782436"/>
                </a:cubicBezTo>
                <a:lnTo>
                  <a:pt x="568408" y="2774867"/>
                </a:lnTo>
                <a:lnTo>
                  <a:pt x="562534" y="2769519"/>
                </a:lnTo>
                <a:cubicBezTo>
                  <a:pt x="544750" y="2758653"/>
                  <a:pt x="523162" y="2754769"/>
                  <a:pt x="501987" y="2760443"/>
                </a:cubicBezTo>
                <a:lnTo>
                  <a:pt x="234125" y="2832216"/>
                </a:lnTo>
                <a:lnTo>
                  <a:pt x="228800" y="2812343"/>
                </a:lnTo>
                <a:lnTo>
                  <a:pt x="496662" y="2740569"/>
                </a:lnTo>
                <a:cubicBezTo>
                  <a:pt x="523059" y="2733496"/>
                  <a:pt x="549970" y="2738338"/>
                  <a:pt x="572139" y="2751884"/>
                </a:cubicBezTo>
                <a:lnTo>
                  <a:pt x="574926" y="2754420"/>
                </a:lnTo>
                <a:lnTo>
                  <a:pt x="575565" y="2752416"/>
                </a:lnTo>
                <a:cubicBezTo>
                  <a:pt x="576861" y="2741735"/>
                  <a:pt x="576167" y="2730559"/>
                  <a:pt x="573185" y="2719432"/>
                </a:cubicBezTo>
                <a:cubicBezTo>
                  <a:pt x="561259" y="2674923"/>
                  <a:pt x="517259" y="2648040"/>
                  <a:pt x="474910" y="2659387"/>
                </a:cubicBezTo>
                <a:lnTo>
                  <a:pt x="207047" y="2731161"/>
                </a:lnTo>
                <a:lnTo>
                  <a:pt x="201722" y="2711287"/>
                </a:lnTo>
                <a:lnTo>
                  <a:pt x="469585" y="2639514"/>
                </a:lnTo>
                <a:cubicBezTo>
                  <a:pt x="482783" y="2635977"/>
                  <a:pt x="496110" y="2635419"/>
                  <a:pt x="508908" y="2637439"/>
                </a:cubicBezTo>
                <a:close/>
                <a:moveTo>
                  <a:pt x="4164511" y="2613900"/>
                </a:moveTo>
                <a:lnTo>
                  <a:pt x="4432373" y="2685674"/>
                </a:lnTo>
                <a:cubicBezTo>
                  <a:pt x="4485166" y="2699820"/>
                  <a:pt x="4515911" y="2756267"/>
                  <a:pt x="4501044" y="2811752"/>
                </a:cubicBezTo>
                <a:cubicBezTo>
                  <a:pt x="4486177" y="2867237"/>
                  <a:pt x="4431327" y="2900749"/>
                  <a:pt x="4378534" y="2886603"/>
                </a:cubicBezTo>
                <a:lnTo>
                  <a:pt x="4232943" y="2847592"/>
                </a:lnTo>
                <a:lnTo>
                  <a:pt x="4238268" y="2827719"/>
                </a:lnTo>
                <a:lnTo>
                  <a:pt x="4383859" y="2866730"/>
                </a:lnTo>
                <a:cubicBezTo>
                  <a:pt x="4426209" y="2878077"/>
                  <a:pt x="4470209" y="2851194"/>
                  <a:pt x="4482135" y="2806685"/>
                </a:cubicBezTo>
                <a:cubicBezTo>
                  <a:pt x="4494061" y="2762176"/>
                  <a:pt x="4469398" y="2716895"/>
                  <a:pt x="4427048" y="2705547"/>
                </a:cubicBezTo>
                <a:lnTo>
                  <a:pt x="4159186" y="2633774"/>
                </a:lnTo>
                <a:close/>
                <a:moveTo>
                  <a:pt x="3520426" y="2572762"/>
                </a:moveTo>
                <a:lnTo>
                  <a:pt x="3574747" y="2666420"/>
                </a:lnTo>
                <a:lnTo>
                  <a:pt x="3629068" y="2572762"/>
                </a:lnTo>
                <a:close/>
                <a:moveTo>
                  <a:pt x="1111653" y="2572762"/>
                </a:moveTo>
                <a:lnTo>
                  <a:pt x="1165974" y="2666420"/>
                </a:lnTo>
                <a:lnTo>
                  <a:pt x="1220296" y="2572762"/>
                </a:lnTo>
                <a:close/>
                <a:moveTo>
                  <a:pt x="1815441" y="2507832"/>
                </a:moveTo>
                <a:lnTo>
                  <a:pt x="1645279" y="2801215"/>
                </a:lnTo>
                <a:lnTo>
                  <a:pt x="1985603" y="2801215"/>
                </a:lnTo>
                <a:close/>
                <a:moveTo>
                  <a:pt x="2943156" y="2507830"/>
                </a:moveTo>
                <a:lnTo>
                  <a:pt x="2772993" y="2801215"/>
                </a:lnTo>
                <a:lnTo>
                  <a:pt x="3113319" y="2801215"/>
                </a:lnTo>
                <a:close/>
                <a:moveTo>
                  <a:pt x="973037" y="2422628"/>
                </a:moveTo>
                <a:lnTo>
                  <a:pt x="914812" y="2523015"/>
                </a:lnTo>
                <a:lnTo>
                  <a:pt x="1031262" y="2523015"/>
                </a:lnTo>
                <a:close/>
                <a:moveTo>
                  <a:pt x="3381810" y="2422627"/>
                </a:moveTo>
                <a:lnTo>
                  <a:pt x="3323585" y="2523015"/>
                </a:lnTo>
                <a:lnTo>
                  <a:pt x="3440035" y="2523015"/>
                </a:lnTo>
                <a:close/>
                <a:moveTo>
                  <a:pt x="3767684" y="2422627"/>
                </a:moveTo>
                <a:lnTo>
                  <a:pt x="3709459" y="2523015"/>
                </a:lnTo>
                <a:lnTo>
                  <a:pt x="3825909" y="2523015"/>
                </a:lnTo>
                <a:close/>
                <a:moveTo>
                  <a:pt x="1358911" y="2422627"/>
                </a:moveTo>
                <a:lnTo>
                  <a:pt x="1300686" y="2523015"/>
                </a:lnTo>
                <a:lnTo>
                  <a:pt x="1417136" y="2523015"/>
                </a:lnTo>
                <a:close/>
                <a:moveTo>
                  <a:pt x="284020" y="2376672"/>
                </a:moveTo>
                <a:lnTo>
                  <a:pt x="434747" y="2376672"/>
                </a:lnTo>
                <a:lnTo>
                  <a:pt x="434747" y="2397247"/>
                </a:lnTo>
                <a:lnTo>
                  <a:pt x="284020" y="2397247"/>
                </a:lnTo>
                <a:cubicBezTo>
                  <a:pt x="240176" y="2397247"/>
                  <a:pt x="204634" y="2434602"/>
                  <a:pt x="204634" y="2480681"/>
                </a:cubicBezTo>
                <a:cubicBezTo>
                  <a:pt x="204634" y="2526760"/>
                  <a:pt x="240176" y="2564115"/>
                  <a:pt x="284020" y="2564115"/>
                </a:cubicBezTo>
                <a:lnTo>
                  <a:pt x="561331" y="2564115"/>
                </a:lnTo>
                <a:lnTo>
                  <a:pt x="561331" y="2584690"/>
                </a:lnTo>
                <a:lnTo>
                  <a:pt x="284020" y="2584690"/>
                </a:lnTo>
                <a:cubicBezTo>
                  <a:pt x="229364" y="2584690"/>
                  <a:pt x="185057" y="2538123"/>
                  <a:pt x="185057" y="2480681"/>
                </a:cubicBezTo>
                <a:cubicBezTo>
                  <a:pt x="185057" y="2423239"/>
                  <a:pt x="229364" y="2376672"/>
                  <a:pt x="284020" y="2376672"/>
                </a:cubicBezTo>
                <a:close/>
                <a:moveTo>
                  <a:pt x="4267320" y="2272052"/>
                </a:moveTo>
                <a:lnTo>
                  <a:pt x="4418047" y="2272052"/>
                </a:lnTo>
                <a:lnTo>
                  <a:pt x="4418047" y="2292626"/>
                </a:lnTo>
                <a:lnTo>
                  <a:pt x="4267320" y="2292626"/>
                </a:lnTo>
                <a:cubicBezTo>
                  <a:pt x="4223476" y="2292626"/>
                  <a:pt x="4187934" y="2329981"/>
                  <a:pt x="4187934" y="2376061"/>
                </a:cubicBezTo>
                <a:cubicBezTo>
                  <a:pt x="4187934" y="2387580"/>
                  <a:pt x="4190155" y="2398555"/>
                  <a:pt x="4194173" y="2408537"/>
                </a:cubicBezTo>
                <a:lnTo>
                  <a:pt x="4195308" y="2410307"/>
                </a:lnTo>
                <a:lnTo>
                  <a:pt x="4197343" y="2407136"/>
                </a:lnTo>
                <a:cubicBezTo>
                  <a:pt x="4215252" y="2388314"/>
                  <a:pt x="4239992" y="2376672"/>
                  <a:pt x="4267320" y="2376672"/>
                </a:cubicBezTo>
                <a:lnTo>
                  <a:pt x="4418047" y="2376672"/>
                </a:lnTo>
                <a:lnTo>
                  <a:pt x="4418047" y="2397247"/>
                </a:lnTo>
                <a:lnTo>
                  <a:pt x="4267320" y="2397247"/>
                </a:lnTo>
                <a:cubicBezTo>
                  <a:pt x="4245398" y="2397247"/>
                  <a:pt x="4225552" y="2406585"/>
                  <a:pt x="4211186" y="2421684"/>
                </a:cubicBezTo>
                <a:lnTo>
                  <a:pt x="4206896" y="2428371"/>
                </a:lnTo>
                <a:lnTo>
                  <a:pt x="4211186" y="2435057"/>
                </a:lnTo>
                <a:cubicBezTo>
                  <a:pt x="4225552" y="2450156"/>
                  <a:pt x="4245398" y="2459495"/>
                  <a:pt x="4267320" y="2459495"/>
                </a:cubicBezTo>
                <a:lnTo>
                  <a:pt x="4544632" y="2459495"/>
                </a:lnTo>
                <a:lnTo>
                  <a:pt x="4544632" y="2480069"/>
                </a:lnTo>
                <a:lnTo>
                  <a:pt x="4267320" y="2480069"/>
                </a:lnTo>
                <a:cubicBezTo>
                  <a:pt x="4239992" y="2480069"/>
                  <a:pt x="4215252" y="2468428"/>
                  <a:pt x="4197343" y="2449606"/>
                </a:cubicBezTo>
                <a:lnTo>
                  <a:pt x="4195308" y="2446434"/>
                </a:lnTo>
                <a:lnTo>
                  <a:pt x="4194173" y="2448205"/>
                </a:lnTo>
                <a:cubicBezTo>
                  <a:pt x="4190155" y="2458187"/>
                  <a:pt x="4187934" y="2469161"/>
                  <a:pt x="4187934" y="2480681"/>
                </a:cubicBezTo>
                <a:cubicBezTo>
                  <a:pt x="4187934" y="2526760"/>
                  <a:pt x="4223476" y="2564115"/>
                  <a:pt x="4267320" y="2564115"/>
                </a:cubicBezTo>
                <a:lnTo>
                  <a:pt x="4544632" y="2564115"/>
                </a:lnTo>
                <a:lnTo>
                  <a:pt x="4544632" y="2584690"/>
                </a:lnTo>
                <a:lnTo>
                  <a:pt x="4267320" y="2584690"/>
                </a:lnTo>
                <a:cubicBezTo>
                  <a:pt x="4212665" y="2584690"/>
                  <a:pt x="4168358" y="2538123"/>
                  <a:pt x="4168358" y="2480681"/>
                </a:cubicBezTo>
                <a:cubicBezTo>
                  <a:pt x="4168358" y="2466320"/>
                  <a:pt x="4171127" y="2452639"/>
                  <a:pt x="4176135" y="2440196"/>
                </a:cubicBezTo>
                <a:lnTo>
                  <a:pt x="4183721" y="2428371"/>
                </a:lnTo>
                <a:lnTo>
                  <a:pt x="4176135" y="2416545"/>
                </a:lnTo>
                <a:cubicBezTo>
                  <a:pt x="4171127" y="2404102"/>
                  <a:pt x="4168358" y="2390421"/>
                  <a:pt x="4168358" y="2376061"/>
                </a:cubicBezTo>
                <a:cubicBezTo>
                  <a:pt x="4168358" y="2318618"/>
                  <a:pt x="4212665" y="2272052"/>
                  <a:pt x="4267320" y="2272052"/>
                </a:cubicBezTo>
                <a:close/>
                <a:moveTo>
                  <a:pt x="3706938" y="2233381"/>
                </a:moveTo>
                <a:lnTo>
                  <a:pt x="3766424" y="2335942"/>
                </a:lnTo>
                <a:lnTo>
                  <a:pt x="3825909" y="2233381"/>
                </a:lnTo>
                <a:close/>
                <a:moveTo>
                  <a:pt x="3491572" y="2233381"/>
                </a:moveTo>
                <a:lnTo>
                  <a:pt x="3407579" y="2378198"/>
                </a:lnTo>
                <a:lnTo>
                  <a:pt x="3491573" y="2523015"/>
                </a:lnTo>
                <a:lnTo>
                  <a:pt x="3657921" y="2523015"/>
                </a:lnTo>
                <a:lnTo>
                  <a:pt x="3741915" y="2378198"/>
                </a:lnTo>
                <a:lnTo>
                  <a:pt x="3657922" y="2233381"/>
                </a:lnTo>
                <a:close/>
                <a:moveTo>
                  <a:pt x="3323585" y="2233381"/>
                </a:moveTo>
                <a:lnTo>
                  <a:pt x="3383070" y="2335942"/>
                </a:lnTo>
                <a:lnTo>
                  <a:pt x="3442556" y="2233381"/>
                </a:lnTo>
                <a:close/>
                <a:moveTo>
                  <a:pt x="1298165" y="2233381"/>
                </a:moveTo>
                <a:lnTo>
                  <a:pt x="1357651" y="2335943"/>
                </a:lnTo>
                <a:lnTo>
                  <a:pt x="1417136" y="2233381"/>
                </a:lnTo>
                <a:close/>
                <a:moveTo>
                  <a:pt x="1082800" y="2233381"/>
                </a:moveTo>
                <a:lnTo>
                  <a:pt x="998806" y="2378198"/>
                </a:lnTo>
                <a:lnTo>
                  <a:pt x="1082800" y="2523015"/>
                </a:lnTo>
                <a:lnTo>
                  <a:pt x="1249149" y="2523015"/>
                </a:lnTo>
                <a:lnTo>
                  <a:pt x="1333143" y="2378198"/>
                </a:lnTo>
                <a:lnTo>
                  <a:pt x="1249149" y="2233381"/>
                </a:lnTo>
                <a:close/>
                <a:moveTo>
                  <a:pt x="914812" y="2233381"/>
                </a:moveTo>
                <a:lnTo>
                  <a:pt x="974297" y="2335942"/>
                </a:lnTo>
                <a:lnTo>
                  <a:pt x="1033782" y="2233381"/>
                </a:lnTo>
                <a:close/>
                <a:moveTo>
                  <a:pt x="4168358" y="2139533"/>
                </a:moveTo>
                <a:lnTo>
                  <a:pt x="4445669" y="2139533"/>
                </a:lnTo>
                <a:cubicBezTo>
                  <a:pt x="4500324" y="2139533"/>
                  <a:pt x="4544632" y="2186099"/>
                  <a:pt x="4544632" y="2243541"/>
                </a:cubicBezTo>
                <a:cubicBezTo>
                  <a:pt x="4544632" y="2300984"/>
                  <a:pt x="4500324" y="2347550"/>
                  <a:pt x="4445669" y="2347550"/>
                </a:cubicBezTo>
                <a:lnTo>
                  <a:pt x="4294942" y="2347550"/>
                </a:lnTo>
                <a:lnTo>
                  <a:pt x="4294942" y="2326975"/>
                </a:lnTo>
                <a:lnTo>
                  <a:pt x="4445669" y="2326975"/>
                </a:lnTo>
                <a:cubicBezTo>
                  <a:pt x="4489513" y="2326975"/>
                  <a:pt x="4525055" y="2289620"/>
                  <a:pt x="4525055" y="2243541"/>
                </a:cubicBezTo>
                <a:cubicBezTo>
                  <a:pt x="4525055" y="2197462"/>
                  <a:pt x="4489513" y="2160107"/>
                  <a:pt x="4445669" y="2160107"/>
                </a:cubicBezTo>
                <a:lnTo>
                  <a:pt x="4168358" y="2160107"/>
                </a:lnTo>
                <a:close/>
                <a:moveTo>
                  <a:pt x="185057" y="2139533"/>
                </a:moveTo>
                <a:lnTo>
                  <a:pt x="462369" y="2139533"/>
                </a:lnTo>
                <a:cubicBezTo>
                  <a:pt x="517024" y="2139533"/>
                  <a:pt x="561331" y="2186099"/>
                  <a:pt x="561331" y="2243541"/>
                </a:cubicBezTo>
                <a:cubicBezTo>
                  <a:pt x="561331" y="2257902"/>
                  <a:pt x="558562" y="2271583"/>
                  <a:pt x="553554" y="2284026"/>
                </a:cubicBezTo>
                <a:lnTo>
                  <a:pt x="545968" y="2295851"/>
                </a:lnTo>
                <a:lnTo>
                  <a:pt x="553554" y="2307677"/>
                </a:lnTo>
                <a:cubicBezTo>
                  <a:pt x="558562" y="2320120"/>
                  <a:pt x="561331" y="2333801"/>
                  <a:pt x="561331" y="2348162"/>
                </a:cubicBezTo>
                <a:cubicBezTo>
                  <a:pt x="561331" y="2405604"/>
                  <a:pt x="517024" y="2452170"/>
                  <a:pt x="462369" y="2452170"/>
                </a:cubicBezTo>
                <a:lnTo>
                  <a:pt x="311642" y="2452170"/>
                </a:lnTo>
                <a:lnTo>
                  <a:pt x="311642" y="2431596"/>
                </a:lnTo>
                <a:lnTo>
                  <a:pt x="462369" y="2431596"/>
                </a:lnTo>
                <a:cubicBezTo>
                  <a:pt x="506212" y="2431596"/>
                  <a:pt x="541755" y="2394241"/>
                  <a:pt x="541755" y="2348162"/>
                </a:cubicBezTo>
                <a:cubicBezTo>
                  <a:pt x="541755" y="2336642"/>
                  <a:pt x="539533" y="2325667"/>
                  <a:pt x="535516" y="2315685"/>
                </a:cubicBezTo>
                <a:lnTo>
                  <a:pt x="534381" y="2313915"/>
                </a:lnTo>
                <a:lnTo>
                  <a:pt x="532346" y="2317086"/>
                </a:lnTo>
                <a:cubicBezTo>
                  <a:pt x="514437" y="2335908"/>
                  <a:pt x="489696" y="2347550"/>
                  <a:pt x="462369" y="2347550"/>
                </a:cubicBezTo>
                <a:lnTo>
                  <a:pt x="311642" y="2347550"/>
                </a:lnTo>
                <a:lnTo>
                  <a:pt x="311642" y="2326975"/>
                </a:lnTo>
                <a:lnTo>
                  <a:pt x="462369" y="2326975"/>
                </a:lnTo>
                <a:cubicBezTo>
                  <a:pt x="484290" y="2326975"/>
                  <a:pt x="504137" y="2317637"/>
                  <a:pt x="518503" y="2302538"/>
                </a:cubicBezTo>
                <a:lnTo>
                  <a:pt x="522793" y="2295851"/>
                </a:lnTo>
                <a:lnTo>
                  <a:pt x="518503" y="2289165"/>
                </a:lnTo>
                <a:cubicBezTo>
                  <a:pt x="504137" y="2274067"/>
                  <a:pt x="484290" y="2264728"/>
                  <a:pt x="462369" y="2264728"/>
                </a:cubicBezTo>
                <a:lnTo>
                  <a:pt x="185057" y="2264728"/>
                </a:lnTo>
                <a:lnTo>
                  <a:pt x="185057" y="2244153"/>
                </a:lnTo>
                <a:lnTo>
                  <a:pt x="462369" y="2244153"/>
                </a:lnTo>
                <a:cubicBezTo>
                  <a:pt x="489696" y="2244153"/>
                  <a:pt x="514437" y="2255795"/>
                  <a:pt x="532346" y="2274617"/>
                </a:cubicBezTo>
                <a:lnTo>
                  <a:pt x="534381" y="2277788"/>
                </a:lnTo>
                <a:lnTo>
                  <a:pt x="535516" y="2276018"/>
                </a:lnTo>
                <a:cubicBezTo>
                  <a:pt x="539533" y="2266036"/>
                  <a:pt x="541755" y="2255061"/>
                  <a:pt x="541755" y="2243541"/>
                </a:cubicBezTo>
                <a:cubicBezTo>
                  <a:pt x="541755" y="2197462"/>
                  <a:pt x="506212" y="2160107"/>
                  <a:pt x="462369" y="2160107"/>
                </a:cubicBezTo>
                <a:lnTo>
                  <a:pt x="185057" y="2160107"/>
                </a:lnTo>
                <a:close/>
                <a:moveTo>
                  <a:pt x="3574747" y="2089977"/>
                </a:moveTo>
                <a:lnTo>
                  <a:pt x="3517905" y="2187980"/>
                </a:lnTo>
                <a:lnTo>
                  <a:pt x="3631589" y="2187980"/>
                </a:lnTo>
                <a:close/>
                <a:moveTo>
                  <a:pt x="1165974" y="2089977"/>
                </a:moveTo>
                <a:lnTo>
                  <a:pt x="1109132" y="2187980"/>
                </a:lnTo>
                <a:lnTo>
                  <a:pt x="1222816" y="2187980"/>
                </a:lnTo>
                <a:close/>
                <a:moveTo>
                  <a:pt x="3574747" y="2005465"/>
                </a:moveTo>
                <a:lnTo>
                  <a:pt x="3680606" y="2187980"/>
                </a:lnTo>
                <a:lnTo>
                  <a:pt x="3903779" y="2187980"/>
                </a:lnTo>
                <a:lnTo>
                  <a:pt x="3792192" y="2380371"/>
                </a:lnTo>
                <a:lnTo>
                  <a:pt x="3903779" y="2572762"/>
                </a:lnTo>
                <a:lnTo>
                  <a:pt x="3680606" y="2572762"/>
                </a:lnTo>
                <a:lnTo>
                  <a:pt x="3574747" y="2755277"/>
                </a:lnTo>
                <a:lnTo>
                  <a:pt x="3468888" y="2572762"/>
                </a:lnTo>
                <a:lnTo>
                  <a:pt x="3245715" y="2572762"/>
                </a:lnTo>
                <a:lnTo>
                  <a:pt x="3357302" y="2380371"/>
                </a:lnTo>
                <a:lnTo>
                  <a:pt x="3245715" y="2187980"/>
                </a:lnTo>
                <a:lnTo>
                  <a:pt x="3468888" y="2187980"/>
                </a:lnTo>
                <a:close/>
                <a:moveTo>
                  <a:pt x="1165974" y="2005465"/>
                </a:moveTo>
                <a:lnTo>
                  <a:pt x="1271832" y="2187980"/>
                </a:lnTo>
                <a:lnTo>
                  <a:pt x="1495006" y="2187980"/>
                </a:lnTo>
                <a:lnTo>
                  <a:pt x="1383419" y="2380371"/>
                </a:lnTo>
                <a:lnTo>
                  <a:pt x="1495006" y="2572762"/>
                </a:lnTo>
                <a:lnTo>
                  <a:pt x="1271832" y="2572762"/>
                </a:lnTo>
                <a:lnTo>
                  <a:pt x="1165974" y="2755277"/>
                </a:lnTo>
                <a:lnTo>
                  <a:pt x="1060115" y="2572762"/>
                </a:lnTo>
                <a:lnTo>
                  <a:pt x="836942" y="2572762"/>
                </a:lnTo>
                <a:lnTo>
                  <a:pt x="948528" y="2380371"/>
                </a:lnTo>
                <a:lnTo>
                  <a:pt x="836942" y="2187980"/>
                </a:lnTo>
                <a:lnTo>
                  <a:pt x="1060115" y="2187980"/>
                </a:lnTo>
                <a:close/>
                <a:moveTo>
                  <a:pt x="2765627" y="1954761"/>
                </a:moveTo>
                <a:lnTo>
                  <a:pt x="2939473" y="2254496"/>
                </a:lnTo>
                <a:lnTo>
                  <a:pt x="3113319" y="1954761"/>
                </a:lnTo>
                <a:close/>
                <a:moveTo>
                  <a:pt x="2136221" y="1954761"/>
                </a:moveTo>
                <a:lnTo>
                  <a:pt x="1890750" y="2377988"/>
                </a:lnTo>
                <a:lnTo>
                  <a:pt x="2136221" y="2801215"/>
                </a:lnTo>
                <a:lnTo>
                  <a:pt x="2622376" y="2801215"/>
                </a:lnTo>
                <a:lnTo>
                  <a:pt x="2867848" y="2377988"/>
                </a:lnTo>
                <a:lnTo>
                  <a:pt x="2622376" y="1954761"/>
                </a:lnTo>
                <a:close/>
                <a:moveTo>
                  <a:pt x="1645279" y="1954761"/>
                </a:moveTo>
                <a:lnTo>
                  <a:pt x="1819124" y="2254494"/>
                </a:lnTo>
                <a:lnTo>
                  <a:pt x="1992969" y="1954761"/>
                </a:lnTo>
                <a:close/>
                <a:moveTo>
                  <a:pt x="311829" y="1835544"/>
                </a:moveTo>
                <a:cubicBezTo>
                  <a:pt x="324628" y="1833525"/>
                  <a:pt x="337954" y="1834082"/>
                  <a:pt x="351153" y="1837619"/>
                </a:cubicBezTo>
                <a:lnTo>
                  <a:pt x="496743" y="1876630"/>
                </a:lnTo>
                <a:lnTo>
                  <a:pt x="491418" y="1896503"/>
                </a:lnTo>
                <a:lnTo>
                  <a:pt x="345828" y="1857492"/>
                </a:lnTo>
                <a:cubicBezTo>
                  <a:pt x="303478" y="1846145"/>
                  <a:pt x="259478" y="1873028"/>
                  <a:pt x="247552" y="1917537"/>
                </a:cubicBezTo>
                <a:cubicBezTo>
                  <a:pt x="235626" y="1962046"/>
                  <a:pt x="260289" y="2007327"/>
                  <a:pt x="302639" y="2018675"/>
                </a:cubicBezTo>
                <a:lnTo>
                  <a:pt x="570501" y="2090449"/>
                </a:lnTo>
                <a:lnTo>
                  <a:pt x="565176" y="2110322"/>
                </a:lnTo>
                <a:lnTo>
                  <a:pt x="297314" y="2038548"/>
                </a:lnTo>
                <a:cubicBezTo>
                  <a:pt x="244521" y="2024403"/>
                  <a:pt x="213776" y="1967955"/>
                  <a:pt x="228643" y="1912470"/>
                </a:cubicBezTo>
                <a:cubicBezTo>
                  <a:pt x="239793" y="1870856"/>
                  <a:pt x="273433" y="1841602"/>
                  <a:pt x="311829" y="1835544"/>
                </a:cubicBezTo>
                <a:close/>
                <a:moveTo>
                  <a:pt x="4324774" y="1743712"/>
                </a:moveTo>
                <a:lnTo>
                  <a:pt x="4330099" y="1763586"/>
                </a:lnTo>
                <a:lnTo>
                  <a:pt x="4184509" y="1802597"/>
                </a:lnTo>
                <a:cubicBezTo>
                  <a:pt x="4142159" y="1813944"/>
                  <a:pt x="4117496" y="1859226"/>
                  <a:pt x="4129422" y="1903735"/>
                </a:cubicBezTo>
                <a:cubicBezTo>
                  <a:pt x="4132403" y="1914862"/>
                  <a:pt x="4137390" y="1924888"/>
                  <a:pt x="4143853" y="1933490"/>
                </a:cubicBezTo>
                <a:lnTo>
                  <a:pt x="4145409" y="1934906"/>
                </a:lnTo>
                <a:lnTo>
                  <a:pt x="4146553" y="1931316"/>
                </a:lnTo>
                <a:cubicBezTo>
                  <a:pt x="4158980" y="1908500"/>
                  <a:pt x="4179865" y="1890852"/>
                  <a:pt x="4206261" y="1883779"/>
                </a:cubicBezTo>
                <a:lnTo>
                  <a:pt x="4351852" y="1844768"/>
                </a:lnTo>
                <a:lnTo>
                  <a:pt x="4357177" y="1864641"/>
                </a:lnTo>
                <a:lnTo>
                  <a:pt x="4211586" y="1903652"/>
                </a:lnTo>
                <a:cubicBezTo>
                  <a:pt x="4190412" y="1909326"/>
                  <a:pt x="4173658" y="1923483"/>
                  <a:pt x="4163690" y="1941786"/>
                </a:cubicBezTo>
                <a:lnTo>
                  <a:pt x="4161277" y="1949355"/>
                </a:lnTo>
                <a:lnTo>
                  <a:pt x="4167151" y="1954703"/>
                </a:lnTo>
                <a:cubicBezTo>
                  <a:pt x="4184935" y="1965569"/>
                  <a:pt x="4206523" y="1969453"/>
                  <a:pt x="4227697" y="1963779"/>
                </a:cubicBezTo>
                <a:lnTo>
                  <a:pt x="4495560" y="1892006"/>
                </a:lnTo>
                <a:lnTo>
                  <a:pt x="4500885" y="1911879"/>
                </a:lnTo>
                <a:lnTo>
                  <a:pt x="4233022" y="1983653"/>
                </a:lnTo>
                <a:cubicBezTo>
                  <a:pt x="4206626" y="1990726"/>
                  <a:pt x="4179715" y="1985884"/>
                  <a:pt x="4157545" y="1972338"/>
                </a:cubicBezTo>
                <a:lnTo>
                  <a:pt x="4154759" y="1969802"/>
                </a:lnTo>
                <a:lnTo>
                  <a:pt x="4154120" y="1971806"/>
                </a:lnTo>
                <a:cubicBezTo>
                  <a:pt x="4152824" y="1982487"/>
                  <a:pt x="4153518" y="1993663"/>
                  <a:pt x="4156499" y="2004790"/>
                </a:cubicBezTo>
                <a:cubicBezTo>
                  <a:pt x="4168426" y="2049300"/>
                  <a:pt x="4212425" y="2076183"/>
                  <a:pt x="4254775" y="2064835"/>
                </a:cubicBezTo>
                <a:lnTo>
                  <a:pt x="4522637" y="1993061"/>
                </a:lnTo>
                <a:lnTo>
                  <a:pt x="4527962" y="2012935"/>
                </a:lnTo>
                <a:lnTo>
                  <a:pt x="4260100" y="2084708"/>
                </a:lnTo>
                <a:cubicBezTo>
                  <a:pt x="4207307" y="2098854"/>
                  <a:pt x="4152457" y="2065342"/>
                  <a:pt x="4137590" y="2009857"/>
                </a:cubicBezTo>
                <a:cubicBezTo>
                  <a:pt x="4133873" y="1995986"/>
                  <a:pt x="4133007" y="1982054"/>
                  <a:pt x="4134624" y="1968739"/>
                </a:cubicBezTo>
                <a:lnTo>
                  <a:pt x="4138891" y="1955353"/>
                </a:lnTo>
                <a:lnTo>
                  <a:pt x="4128503" y="1945894"/>
                </a:lnTo>
                <a:cubicBezTo>
                  <a:pt x="4120445" y="1935171"/>
                  <a:pt x="4114229" y="1922672"/>
                  <a:pt x="4110512" y="1908801"/>
                </a:cubicBezTo>
                <a:cubicBezTo>
                  <a:pt x="4095645" y="1853316"/>
                  <a:pt x="4126390" y="1796869"/>
                  <a:pt x="4179184" y="1782723"/>
                </a:cubicBezTo>
                <a:close/>
                <a:moveTo>
                  <a:pt x="4356481" y="1606485"/>
                </a:moveTo>
                <a:cubicBezTo>
                  <a:pt x="4394876" y="1612543"/>
                  <a:pt x="4428517" y="1641797"/>
                  <a:pt x="4439667" y="1683411"/>
                </a:cubicBezTo>
                <a:cubicBezTo>
                  <a:pt x="4454534" y="1738896"/>
                  <a:pt x="4423789" y="1795343"/>
                  <a:pt x="4370996" y="1809489"/>
                </a:cubicBezTo>
                <a:lnTo>
                  <a:pt x="4225405" y="1848500"/>
                </a:lnTo>
                <a:lnTo>
                  <a:pt x="4220080" y="1828626"/>
                </a:lnTo>
                <a:lnTo>
                  <a:pt x="4365671" y="1789615"/>
                </a:lnTo>
                <a:cubicBezTo>
                  <a:pt x="4408020" y="1778268"/>
                  <a:pt x="4432684" y="1732987"/>
                  <a:pt x="4420758" y="1688477"/>
                </a:cubicBezTo>
                <a:cubicBezTo>
                  <a:pt x="4408831" y="1643968"/>
                  <a:pt x="4364832" y="1617085"/>
                  <a:pt x="4322482" y="1628433"/>
                </a:cubicBezTo>
                <a:lnTo>
                  <a:pt x="4054620" y="1700206"/>
                </a:lnTo>
                <a:lnTo>
                  <a:pt x="4049295" y="1680333"/>
                </a:lnTo>
                <a:lnTo>
                  <a:pt x="4317157" y="1608560"/>
                </a:lnTo>
                <a:cubicBezTo>
                  <a:pt x="4330355" y="1605023"/>
                  <a:pt x="4343682" y="1604465"/>
                  <a:pt x="4356481" y="1606485"/>
                </a:cubicBezTo>
                <a:close/>
                <a:moveTo>
                  <a:pt x="316938" y="1582946"/>
                </a:moveTo>
                <a:lnTo>
                  <a:pt x="584801" y="1654720"/>
                </a:lnTo>
                <a:cubicBezTo>
                  <a:pt x="637594" y="1668865"/>
                  <a:pt x="668339" y="1725312"/>
                  <a:pt x="653472" y="1780798"/>
                </a:cubicBezTo>
                <a:cubicBezTo>
                  <a:pt x="649755" y="1794669"/>
                  <a:pt x="643539" y="1807167"/>
                  <a:pt x="635481" y="1817890"/>
                </a:cubicBezTo>
                <a:lnTo>
                  <a:pt x="625093" y="1827349"/>
                </a:lnTo>
                <a:lnTo>
                  <a:pt x="629360" y="1840735"/>
                </a:lnTo>
                <a:cubicBezTo>
                  <a:pt x="630977" y="1854050"/>
                  <a:pt x="630111" y="1867982"/>
                  <a:pt x="626394" y="1881853"/>
                </a:cubicBezTo>
                <a:cubicBezTo>
                  <a:pt x="611527" y="1937338"/>
                  <a:pt x="556677" y="1970850"/>
                  <a:pt x="503884" y="1956704"/>
                </a:cubicBezTo>
                <a:lnTo>
                  <a:pt x="358293" y="1917693"/>
                </a:lnTo>
                <a:lnTo>
                  <a:pt x="363618" y="1897820"/>
                </a:lnTo>
                <a:lnTo>
                  <a:pt x="509209" y="1936831"/>
                </a:lnTo>
                <a:cubicBezTo>
                  <a:pt x="551559" y="1948179"/>
                  <a:pt x="595559" y="1921296"/>
                  <a:pt x="607485" y="1876787"/>
                </a:cubicBezTo>
                <a:cubicBezTo>
                  <a:pt x="610466" y="1865659"/>
                  <a:pt x="611161" y="1854484"/>
                  <a:pt x="609864" y="1843802"/>
                </a:cubicBezTo>
                <a:lnTo>
                  <a:pt x="609225" y="1841798"/>
                </a:lnTo>
                <a:lnTo>
                  <a:pt x="606439" y="1844335"/>
                </a:lnTo>
                <a:cubicBezTo>
                  <a:pt x="584269" y="1857880"/>
                  <a:pt x="557358" y="1862722"/>
                  <a:pt x="530962" y="1855649"/>
                </a:cubicBezTo>
                <a:lnTo>
                  <a:pt x="385371" y="1816638"/>
                </a:lnTo>
                <a:lnTo>
                  <a:pt x="390696" y="1796764"/>
                </a:lnTo>
                <a:lnTo>
                  <a:pt x="536287" y="1835775"/>
                </a:lnTo>
                <a:cubicBezTo>
                  <a:pt x="557462" y="1841449"/>
                  <a:pt x="579049" y="1837566"/>
                  <a:pt x="596833" y="1826699"/>
                </a:cubicBezTo>
                <a:lnTo>
                  <a:pt x="602708" y="1821351"/>
                </a:lnTo>
                <a:lnTo>
                  <a:pt x="600295" y="1813782"/>
                </a:lnTo>
                <a:cubicBezTo>
                  <a:pt x="590326" y="1795480"/>
                  <a:pt x="573573" y="1781322"/>
                  <a:pt x="552398" y="1775649"/>
                </a:cubicBezTo>
                <a:lnTo>
                  <a:pt x="284536" y="1703875"/>
                </a:lnTo>
                <a:lnTo>
                  <a:pt x="289861" y="1684002"/>
                </a:lnTo>
                <a:lnTo>
                  <a:pt x="557723" y="1755775"/>
                </a:lnTo>
                <a:cubicBezTo>
                  <a:pt x="584120" y="1762848"/>
                  <a:pt x="605004" y="1780496"/>
                  <a:pt x="617431" y="1803312"/>
                </a:cubicBezTo>
                <a:lnTo>
                  <a:pt x="618576" y="1806902"/>
                </a:lnTo>
                <a:lnTo>
                  <a:pt x="620131" y="1805486"/>
                </a:lnTo>
                <a:cubicBezTo>
                  <a:pt x="626595" y="1796884"/>
                  <a:pt x="631581" y="1786858"/>
                  <a:pt x="634563" y="1775731"/>
                </a:cubicBezTo>
                <a:cubicBezTo>
                  <a:pt x="646489" y="1731222"/>
                  <a:pt x="621825" y="1685941"/>
                  <a:pt x="579476" y="1674593"/>
                </a:cubicBezTo>
                <a:lnTo>
                  <a:pt x="311613" y="1602820"/>
                </a:lnTo>
                <a:close/>
                <a:moveTo>
                  <a:pt x="2379299" y="1535661"/>
                </a:moveTo>
                <a:lnTo>
                  <a:pt x="2213178" y="1822076"/>
                </a:lnTo>
                <a:lnTo>
                  <a:pt x="2545419" y="1822076"/>
                </a:lnTo>
                <a:close/>
                <a:moveTo>
                  <a:pt x="2940691" y="1531362"/>
                </a:moveTo>
                <a:lnTo>
                  <a:pt x="2995012" y="1625020"/>
                </a:lnTo>
                <a:lnTo>
                  <a:pt x="3049333" y="1531362"/>
                </a:lnTo>
                <a:close/>
                <a:moveTo>
                  <a:pt x="1696091" y="1531362"/>
                </a:moveTo>
                <a:lnTo>
                  <a:pt x="1750412" y="1625020"/>
                </a:lnTo>
                <a:lnTo>
                  <a:pt x="1804734" y="1531362"/>
                </a:lnTo>
                <a:close/>
                <a:moveTo>
                  <a:pt x="2802075" y="1381227"/>
                </a:moveTo>
                <a:lnTo>
                  <a:pt x="2743850" y="1481615"/>
                </a:lnTo>
                <a:lnTo>
                  <a:pt x="2860300" y="1481615"/>
                </a:lnTo>
                <a:close/>
                <a:moveTo>
                  <a:pt x="1557475" y="1381227"/>
                </a:moveTo>
                <a:lnTo>
                  <a:pt x="1499250" y="1481615"/>
                </a:lnTo>
                <a:lnTo>
                  <a:pt x="1615700" y="1481615"/>
                </a:lnTo>
                <a:close/>
                <a:moveTo>
                  <a:pt x="3187949" y="1381227"/>
                </a:moveTo>
                <a:lnTo>
                  <a:pt x="3129724" y="1481615"/>
                </a:lnTo>
                <a:lnTo>
                  <a:pt x="3246174" y="1481615"/>
                </a:lnTo>
                <a:close/>
                <a:moveTo>
                  <a:pt x="1943349" y="1381226"/>
                </a:moveTo>
                <a:lnTo>
                  <a:pt x="1885124" y="1481615"/>
                </a:lnTo>
                <a:lnTo>
                  <a:pt x="2001574" y="1481615"/>
                </a:lnTo>
                <a:close/>
                <a:moveTo>
                  <a:pt x="518070" y="1322129"/>
                </a:moveTo>
                <a:cubicBezTo>
                  <a:pt x="530955" y="1323491"/>
                  <a:pt x="543683" y="1327479"/>
                  <a:pt x="555516" y="1334311"/>
                </a:cubicBezTo>
                <a:lnTo>
                  <a:pt x="686049" y="1409672"/>
                </a:lnTo>
                <a:lnTo>
                  <a:pt x="675762" y="1427490"/>
                </a:lnTo>
                <a:lnTo>
                  <a:pt x="545229" y="1352129"/>
                </a:lnTo>
                <a:cubicBezTo>
                  <a:pt x="507259" y="1330207"/>
                  <a:pt x="457801" y="1344786"/>
                  <a:pt x="434761" y="1384690"/>
                </a:cubicBezTo>
                <a:cubicBezTo>
                  <a:pt x="411722" y="1424596"/>
                  <a:pt x="423825" y="1474717"/>
                  <a:pt x="461795" y="1496639"/>
                </a:cubicBezTo>
                <a:lnTo>
                  <a:pt x="701954" y="1635295"/>
                </a:lnTo>
                <a:lnTo>
                  <a:pt x="691666" y="1653113"/>
                </a:lnTo>
                <a:lnTo>
                  <a:pt x="451508" y="1514457"/>
                </a:lnTo>
                <a:cubicBezTo>
                  <a:pt x="404175" y="1487130"/>
                  <a:pt x="389087" y="1424649"/>
                  <a:pt x="417808" y="1374902"/>
                </a:cubicBezTo>
                <a:cubicBezTo>
                  <a:pt x="439349" y="1337594"/>
                  <a:pt x="479415" y="1318043"/>
                  <a:pt x="518070" y="1322129"/>
                </a:cubicBezTo>
                <a:close/>
                <a:moveTo>
                  <a:pt x="2379298" y="1288677"/>
                </a:moveTo>
                <a:lnTo>
                  <a:pt x="2688669" y="1822076"/>
                </a:lnTo>
                <a:lnTo>
                  <a:pt x="3340893" y="1822076"/>
                </a:lnTo>
                <a:lnTo>
                  <a:pt x="3014781" y="2384338"/>
                </a:lnTo>
                <a:lnTo>
                  <a:pt x="3340893" y="2946600"/>
                </a:lnTo>
                <a:lnTo>
                  <a:pt x="2688669" y="2946600"/>
                </a:lnTo>
                <a:lnTo>
                  <a:pt x="2379298" y="3480000"/>
                </a:lnTo>
                <a:lnTo>
                  <a:pt x="2069926" y="2946600"/>
                </a:lnTo>
                <a:lnTo>
                  <a:pt x="1417703" y="2946600"/>
                </a:lnTo>
                <a:lnTo>
                  <a:pt x="1743814" y="2384338"/>
                </a:lnTo>
                <a:lnTo>
                  <a:pt x="1417703" y="1822076"/>
                </a:lnTo>
                <a:lnTo>
                  <a:pt x="2069926" y="1822076"/>
                </a:lnTo>
                <a:close/>
                <a:moveTo>
                  <a:pt x="4097938" y="1257519"/>
                </a:moveTo>
                <a:lnTo>
                  <a:pt x="4108225" y="1275336"/>
                </a:lnTo>
                <a:lnTo>
                  <a:pt x="3977692" y="1350700"/>
                </a:lnTo>
                <a:cubicBezTo>
                  <a:pt x="3939722" y="1372619"/>
                  <a:pt x="3927619" y="1422741"/>
                  <a:pt x="3950658" y="1462647"/>
                </a:cubicBezTo>
                <a:cubicBezTo>
                  <a:pt x="3956418" y="1472623"/>
                  <a:pt x="3963830" y="1481017"/>
                  <a:pt x="3972299" y="1487653"/>
                </a:cubicBezTo>
                <a:lnTo>
                  <a:pt x="3974168" y="1488618"/>
                </a:lnTo>
                <a:lnTo>
                  <a:pt x="3974345" y="1484854"/>
                </a:lnTo>
                <a:cubicBezTo>
                  <a:pt x="3980443" y="1459600"/>
                  <a:pt x="3996048" y="1437147"/>
                  <a:pt x="4019715" y="1423484"/>
                </a:cubicBezTo>
                <a:lnTo>
                  <a:pt x="4150248" y="1348123"/>
                </a:lnTo>
                <a:lnTo>
                  <a:pt x="4160535" y="1365941"/>
                </a:lnTo>
                <a:lnTo>
                  <a:pt x="4030002" y="1441302"/>
                </a:lnTo>
                <a:cubicBezTo>
                  <a:pt x="4011017" y="1452262"/>
                  <a:pt x="3998499" y="1470273"/>
                  <a:pt x="3993607" y="1490532"/>
                </a:cubicBezTo>
                <a:lnTo>
                  <a:pt x="3993235" y="1498468"/>
                </a:lnTo>
                <a:lnTo>
                  <a:pt x="4000293" y="1502113"/>
                </a:lnTo>
                <a:cubicBezTo>
                  <a:pt x="4020284" y="1508006"/>
                  <a:pt x="4042141" y="1506171"/>
                  <a:pt x="4061126" y="1495210"/>
                </a:cubicBezTo>
                <a:lnTo>
                  <a:pt x="4301285" y="1356557"/>
                </a:lnTo>
                <a:lnTo>
                  <a:pt x="4311572" y="1374372"/>
                </a:lnTo>
                <a:lnTo>
                  <a:pt x="4071413" y="1513028"/>
                </a:lnTo>
                <a:cubicBezTo>
                  <a:pt x="4047747" y="1526692"/>
                  <a:pt x="4020500" y="1528980"/>
                  <a:pt x="3995580" y="1521634"/>
                </a:cubicBezTo>
                <a:lnTo>
                  <a:pt x="3992232" y="1519905"/>
                </a:lnTo>
                <a:lnTo>
                  <a:pt x="3992133" y="1522006"/>
                </a:lnTo>
                <a:cubicBezTo>
                  <a:pt x="3993645" y="1532659"/>
                  <a:pt x="3997209" y="1543274"/>
                  <a:pt x="4002969" y="1553251"/>
                </a:cubicBezTo>
                <a:cubicBezTo>
                  <a:pt x="4026008" y="1593157"/>
                  <a:pt x="4075466" y="1607736"/>
                  <a:pt x="4113436" y="1585814"/>
                </a:cubicBezTo>
                <a:lnTo>
                  <a:pt x="4353595" y="1447158"/>
                </a:lnTo>
                <a:lnTo>
                  <a:pt x="4363882" y="1464976"/>
                </a:lnTo>
                <a:lnTo>
                  <a:pt x="4123723" y="1603632"/>
                </a:lnTo>
                <a:cubicBezTo>
                  <a:pt x="4076390" y="1630960"/>
                  <a:pt x="4014736" y="1612786"/>
                  <a:pt x="3986015" y="1563039"/>
                </a:cubicBezTo>
                <a:cubicBezTo>
                  <a:pt x="3978835" y="1550602"/>
                  <a:pt x="3974392" y="1537370"/>
                  <a:pt x="3972508" y="1524089"/>
                </a:cubicBezTo>
                <a:lnTo>
                  <a:pt x="3973165" y="1510055"/>
                </a:lnTo>
                <a:lnTo>
                  <a:pt x="3960682" y="1503607"/>
                </a:lnTo>
                <a:cubicBezTo>
                  <a:pt x="3950124" y="1495335"/>
                  <a:pt x="3940885" y="1484871"/>
                  <a:pt x="3933705" y="1472435"/>
                </a:cubicBezTo>
                <a:cubicBezTo>
                  <a:pt x="3904984" y="1422688"/>
                  <a:pt x="3920071" y="1360210"/>
                  <a:pt x="3967405" y="1332882"/>
                </a:cubicBezTo>
                <a:close/>
                <a:moveTo>
                  <a:pt x="3127203" y="1191982"/>
                </a:moveTo>
                <a:lnTo>
                  <a:pt x="3186689" y="1294543"/>
                </a:lnTo>
                <a:lnTo>
                  <a:pt x="3246174" y="1191982"/>
                </a:lnTo>
                <a:close/>
                <a:moveTo>
                  <a:pt x="2911838" y="1191982"/>
                </a:moveTo>
                <a:lnTo>
                  <a:pt x="2827844" y="1336799"/>
                </a:lnTo>
                <a:lnTo>
                  <a:pt x="2911838" y="1481615"/>
                </a:lnTo>
                <a:lnTo>
                  <a:pt x="3078187" y="1481615"/>
                </a:lnTo>
                <a:lnTo>
                  <a:pt x="3162180" y="1336799"/>
                </a:lnTo>
                <a:lnTo>
                  <a:pt x="3078187" y="1191982"/>
                </a:lnTo>
                <a:close/>
                <a:moveTo>
                  <a:pt x="2743850" y="1191982"/>
                </a:moveTo>
                <a:lnTo>
                  <a:pt x="2803335" y="1294543"/>
                </a:lnTo>
                <a:lnTo>
                  <a:pt x="2862821" y="1191982"/>
                </a:lnTo>
                <a:close/>
                <a:moveTo>
                  <a:pt x="1882603" y="1191982"/>
                </a:moveTo>
                <a:lnTo>
                  <a:pt x="1942089" y="1294543"/>
                </a:lnTo>
                <a:lnTo>
                  <a:pt x="2001574" y="1191982"/>
                </a:lnTo>
                <a:close/>
                <a:moveTo>
                  <a:pt x="1667238" y="1191982"/>
                </a:moveTo>
                <a:lnTo>
                  <a:pt x="1583244" y="1336799"/>
                </a:lnTo>
                <a:lnTo>
                  <a:pt x="1667238" y="1481615"/>
                </a:lnTo>
                <a:lnTo>
                  <a:pt x="1833587" y="1481615"/>
                </a:lnTo>
                <a:lnTo>
                  <a:pt x="1917581" y="1336799"/>
                </a:lnTo>
                <a:lnTo>
                  <a:pt x="1833587" y="1191982"/>
                </a:lnTo>
                <a:close/>
                <a:moveTo>
                  <a:pt x="1499250" y="1191982"/>
                </a:moveTo>
                <a:lnTo>
                  <a:pt x="1558735" y="1294543"/>
                </a:lnTo>
                <a:lnTo>
                  <a:pt x="1618220" y="1191982"/>
                </a:lnTo>
                <a:close/>
                <a:moveTo>
                  <a:pt x="4093047" y="1116761"/>
                </a:moveTo>
                <a:cubicBezTo>
                  <a:pt x="4131702" y="1112675"/>
                  <a:pt x="4171767" y="1132225"/>
                  <a:pt x="4193308" y="1169535"/>
                </a:cubicBezTo>
                <a:cubicBezTo>
                  <a:pt x="4222029" y="1219282"/>
                  <a:pt x="4206941" y="1281763"/>
                  <a:pt x="4159608" y="1309091"/>
                </a:cubicBezTo>
                <a:lnTo>
                  <a:pt x="4029075" y="1384452"/>
                </a:lnTo>
                <a:lnTo>
                  <a:pt x="4018788" y="1366636"/>
                </a:lnTo>
                <a:lnTo>
                  <a:pt x="4149321" y="1291273"/>
                </a:lnTo>
                <a:cubicBezTo>
                  <a:pt x="4187291" y="1269351"/>
                  <a:pt x="4199394" y="1219229"/>
                  <a:pt x="4176354" y="1179324"/>
                </a:cubicBezTo>
                <a:cubicBezTo>
                  <a:pt x="4153315" y="1139418"/>
                  <a:pt x="4103857" y="1124839"/>
                  <a:pt x="4065887" y="1146761"/>
                </a:cubicBezTo>
                <a:lnTo>
                  <a:pt x="3825728" y="1285416"/>
                </a:lnTo>
                <a:lnTo>
                  <a:pt x="3815441" y="1267598"/>
                </a:lnTo>
                <a:lnTo>
                  <a:pt x="4055600" y="1128942"/>
                </a:lnTo>
                <a:cubicBezTo>
                  <a:pt x="4067433" y="1122111"/>
                  <a:pt x="4080162" y="1118122"/>
                  <a:pt x="4093047" y="1116761"/>
                </a:cubicBezTo>
                <a:close/>
                <a:moveTo>
                  <a:pt x="588382" y="1079460"/>
                </a:moveTo>
                <a:lnTo>
                  <a:pt x="828541" y="1218116"/>
                </a:lnTo>
                <a:cubicBezTo>
                  <a:pt x="875874" y="1245444"/>
                  <a:pt x="890962" y="1307925"/>
                  <a:pt x="862241" y="1357672"/>
                </a:cubicBezTo>
                <a:cubicBezTo>
                  <a:pt x="855060" y="1370109"/>
                  <a:pt x="845822" y="1380570"/>
                  <a:pt x="835263" y="1388842"/>
                </a:cubicBezTo>
                <a:lnTo>
                  <a:pt x="822781" y="1395290"/>
                </a:lnTo>
                <a:lnTo>
                  <a:pt x="823438" y="1409324"/>
                </a:lnTo>
                <a:cubicBezTo>
                  <a:pt x="821553" y="1422605"/>
                  <a:pt x="817111" y="1435837"/>
                  <a:pt x="809930" y="1448274"/>
                </a:cubicBezTo>
                <a:cubicBezTo>
                  <a:pt x="781209" y="1498020"/>
                  <a:pt x="719555" y="1516194"/>
                  <a:pt x="672222" y="1488867"/>
                </a:cubicBezTo>
                <a:lnTo>
                  <a:pt x="541689" y="1413503"/>
                </a:lnTo>
                <a:lnTo>
                  <a:pt x="551976" y="1395685"/>
                </a:lnTo>
                <a:lnTo>
                  <a:pt x="682509" y="1471049"/>
                </a:lnTo>
                <a:cubicBezTo>
                  <a:pt x="720479" y="1492970"/>
                  <a:pt x="769937" y="1478392"/>
                  <a:pt x="792977" y="1438486"/>
                </a:cubicBezTo>
                <a:cubicBezTo>
                  <a:pt x="798737" y="1428509"/>
                  <a:pt x="802300" y="1417894"/>
                  <a:pt x="803812" y="1407241"/>
                </a:cubicBezTo>
                <a:lnTo>
                  <a:pt x="803714" y="1405140"/>
                </a:lnTo>
                <a:lnTo>
                  <a:pt x="800366" y="1406869"/>
                </a:lnTo>
                <a:cubicBezTo>
                  <a:pt x="775446" y="1414215"/>
                  <a:pt x="748199" y="1411927"/>
                  <a:pt x="724532" y="1398263"/>
                </a:cubicBezTo>
                <a:lnTo>
                  <a:pt x="593999" y="1322901"/>
                </a:lnTo>
                <a:lnTo>
                  <a:pt x="604286" y="1305083"/>
                </a:lnTo>
                <a:lnTo>
                  <a:pt x="734819" y="1380445"/>
                </a:lnTo>
                <a:cubicBezTo>
                  <a:pt x="753804" y="1391405"/>
                  <a:pt x="775661" y="1393241"/>
                  <a:pt x="795652" y="1387348"/>
                </a:cubicBezTo>
                <a:lnTo>
                  <a:pt x="802710" y="1383703"/>
                </a:lnTo>
                <a:lnTo>
                  <a:pt x="802338" y="1375767"/>
                </a:lnTo>
                <a:cubicBezTo>
                  <a:pt x="797446" y="1355510"/>
                  <a:pt x="784928" y="1337499"/>
                  <a:pt x="765943" y="1326538"/>
                </a:cubicBezTo>
                <a:lnTo>
                  <a:pt x="525785" y="1187883"/>
                </a:lnTo>
                <a:lnTo>
                  <a:pt x="536072" y="1170065"/>
                </a:lnTo>
                <a:lnTo>
                  <a:pt x="776231" y="1308720"/>
                </a:lnTo>
                <a:cubicBezTo>
                  <a:pt x="799897" y="1322384"/>
                  <a:pt x="815503" y="1344836"/>
                  <a:pt x="821601" y="1370091"/>
                </a:cubicBezTo>
                <a:lnTo>
                  <a:pt x="821777" y="1373853"/>
                </a:lnTo>
                <a:lnTo>
                  <a:pt x="823646" y="1372888"/>
                </a:lnTo>
                <a:cubicBezTo>
                  <a:pt x="832116" y="1366253"/>
                  <a:pt x="839527" y="1357860"/>
                  <a:pt x="845287" y="1347884"/>
                </a:cubicBezTo>
                <a:cubicBezTo>
                  <a:pt x="868327" y="1307978"/>
                  <a:pt x="856223" y="1257856"/>
                  <a:pt x="818254" y="1235934"/>
                </a:cubicBezTo>
                <a:lnTo>
                  <a:pt x="578095" y="1097279"/>
                </a:lnTo>
                <a:close/>
                <a:moveTo>
                  <a:pt x="1750412" y="1048577"/>
                </a:moveTo>
                <a:lnTo>
                  <a:pt x="1693570" y="1146581"/>
                </a:lnTo>
                <a:lnTo>
                  <a:pt x="1807254" y="1146581"/>
                </a:lnTo>
                <a:close/>
                <a:moveTo>
                  <a:pt x="2995012" y="1048577"/>
                </a:moveTo>
                <a:lnTo>
                  <a:pt x="2938170" y="1146581"/>
                </a:lnTo>
                <a:lnTo>
                  <a:pt x="3051854" y="1146581"/>
                </a:lnTo>
                <a:close/>
                <a:moveTo>
                  <a:pt x="2995012" y="964066"/>
                </a:moveTo>
                <a:lnTo>
                  <a:pt x="3100871" y="1146581"/>
                </a:lnTo>
                <a:lnTo>
                  <a:pt x="3324044" y="1146581"/>
                </a:lnTo>
                <a:lnTo>
                  <a:pt x="3212457" y="1338972"/>
                </a:lnTo>
                <a:lnTo>
                  <a:pt x="3324044" y="1531362"/>
                </a:lnTo>
                <a:lnTo>
                  <a:pt x="3100871" y="1531362"/>
                </a:lnTo>
                <a:lnTo>
                  <a:pt x="2995012" y="1713877"/>
                </a:lnTo>
                <a:lnTo>
                  <a:pt x="2889153" y="1531362"/>
                </a:lnTo>
                <a:lnTo>
                  <a:pt x="2665980" y="1531362"/>
                </a:lnTo>
                <a:lnTo>
                  <a:pt x="2777566" y="1338972"/>
                </a:lnTo>
                <a:lnTo>
                  <a:pt x="2665980" y="1146581"/>
                </a:lnTo>
                <a:lnTo>
                  <a:pt x="2889153" y="1146581"/>
                </a:lnTo>
                <a:close/>
                <a:moveTo>
                  <a:pt x="1750412" y="964066"/>
                </a:moveTo>
                <a:lnTo>
                  <a:pt x="1856271" y="1146581"/>
                </a:lnTo>
                <a:lnTo>
                  <a:pt x="2079444" y="1146581"/>
                </a:lnTo>
                <a:lnTo>
                  <a:pt x="1967857" y="1338972"/>
                </a:lnTo>
                <a:lnTo>
                  <a:pt x="2079444" y="1531362"/>
                </a:lnTo>
                <a:lnTo>
                  <a:pt x="1856271" y="1531362"/>
                </a:lnTo>
                <a:lnTo>
                  <a:pt x="1750412" y="1713877"/>
                </a:lnTo>
                <a:lnTo>
                  <a:pt x="1644553" y="1531362"/>
                </a:lnTo>
                <a:lnTo>
                  <a:pt x="1421380" y="1531362"/>
                </a:lnTo>
                <a:lnTo>
                  <a:pt x="1532966" y="1338972"/>
                </a:lnTo>
                <a:lnTo>
                  <a:pt x="1421380" y="1146581"/>
                </a:lnTo>
                <a:lnTo>
                  <a:pt x="1644553" y="1146581"/>
                </a:lnTo>
                <a:close/>
                <a:moveTo>
                  <a:pt x="812160" y="873105"/>
                </a:moveTo>
                <a:cubicBezTo>
                  <a:pt x="838132" y="872459"/>
                  <a:pt x="863859" y="881721"/>
                  <a:pt x="883182" y="901045"/>
                </a:cubicBezTo>
                <a:lnTo>
                  <a:pt x="989762" y="1007625"/>
                </a:lnTo>
                <a:lnTo>
                  <a:pt x="975214" y="1022174"/>
                </a:lnTo>
                <a:lnTo>
                  <a:pt x="868634" y="915594"/>
                </a:lnTo>
                <a:cubicBezTo>
                  <a:pt x="837632" y="884591"/>
                  <a:pt x="786085" y="885873"/>
                  <a:pt x="753502" y="918456"/>
                </a:cubicBezTo>
                <a:cubicBezTo>
                  <a:pt x="720919" y="951039"/>
                  <a:pt x="719638" y="1002585"/>
                  <a:pt x="750640" y="1033587"/>
                </a:cubicBezTo>
                <a:lnTo>
                  <a:pt x="946729" y="1229676"/>
                </a:lnTo>
                <a:lnTo>
                  <a:pt x="932180" y="1244225"/>
                </a:lnTo>
                <a:lnTo>
                  <a:pt x="736092" y="1048136"/>
                </a:lnTo>
                <a:cubicBezTo>
                  <a:pt x="697444" y="1009489"/>
                  <a:pt x="699042" y="945232"/>
                  <a:pt x="739660" y="904613"/>
                </a:cubicBezTo>
                <a:cubicBezTo>
                  <a:pt x="759969" y="884304"/>
                  <a:pt x="786188" y="873751"/>
                  <a:pt x="812160" y="873105"/>
                </a:cubicBezTo>
                <a:close/>
                <a:moveTo>
                  <a:pt x="3752995" y="846599"/>
                </a:moveTo>
                <a:lnTo>
                  <a:pt x="3767543" y="861148"/>
                </a:lnTo>
                <a:lnTo>
                  <a:pt x="3660964" y="967728"/>
                </a:lnTo>
                <a:cubicBezTo>
                  <a:pt x="3629961" y="998730"/>
                  <a:pt x="3631243" y="1050276"/>
                  <a:pt x="3663826" y="1082859"/>
                </a:cubicBezTo>
                <a:cubicBezTo>
                  <a:pt x="3671971" y="1091005"/>
                  <a:pt x="3681303" y="1097195"/>
                  <a:pt x="3691201" y="1101412"/>
                </a:cubicBezTo>
                <a:lnTo>
                  <a:pt x="3693257" y="1101861"/>
                </a:lnTo>
                <a:lnTo>
                  <a:pt x="3692453" y="1098179"/>
                </a:lnTo>
                <a:cubicBezTo>
                  <a:pt x="3691807" y="1072206"/>
                  <a:pt x="3701069" y="1046481"/>
                  <a:pt x="3720393" y="1027157"/>
                </a:cubicBezTo>
                <a:lnTo>
                  <a:pt x="3826973" y="920578"/>
                </a:lnTo>
                <a:lnTo>
                  <a:pt x="3841521" y="935126"/>
                </a:lnTo>
                <a:lnTo>
                  <a:pt x="3734941" y="1041706"/>
                </a:lnTo>
                <a:cubicBezTo>
                  <a:pt x="3719440" y="1057207"/>
                  <a:pt x="3712010" y="1077843"/>
                  <a:pt x="3712528" y="1098679"/>
                </a:cubicBezTo>
                <a:lnTo>
                  <a:pt x="3714223" y="1106440"/>
                </a:lnTo>
                <a:lnTo>
                  <a:pt x="3721984" y="1108135"/>
                </a:lnTo>
                <a:cubicBezTo>
                  <a:pt x="3742819" y="1108653"/>
                  <a:pt x="3763456" y="1101223"/>
                  <a:pt x="3778957" y="1085721"/>
                </a:cubicBezTo>
                <a:lnTo>
                  <a:pt x="3975046" y="889632"/>
                </a:lnTo>
                <a:lnTo>
                  <a:pt x="3989594" y="904181"/>
                </a:lnTo>
                <a:lnTo>
                  <a:pt x="3793506" y="1100270"/>
                </a:lnTo>
                <a:cubicBezTo>
                  <a:pt x="3774182" y="1119593"/>
                  <a:pt x="3748456" y="1128856"/>
                  <a:pt x="3722483" y="1128210"/>
                </a:cubicBezTo>
                <a:lnTo>
                  <a:pt x="3718802" y="1127406"/>
                </a:lnTo>
                <a:lnTo>
                  <a:pt x="3719251" y="1129461"/>
                </a:lnTo>
                <a:cubicBezTo>
                  <a:pt x="3723469" y="1139360"/>
                  <a:pt x="3729658" y="1148692"/>
                  <a:pt x="3737804" y="1156837"/>
                </a:cubicBezTo>
                <a:cubicBezTo>
                  <a:pt x="3770387" y="1189420"/>
                  <a:pt x="3821933" y="1190701"/>
                  <a:pt x="3852935" y="1159700"/>
                </a:cubicBezTo>
                <a:lnTo>
                  <a:pt x="4049024" y="963610"/>
                </a:lnTo>
                <a:lnTo>
                  <a:pt x="4063572" y="978159"/>
                </a:lnTo>
                <a:lnTo>
                  <a:pt x="3867483" y="1174248"/>
                </a:lnTo>
                <a:cubicBezTo>
                  <a:pt x="3828836" y="1212895"/>
                  <a:pt x="3764579" y="1211297"/>
                  <a:pt x="3723961" y="1170680"/>
                </a:cubicBezTo>
                <a:cubicBezTo>
                  <a:pt x="3713806" y="1160525"/>
                  <a:pt x="3706091" y="1148893"/>
                  <a:pt x="3700833" y="1136553"/>
                </a:cubicBezTo>
                <a:lnTo>
                  <a:pt x="3697836" y="1122827"/>
                </a:lnTo>
                <a:lnTo>
                  <a:pt x="3684110" y="1119830"/>
                </a:lnTo>
                <a:cubicBezTo>
                  <a:pt x="3671770" y="1114572"/>
                  <a:pt x="3660138" y="1106856"/>
                  <a:pt x="3649983" y="1096702"/>
                </a:cubicBezTo>
                <a:cubicBezTo>
                  <a:pt x="3609365" y="1056084"/>
                  <a:pt x="3607768" y="991827"/>
                  <a:pt x="3646415" y="953180"/>
                </a:cubicBezTo>
                <a:close/>
                <a:moveTo>
                  <a:pt x="2364844" y="720528"/>
                </a:moveTo>
                <a:cubicBezTo>
                  <a:pt x="1456715" y="720528"/>
                  <a:pt x="720531" y="1456711"/>
                  <a:pt x="720531" y="2364839"/>
                </a:cubicBezTo>
                <a:cubicBezTo>
                  <a:pt x="720531" y="3272967"/>
                  <a:pt x="1456715" y="4009151"/>
                  <a:pt x="2364844" y="4009151"/>
                </a:cubicBezTo>
                <a:cubicBezTo>
                  <a:pt x="3272973" y="4009151"/>
                  <a:pt x="4009157" y="3272967"/>
                  <a:pt x="4009157" y="2364839"/>
                </a:cubicBezTo>
                <a:cubicBezTo>
                  <a:pt x="4009157" y="1456711"/>
                  <a:pt x="3272973" y="720528"/>
                  <a:pt x="2364844" y="720528"/>
                </a:cubicBezTo>
                <a:close/>
                <a:moveTo>
                  <a:pt x="3749844" y="705422"/>
                </a:moveTo>
                <a:cubicBezTo>
                  <a:pt x="3775816" y="706068"/>
                  <a:pt x="3802035" y="716622"/>
                  <a:pt x="3822344" y="736931"/>
                </a:cubicBezTo>
                <a:cubicBezTo>
                  <a:pt x="3862962" y="777549"/>
                  <a:pt x="3864559" y="841806"/>
                  <a:pt x="3825912" y="880453"/>
                </a:cubicBezTo>
                <a:lnTo>
                  <a:pt x="3719332" y="987033"/>
                </a:lnTo>
                <a:lnTo>
                  <a:pt x="3704784" y="972484"/>
                </a:lnTo>
                <a:lnTo>
                  <a:pt x="3811364" y="865904"/>
                </a:lnTo>
                <a:cubicBezTo>
                  <a:pt x="3842366" y="834902"/>
                  <a:pt x="3841084" y="783356"/>
                  <a:pt x="3808501" y="750773"/>
                </a:cubicBezTo>
                <a:cubicBezTo>
                  <a:pt x="3775918" y="718190"/>
                  <a:pt x="3724372" y="716909"/>
                  <a:pt x="3693370" y="747911"/>
                </a:cubicBezTo>
                <a:lnTo>
                  <a:pt x="3497281" y="943999"/>
                </a:lnTo>
                <a:lnTo>
                  <a:pt x="3482733" y="929451"/>
                </a:lnTo>
                <a:lnTo>
                  <a:pt x="3678822" y="733363"/>
                </a:lnTo>
                <a:cubicBezTo>
                  <a:pt x="3698145" y="714039"/>
                  <a:pt x="3723871" y="704777"/>
                  <a:pt x="3749844" y="705422"/>
                </a:cubicBezTo>
                <a:close/>
                <a:moveTo>
                  <a:pt x="980888" y="663385"/>
                </a:moveTo>
                <a:lnTo>
                  <a:pt x="1176977" y="859474"/>
                </a:lnTo>
                <a:cubicBezTo>
                  <a:pt x="1215624" y="898121"/>
                  <a:pt x="1214027" y="962378"/>
                  <a:pt x="1173409" y="1002996"/>
                </a:cubicBezTo>
                <a:cubicBezTo>
                  <a:pt x="1163254" y="1013151"/>
                  <a:pt x="1151622" y="1020866"/>
                  <a:pt x="1139282" y="1026124"/>
                </a:cubicBezTo>
                <a:lnTo>
                  <a:pt x="1125556" y="1029121"/>
                </a:lnTo>
                <a:lnTo>
                  <a:pt x="1122559" y="1042848"/>
                </a:lnTo>
                <a:cubicBezTo>
                  <a:pt x="1117301" y="1055187"/>
                  <a:pt x="1109585" y="1066819"/>
                  <a:pt x="1099431" y="1076974"/>
                </a:cubicBezTo>
                <a:cubicBezTo>
                  <a:pt x="1058813" y="1117592"/>
                  <a:pt x="994556" y="1119190"/>
                  <a:pt x="955909" y="1080542"/>
                </a:cubicBezTo>
                <a:lnTo>
                  <a:pt x="849329" y="973962"/>
                </a:lnTo>
                <a:lnTo>
                  <a:pt x="863877" y="959414"/>
                </a:lnTo>
                <a:lnTo>
                  <a:pt x="970457" y="1065993"/>
                </a:lnTo>
                <a:cubicBezTo>
                  <a:pt x="1001459" y="1096996"/>
                  <a:pt x="1053005" y="1095714"/>
                  <a:pt x="1085588" y="1063131"/>
                </a:cubicBezTo>
                <a:cubicBezTo>
                  <a:pt x="1093734" y="1054986"/>
                  <a:pt x="1099923" y="1045655"/>
                  <a:pt x="1104141" y="1035755"/>
                </a:cubicBezTo>
                <a:lnTo>
                  <a:pt x="1104590" y="1033701"/>
                </a:lnTo>
                <a:lnTo>
                  <a:pt x="1100909" y="1034504"/>
                </a:lnTo>
                <a:cubicBezTo>
                  <a:pt x="1074936" y="1035150"/>
                  <a:pt x="1049210" y="1025888"/>
                  <a:pt x="1029886" y="1006564"/>
                </a:cubicBezTo>
                <a:lnTo>
                  <a:pt x="923307" y="899984"/>
                </a:lnTo>
                <a:lnTo>
                  <a:pt x="937855" y="885436"/>
                </a:lnTo>
                <a:lnTo>
                  <a:pt x="1044435" y="992016"/>
                </a:lnTo>
                <a:cubicBezTo>
                  <a:pt x="1059936" y="1007517"/>
                  <a:pt x="1080573" y="1014947"/>
                  <a:pt x="1101408" y="1014429"/>
                </a:cubicBezTo>
                <a:lnTo>
                  <a:pt x="1109169" y="1012734"/>
                </a:lnTo>
                <a:lnTo>
                  <a:pt x="1110864" y="1004973"/>
                </a:lnTo>
                <a:cubicBezTo>
                  <a:pt x="1111382" y="984138"/>
                  <a:pt x="1103952" y="963501"/>
                  <a:pt x="1088451" y="948000"/>
                </a:cubicBezTo>
                <a:lnTo>
                  <a:pt x="892362" y="751912"/>
                </a:lnTo>
                <a:lnTo>
                  <a:pt x="906910" y="737363"/>
                </a:lnTo>
                <a:lnTo>
                  <a:pt x="1102999" y="933451"/>
                </a:lnTo>
                <a:cubicBezTo>
                  <a:pt x="1122323" y="952775"/>
                  <a:pt x="1131585" y="978501"/>
                  <a:pt x="1130939" y="1004474"/>
                </a:cubicBezTo>
                <a:lnTo>
                  <a:pt x="1130135" y="1008155"/>
                </a:lnTo>
                <a:lnTo>
                  <a:pt x="1132191" y="1007706"/>
                </a:lnTo>
                <a:cubicBezTo>
                  <a:pt x="1142089" y="1003489"/>
                  <a:pt x="1151421" y="997300"/>
                  <a:pt x="1159566" y="989154"/>
                </a:cubicBezTo>
                <a:cubicBezTo>
                  <a:pt x="1192149" y="956571"/>
                  <a:pt x="1193431" y="905024"/>
                  <a:pt x="1162429" y="874022"/>
                </a:cubicBezTo>
                <a:lnTo>
                  <a:pt x="966340" y="677934"/>
                </a:lnTo>
                <a:close/>
                <a:moveTo>
                  <a:pt x="2364844" y="649478"/>
                </a:moveTo>
                <a:cubicBezTo>
                  <a:pt x="3312213" y="649478"/>
                  <a:pt x="4080207" y="1417471"/>
                  <a:pt x="4080207" y="2364839"/>
                </a:cubicBezTo>
                <a:cubicBezTo>
                  <a:pt x="4080207" y="3312207"/>
                  <a:pt x="3312213" y="4080201"/>
                  <a:pt x="2364844" y="4080201"/>
                </a:cubicBezTo>
                <a:cubicBezTo>
                  <a:pt x="1417475" y="4080201"/>
                  <a:pt x="649481" y="3312207"/>
                  <a:pt x="649481" y="2364839"/>
                </a:cubicBezTo>
                <a:cubicBezTo>
                  <a:pt x="649481" y="1417471"/>
                  <a:pt x="1417475" y="649478"/>
                  <a:pt x="2364844" y="649478"/>
                </a:cubicBezTo>
                <a:close/>
                <a:moveTo>
                  <a:pt x="3539074" y="523055"/>
                </a:moveTo>
                <a:lnTo>
                  <a:pt x="3556892" y="533342"/>
                </a:lnTo>
                <a:lnTo>
                  <a:pt x="3418236" y="773500"/>
                </a:lnTo>
                <a:cubicBezTo>
                  <a:pt x="3404572" y="797167"/>
                  <a:pt x="3382120" y="812772"/>
                  <a:pt x="3356865" y="818871"/>
                </a:cubicBezTo>
                <a:lnTo>
                  <a:pt x="3353101" y="819047"/>
                </a:lnTo>
                <a:lnTo>
                  <a:pt x="3354067" y="820916"/>
                </a:lnTo>
                <a:cubicBezTo>
                  <a:pt x="3360703" y="829386"/>
                  <a:pt x="3369096" y="836797"/>
                  <a:pt x="3379073" y="842557"/>
                </a:cubicBezTo>
                <a:cubicBezTo>
                  <a:pt x="3418978" y="865596"/>
                  <a:pt x="3469100" y="853493"/>
                  <a:pt x="3491022" y="815523"/>
                </a:cubicBezTo>
                <a:lnTo>
                  <a:pt x="3629678" y="575365"/>
                </a:lnTo>
                <a:lnTo>
                  <a:pt x="3647496" y="585652"/>
                </a:lnTo>
                <a:lnTo>
                  <a:pt x="3508840" y="825810"/>
                </a:lnTo>
                <a:cubicBezTo>
                  <a:pt x="3481512" y="873143"/>
                  <a:pt x="3419031" y="888232"/>
                  <a:pt x="3369285" y="859510"/>
                </a:cubicBezTo>
                <a:cubicBezTo>
                  <a:pt x="3356848" y="852330"/>
                  <a:pt x="3346384" y="843092"/>
                  <a:pt x="3338112" y="832533"/>
                </a:cubicBezTo>
                <a:lnTo>
                  <a:pt x="3331664" y="820050"/>
                </a:lnTo>
                <a:lnTo>
                  <a:pt x="3317630" y="820707"/>
                </a:lnTo>
                <a:cubicBezTo>
                  <a:pt x="3304350" y="818823"/>
                  <a:pt x="3291117" y="814380"/>
                  <a:pt x="3278681" y="807200"/>
                </a:cubicBezTo>
                <a:cubicBezTo>
                  <a:pt x="3228934" y="778479"/>
                  <a:pt x="3210760" y="716825"/>
                  <a:pt x="3238088" y="669492"/>
                </a:cubicBezTo>
                <a:lnTo>
                  <a:pt x="3313451" y="538959"/>
                </a:lnTo>
                <a:lnTo>
                  <a:pt x="3331269" y="549246"/>
                </a:lnTo>
                <a:lnTo>
                  <a:pt x="3255906" y="679779"/>
                </a:lnTo>
                <a:cubicBezTo>
                  <a:pt x="3233984" y="717749"/>
                  <a:pt x="3248563" y="767207"/>
                  <a:pt x="3288469" y="790247"/>
                </a:cubicBezTo>
                <a:cubicBezTo>
                  <a:pt x="3298445" y="796006"/>
                  <a:pt x="3309060" y="799570"/>
                  <a:pt x="3319713" y="801082"/>
                </a:cubicBezTo>
                <a:lnTo>
                  <a:pt x="3321815" y="800984"/>
                </a:lnTo>
                <a:lnTo>
                  <a:pt x="3320085" y="797636"/>
                </a:lnTo>
                <a:cubicBezTo>
                  <a:pt x="3312739" y="772715"/>
                  <a:pt x="3315028" y="745469"/>
                  <a:pt x="3328692" y="721802"/>
                </a:cubicBezTo>
                <a:lnTo>
                  <a:pt x="3404055" y="591269"/>
                </a:lnTo>
                <a:lnTo>
                  <a:pt x="3421873" y="601556"/>
                </a:lnTo>
                <a:lnTo>
                  <a:pt x="3346510" y="732090"/>
                </a:lnTo>
                <a:cubicBezTo>
                  <a:pt x="3335549" y="751074"/>
                  <a:pt x="3333713" y="772931"/>
                  <a:pt x="3339606" y="792922"/>
                </a:cubicBezTo>
                <a:lnTo>
                  <a:pt x="3343252" y="799980"/>
                </a:lnTo>
                <a:lnTo>
                  <a:pt x="3351187" y="799608"/>
                </a:lnTo>
                <a:cubicBezTo>
                  <a:pt x="3371446" y="794716"/>
                  <a:pt x="3389457" y="782198"/>
                  <a:pt x="3400418" y="763213"/>
                </a:cubicBezTo>
                <a:close/>
                <a:moveTo>
                  <a:pt x="1240859" y="520139"/>
                </a:moveTo>
                <a:cubicBezTo>
                  <a:pt x="1269953" y="524301"/>
                  <a:pt x="1296448" y="540723"/>
                  <a:pt x="1311820" y="567348"/>
                </a:cubicBezTo>
                <a:lnTo>
                  <a:pt x="1387183" y="697881"/>
                </a:lnTo>
                <a:lnTo>
                  <a:pt x="1369365" y="708168"/>
                </a:lnTo>
                <a:lnTo>
                  <a:pt x="1294002" y="577635"/>
                </a:lnTo>
                <a:cubicBezTo>
                  <a:pt x="1272080" y="539665"/>
                  <a:pt x="1221958" y="527562"/>
                  <a:pt x="1182052" y="550602"/>
                </a:cubicBezTo>
                <a:cubicBezTo>
                  <a:pt x="1142147" y="573641"/>
                  <a:pt x="1127568" y="623099"/>
                  <a:pt x="1149489" y="661069"/>
                </a:cubicBezTo>
                <a:lnTo>
                  <a:pt x="1288145" y="901227"/>
                </a:lnTo>
                <a:lnTo>
                  <a:pt x="1270327" y="911514"/>
                </a:lnTo>
                <a:lnTo>
                  <a:pt x="1131671" y="671356"/>
                </a:lnTo>
                <a:cubicBezTo>
                  <a:pt x="1104344" y="624023"/>
                  <a:pt x="1122518" y="562369"/>
                  <a:pt x="1172264" y="533648"/>
                </a:cubicBezTo>
                <a:cubicBezTo>
                  <a:pt x="1184701" y="526468"/>
                  <a:pt x="1197933" y="522026"/>
                  <a:pt x="1211214" y="520141"/>
                </a:cubicBezTo>
                <a:cubicBezTo>
                  <a:pt x="1221174" y="518727"/>
                  <a:pt x="1231161" y="518752"/>
                  <a:pt x="1240859" y="520139"/>
                </a:cubicBezTo>
                <a:close/>
                <a:moveTo>
                  <a:pt x="3283458" y="401569"/>
                </a:moveTo>
                <a:cubicBezTo>
                  <a:pt x="3293156" y="400182"/>
                  <a:pt x="3303143" y="400157"/>
                  <a:pt x="3313103" y="401570"/>
                </a:cubicBezTo>
                <a:cubicBezTo>
                  <a:pt x="3326383" y="403455"/>
                  <a:pt x="3339616" y="407898"/>
                  <a:pt x="3352052" y="415078"/>
                </a:cubicBezTo>
                <a:cubicBezTo>
                  <a:pt x="3401799" y="443799"/>
                  <a:pt x="3419973" y="505453"/>
                  <a:pt x="3392645" y="552787"/>
                </a:cubicBezTo>
                <a:lnTo>
                  <a:pt x="3317282" y="683319"/>
                </a:lnTo>
                <a:lnTo>
                  <a:pt x="3299464" y="673032"/>
                </a:lnTo>
                <a:lnTo>
                  <a:pt x="3374827" y="542499"/>
                </a:lnTo>
                <a:cubicBezTo>
                  <a:pt x="3396749" y="504529"/>
                  <a:pt x="3382170" y="455071"/>
                  <a:pt x="3342264" y="432031"/>
                </a:cubicBezTo>
                <a:cubicBezTo>
                  <a:pt x="3302359" y="408992"/>
                  <a:pt x="3252237" y="421095"/>
                  <a:pt x="3230315" y="459065"/>
                </a:cubicBezTo>
                <a:lnTo>
                  <a:pt x="3091659" y="699224"/>
                </a:lnTo>
                <a:lnTo>
                  <a:pt x="3073841" y="688936"/>
                </a:lnTo>
                <a:lnTo>
                  <a:pt x="3212497" y="448778"/>
                </a:lnTo>
                <a:cubicBezTo>
                  <a:pt x="3227869" y="422153"/>
                  <a:pt x="3254364" y="405731"/>
                  <a:pt x="3283458" y="401569"/>
                </a:cubicBezTo>
                <a:close/>
                <a:moveTo>
                  <a:pt x="1467707" y="363074"/>
                </a:moveTo>
                <a:lnTo>
                  <a:pt x="1606363" y="603233"/>
                </a:lnTo>
                <a:cubicBezTo>
                  <a:pt x="1633691" y="650565"/>
                  <a:pt x="1615517" y="712220"/>
                  <a:pt x="1565770" y="740941"/>
                </a:cubicBezTo>
                <a:cubicBezTo>
                  <a:pt x="1553333" y="748121"/>
                  <a:pt x="1540101" y="752563"/>
                  <a:pt x="1526821" y="754448"/>
                </a:cubicBezTo>
                <a:lnTo>
                  <a:pt x="1512787" y="753791"/>
                </a:lnTo>
                <a:lnTo>
                  <a:pt x="1506339" y="766273"/>
                </a:lnTo>
                <a:cubicBezTo>
                  <a:pt x="1498066" y="776832"/>
                  <a:pt x="1487603" y="786071"/>
                  <a:pt x="1475166" y="793251"/>
                </a:cubicBezTo>
                <a:cubicBezTo>
                  <a:pt x="1425420" y="821972"/>
                  <a:pt x="1362939" y="806884"/>
                  <a:pt x="1335611" y="759551"/>
                </a:cubicBezTo>
                <a:lnTo>
                  <a:pt x="1260248" y="629018"/>
                </a:lnTo>
                <a:lnTo>
                  <a:pt x="1278066" y="618731"/>
                </a:lnTo>
                <a:lnTo>
                  <a:pt x="1353429" y="749264"/>
                </a:lnTo>
                <a:cubicBezTo>
                  <a:pt x="1375351" y="787234"/>
                  <a:pt x="1425472" y="799337"/>
                  <a:pt x="1465378" y="776297"/>
                </a:cubicBezTo>
                <a:cubicBezTo>
                  <a:pt x="1475354" y="770538"/>
                  <a:pt x="1483748" y="763126"/>
                  <a:pt x="1490384" y="754656"/>
                </a:cubicBezTo>
                <a:lnTo>
                  <a:pt x="1491350" y="752788"/>
                </a:lnTo>
                <a:lnTo>
                  <a:pt x="1487586" y="752611"/>
                </a:lnTo>
                <a:cubicBezTo>
                  <a:pt x="1462331" y="746513"/>
                  <a:pt x="1439879" y="730907"/>
                  <a:pt x="1426215" y="707241"/>
                </a:cubicBezTo>
                <a:lnTo>
                  <a:pt x="1350852" y="576708"/>
                </a:lnTo>
                <a:lnTo>
                  <a:pt x="1368670" y="566421"/>
                </a:lnTo>
                <a:lnTo>
                  <a:pt x="1444033" y="696954"/>
                </a:lnTo>
                <a:cubicBezTo>
                  <a:pt x="1454994" y="715938"/>
                  <a:pt x="1473004" y="728457"/>
                  <a:pt x="1493264" y="733349"/>
                </a:cubicBezTo>
                <a:lnTo>
                  <a:pt x="1501199" y="733720"/>
                </a:lnTo>
                <a:lnTo>
                  <a:pt x="1504845" y="726663"/>
                </a:lnTo>
                <a:cubicBezTo>
                  <a:pt x="1510737" y="706672"/>
                  <a:pt x="1508902" y="684815"/>
                  <a:pt x="1497941" y="665830"/>
                </a:cubicBezTo>
                <a:lnTo>
                  <a:pt x="1359285" y="425671"/>
                </a:lnTo>
                <a:lnTo>
                  <a:pt x="1377103" y="415384"/>
                </a:lnTo>
                <a:lnTo>
                  <a:pt x="1515759" y="655543"/>
                </a:lnTo>
                <a:cubicBezTo>
                  <a:pt x="1529423" y="679209"/>
                  <a:pt x="1531712" y="706456"/>
                  <a:pt x="1524365" y="731376"/>
                </a:cubicBezTo>
                <a:lnTo>
                  <a:pt x="1522636" y="734724"/>
                </a:lnTo>
                <a:lnTo>
                  <a:pt x="1524737" y="734822"/>
                </a:lnTo>
                <a:cubicBezTo>
                  <a:pt x="1535391" y="733310"/>
                  <a:pt x="1546006" y="729747"/>
                  <a:pt x="1555982" y="723987"/>
                </a:cubicBezTo>
                <a:cubicBezTo>
                  <a:pt x="1595888" y="700948"/>
                  <a:pt x="1610467" y="651489"/>
                  <a:pt x="1588545" y="613520"/>
                </a:cubicBezTo>
                <a:lnTo>
                  <a:pt x="1449889" y="373361"/>
                </a:lnTo>
                <a:close/>
                <a:moveTo>
                  <a:pt x="1727260" y="284322"/>
                </a:moveTo>
                <a:cubicBezTo>
                  <a:pt x="1767207" y="289171"/>
                  <a:pt x="1801611" y="316364"/>
                  <a:pt x="1812220" y="355960"/>
                </a:cubicBezTo>
                <a:lnTo>
                  <a:pt x="1851231" y="501550"/>
                </a:lnTo>
                <a:lnTo>
                  <a:pt x="1831358" y="506875"/>
                </a:lnTo>
                <a:lnTo>
                  <a:pt x="1792347" y="361284"/>
                </a:lnTo>
                <a:cubicBezTo>
                  <a:pt x="1780999" y="318934"/>
                  <a:pt x="1735718" y="294271"/>
                  <a:pt x="1691209" y="306197"/>
                </a:cubicBezTo>
                <a:cubicBezTo>
                  <a:pt x="1646700" y="318123"/>
                  <a:pt x="1619817" y="362124"/>
                  <a:pt x="1631164" y="404473"/>
                </a:cubicBezTo>
                <a:lnTo>
                  <a:pt x="1702938" y="672335"/>
                </a:lnTo>
                <a:lnTo>
                  <a:pt x="1683064" y="677660"/>
                </a:lnTo>
                <a:lnTo>
                  <a:pt x="1611291" y="409798"/>
                </a:lnTo>
                <a:cubicBezTo>
                  <a:pt x="1597145" y="357005"/>
                  <a:pt x="1630657" y="302155"/>
                  <a:pt x="1686142" y="287288"/>
                </a:cubicBezTo>
                <a:cubicBezTo>
                  <a:pt x="1700014" y="283571"/>
                  <a:pt x="1713945" y="282705"/>
                  <a:pt x="1727260" y="284322"/>
                </a:cubicBezTo>
                <a:close/>
                <a:moveTo>
                  <a:pt x="3023079" y="281806"/>
                </a:moveTo>
                <a:lnTo>
                  <a:pt x="3042953" y="287131"/>
                </a:lnTo>
                <a:lnTo>
                  <a:pt x="2971179" y="554994"/>
                </a:lnTo>
                <a:cubicBezTo>
                  <a:pt x="2964106" y="581391"/>
                  <a:pt x="2946458" y="602275"/>
                  <a:pt x="2923642" y="614702"/>
                </a:cubicBezTo>
                <a:lnTo>
                  <a:pt x="2920052" y="615846"/>
                </a:lnTo>
                <a:lnTo>
                  <a:pt x="2921469" y="617402"/>
                </a:lnTo>
                <a:cubicBezTo>
                  <a:pt x="2930071" y="623866"/>
                  <a:pt x="2940096" y="628852"/>
                  <a:pt x="2951223" y="631833"/>
                </a:cubicBezTo>
                <a:cubicBezTo>
                  <a:pt x="2995733" y="643760"/>
                  <a:pt x="3041014" y="619096"/>
                  <a:pt x="3052361" y="576747"/>
                </a:cubicBezTo>
                <a:lnTo>
                  <a:pt x="3124135" y="308884"/>
                </a:lnTo>
                <a:lnTo>
                  <a:pt x="3144008" y="314209"/>
                </a:lnTo>
                <a:lnTo>
                  <a:pt x="3072235" y="582072"/>
                </a:lnTo>
                <a:cubicBezTo>
                  <a:pt x="3058089" y="634865"/>
                  <a:pt x="3001642" y="665610"/>
                  <a:pt x="2946157" y="650743"/>
                </a:cubicBezTo>
                <a:cubicBezTo>
                  <a:pt x="2932285" y="647026"/>
                  <a:pt x="2919787" y="640810"/>
                  <a:pt x="2909064" y="632752"/>
                </a:cubicBezTo>
                <a:lnTo>
                  <a:pt x="2899605" y="622364"/>
                </a:lnTo>
                <a:lnTo>
                  <a:pt x="2886219" y="626631"/>
                </a:lnTo>
                <a:cubicBezTo>
                  <a:pt x="2872904" y="628248"/>
                  <a:pt x="2858972" y="627382"/>
                  <a:pt x="2845101" y="623665"/>
                </a:cubicBezTo>
                <a:cubicBezTo>
                  <a:pt x="2789616" y="608798"/>
                  <a:pt x="2756104" y="553948"/>
                  <a:pt x="2770250" y="501155"/>
                </a:cubicBezTo>
                <a:lnTo>
                  <a:pt x="2809261" y="355564"/>
                </a:lnTo>
                <a:lnTo>
                  <a:pt x="2829134" y="360889"/>
                </a:lnTo>
                <a:lnTo>
                  <a:pt x="2790123" y="506480"/>
                </a:lnTo>
                <a:cubicBezTo>
                  <a:pt x="2778776" y="548830"/>
                  <a:pt x="2805658" y="592830"/>
                  <a:pt x="2850168" y="604756"/>
                </a:cubicBezTo>
                <a:cubicBezTo>
                  <a:pt x="2861295" y="607737"/>
                  <a:pt x="2872471" y="608432"/>
                  <a:pt x="2883152" y="607135"/>
                </a:cubicBezTo>
                <a:lnTo>
                  <a:pt x="2885157" y="606496"/>
                </a:lnTo>
                <a:lnTo>
                  <a:pt x="2882620" y="603710"/>
                </a:lnTo>
                <a:cubicBezTo>
                  <a:pt x="2869074" y="581540"/>
                  <a:pt x="2864233" y="554630"/>
                  <a:pt x="2871306" y="528233"/>
                </a:cubicBezTo>
                <a:lnTo>
                  <a:pt x="2910317" y="382642"/>
                </a:lnTo>
                <a:lnTo>
                  <a:pt x="2930190" y="387967"/>
                </a:lnTo>
                <a:lnTo>
                  <a:pt x="2891179" y="533558"/>
                </a:lnTo>
                <a:cubicBezTo>
                  <a:pt x="2885505" y="554733"/>
                  <a:pt x="2889389" y="576320"/>
                  <a:pt x="2900255" y="594105"/>
                </a:cubicBezTo>
                <a:lnTo>
                  <a:pt x="2905603" y="599978"/>
                </a:lnTo>
                <a:lnTo>
                  <a:pt x="2913172" y="597566"/>
                </a:lnTo>
                <a:cubicBezTo>
                  <a:pt x="2931475" y="587597"/>
                  <a:pt x="2945632" y="570844"/>
                  <a:pt x="2951306" y="549669"/>
                </a:cubicBezTo>
                <a:close/>
                <a:moveTo>
                  <a:pt x="2773366" y="222947"/>
                </a:moveTo>
                <a:cubicBezTo>
                  <a:pt x="2786681" y="221330"/>
                  <a:pt x="2800613" y="222196"/>
                  <a:pt x="2814484" y="225913"/>
                </a:cubicBezTo>
                <a:cubicBezTo>
                  <a:pt x="2869969" y="240780"/>
                  <a:pt x="2903481" y="295630"/>
                  <a:pt x="2889335" y="348424"/>
                </a:cubicBezTo>
                <a:lnTo>
                  <a:pt x="2850324" y="494015"/>
                </a:lnTo>
                <a:lnTo>
                  <a:pt x="2830451" y="488690"/>
                </a:lnTo>
                <a:lnTo>
                  <a:pt x="2869462" y="343098"/>
                </a:lnTo>
                <a:cubicBezTo>
                  <a:pt x="2880810" y="300748"/>
                  <a:pt x="2853927" y="256749"/>
                  <a:pt x="2809417" y="244822"/>
                </a:cubicBezTo>
                <a:cubicBezTo>
                  <a:pt x="2764908" y="232896"/>
                  <a:pt x="2719627" y="257560"/>
                  <a:pt x="2708279" y="299910"/>
                </a:cubicBezTo>
                <a:lnTo>
                  <a:pt x="2636506" y="567772"/>
                </a:lnTo>
                <a:lnTo>
                  <a:pt x="2616632" y="562447"/>
                </a:lnTo>
                <a:lnTo>
                  <a:pt x="2688406" y="294584"/>
                </a:lnTo>
                <a:cubicBezTo>
                  <a:pt x="2699015" y="254989"/>
                  <a:pt x="2733419" y="227797"/>
                  <a:pt x="2773366" y="222947"/>
                </a:cubicBezTo>
                <a:close/>
                <a:moveTo>
                  <a:pt x="2015666" y="198992"/>
                </a:moveTo>
                <a:lnTo>
                  <a:pt x="2087440" y="466855"/>
                </a:lnTo>
                <a:cubicBezTo>
                  <a:pt x="2101586" y="519648"/>
                  <a:pt x="2068074" y="574498"/>
                  <a:pt x="2012588" y="589365"/>
                </a:cubicBezTo>
                <a:cubicBezTo>
                  <a:pt x="1998717" y="593082"/>
                  <a:pt x="1984786" y="593948"/>
                  <a:pt x="1971470" y="592331"/>
                </a:cubicBezTo>
                <a:lnTo>
                  <a:pt x="1958084" y="588064"/>
                </a:lnTo>
                <a:lnTo>
                  <a:pt x="1948625" y="598452"/>
                </a:lnTo>
                <a:cubicBezTo>
                  <a:pt x="1937902" y="606510"/>
                  <a:pt x="1925404" y="612726"/>
                  <a:pt x="1911533" y="616443"/>
                </a:cubicBezTo>
                <a:cubicBezTo>
                  <a:pt x="1856048" y="631310"/>
                  <a:pt x="1799601" y="600565"/>
                  <a:pt x="1785455" y="547772"/>
                </a:cubicBezTo>
                <a:lnTo>
                  <a:pt x="1746444" y="402181"/>
                </a:lnTo>
                <a:lnTo>
                  <a:pt x="1766317" y="396856"/>
                </a:lnTo>
                <a:lnTo>
                  <a:pt x="1805328" y="542447"/>
                </a:lnTo>
                <a:cubicBezTo>
                  <a:pt x="1816676" y="584796"/>
                  <a:pt x="1861957" y="609460"/>
                  <a:pt x="1906466" y="597533"/>
                </a:cubicBezTo>
                <a:cubicBezTo>
                  <a:pt x="1917593" y="594552"/>
                  <a:pt x="1927619" y="589565"/>
                  <a:pt x="1936221" y="583102"/>
                </a:cubicBezTo>
                <a:lnTo>
                  <a:pt x="1937637" y="581547"/>
                </a:lnTo>
                <a:lnTo>
                  <a:pt x="1934047" y="580402"/>
                </a:lnTo>
                <a:cubicBezTo>
                  <a:pt x="1911232" y="567975"/>
                  <a:pt x="1893583" y="547090"/>
                  <a:pt x="1886510" y="520694"/>
                </a:cubicBezTo>
                <a:lnTo>
                  <a:pt x="1847499" y="375103"/>
                </a:lnTo>
                <a:lnTo>
                  <a:pt x="1867373" y="369778"/>
                </a:lnTo>
                <a:lnTo>
                  <a:pt x="1906384" y="515369"/>
                </a:lnTo>
                <a:cubicBezTo>
                  <a:pt x="1912058" y="536543"/>
                  <a:pt x="1926215" y="553297"/>
                  <a:pt x="1944517" y="563265"/>
                </a:cubicBezTo>
                <a:lnTo>
                  <a:pt x="1952086" y="565678"/>
                </a:lnTo>
                <a:lnTo>
                  <a:pt x="1957434" y="559804"/>
                </a:lnTo>
                <a:cubicBezTo>
                  <a:pt x="1968300" y="542020"/>
                  <a:pt x="1972184" y="520432"/>
                  <a:pt x="1966511" y="499258"/>
                </a:cubicBezTo>
                <a:lnTo>
                  <a:pt x="1894737" y="231395"/>
                </a:lnTo>
                <a:lnTo>
                  <a:pt x="1914610" y="226070"/>
                </a:lnTo>
                <a:lnTo>
                  <a:pt x="1986384" y="493933"/>
                </a:lnTo>
                <a:cubicBezTo>
                  <a:pt x="1993457" y="520329"/>
                  <a:pt x="1988616" y="547240"/>
                  <a:pt x="1975070" y="569410"/>
                </a:cubicBezTo>
                <a:lnTo>
                  <a:pt x="1972533" y="572196"/>
                </a:lnTo>
                <a:lnTo>
                  <a:pt x="1974537" y="572835"/>
                </a:lnTo>
                <a:cubicBezTo>
                  <a:pt x="1985219" y="574131"/>
                  <a:pt x="1996395" y="573437"/>
                  <a:pt x="2007522" y="570456"/>
                </a:cubicBezTo>
                <a:cubicBezTo>
                  <a:pt x="2052031" y="558530"/>
                  <a:pt x="2078914" y="514530"/>
                  <a:pt x="2067566" y="472180"/>
                </a:cubicBezTo>
                <a:lnTo>
                  <a:pt x="1995793" y="204317"/>
                </a:lnTo>
                <a:close/>
                <a:moveTo>
                  <a:pt x="2462228" y="182327"/>
                </a:moveTo>
                <a:lnTo>
                  <a:pt x="2482802" y="182327"/>
                </a:lnTo>
                <a:lnTo>
                  <a:pt x="2482802" y="459640"/>
                </a:lnTo>
                <a:cubicBezTo>
                  <a:pt x="2482802" y="486968"/>
                  <a:pt x="2471161" y="511708"/>
                  <a:pt x="2452339" y="529617"/>
                </a:cubicBezTo>
                <a:lnTo>
                  <a:pt x="2449167" y="531652"/>
                </a:lnTo>
                <a:lnTo>
                  <a:pt x="2450938" y="532787"/>
                </a:lnTo>
                <a:cubicBezTo>
                  <a:pt x="2460920" y="536804"/>
                  <a:pt x="2471894" y="539026"/>
                  <a:pt x="2483414" y="539026"/>
                </a:cubicBezTo>
                <a:cubicBezTo>
                  <a:pt x="2529493" y="539026"/>
                  <a:pt x="2566848" y="503484"/>
                  <a:pt x="2566848" y="459640"/>
                </a:cubicBezTo>
                <a:lnTo>
                  <a:pt x="2566848" y="182327"/>
                </a:lnTo>
                <a:lnTo>
                  <a:pt x="2587423" y="182327"/>
                </a:lnTo>
                <a:lnTo>
                  <a:pt x="2587423" y="459640"/>
                </a:lnTo>
                <a:cubicBezTo>
                  <a:pt x="2587423" y="514296"/>
                  <a:pt x="2540857" y="558602"/>
                  <a:pt x="2483414" y="558602"/>
                </a:cubicBezTo>
                <a:cubicBezTo>
                  <a:pt x="2469053" y="558602"/>
                  <a:pt x="2455373" y="555833"/>
                  <a:pt x="2442929" y="550825"/>
                </a:cubicBezTo>
                <a:lnTo>
                  <a:pt x="2431104" y="543239"/>
                </a:lnTo>
                <a:lnTo>
                  <a:pt x="2419278" y="550825"/>
                </a:lnTo>
                <a:cubicBezTo>
                  <a:pt x="2406835" y="555833"/>
                  <a:pt x="2393154" y="558602"/>
                  <a:pt x="2378794" y="558602"/>
                </a:cubicBezTo>
                <a:cubicBezTo>
                  <a:pt x="2321351" y="558602"/>
                  <a:pt x="2274785" y="514296"/>
                  <a:pt x="2274785" y="459640"/>
                </a:cubicBezTo>
                <a:lnTo>
                  <a:pt x="2274785" y="308912"/>
                </a:lnTo>
                <a:lnTo>
                  <a:pt x="2295360" y="308912"/>
                </a:lnTo>
                <a:lnTo>
                  <a:pt x="2295360" y="459640"/>
                </a:lnTo>
                <a:cubicBezTo>
                  <a:pt x="2295360" y="503484"/>
                  <a:pt x="2332714" y="539026"/>
                  <a:pt x="2378794" y="539026"/>
                </a:cubicBezTo>
                <a:cubicBezTo>
                  <a:pt x="2390313" y="539026"/>
                  <a:pt x="2401288" y="536804"/>
                  <a:pt x="2411270" y="532787"/>
                </a:cubicBezTo>
                <a:lnTo>
                  <a:pt x="2413041" y="531652"/>
                </a:lnTo>
                <a:lnTo>
                  <a:pt x="2409869" y="529617"/>
                </a:lnTo>
                <a:cubicBezTo>
                  <a:pt x="2391047" y="511708"/>
                  <a:pt x="2379406" y="486968"/>
                  <a:pt x="2379406" y="459640"/>
                </a:cubicBezTo>
                <a:lnTo>
                  <a:pt x="2379406" y="308912"/>
                </a:lnTo>
                <a:lnTo>
                  <a:pt x="2399980" y="308912"/>
                </a:lnTo>
                <a:lnTo>
                  <a:pt x="2399980" y="459640"/>
                </a:lnTo>
                <a:cubicBezTo>
                  <a:pt x="2399980" y="481561"/>
                  <a:pt x="2409318" y="501408"/>
                  <a:pt x="2424418" y="515774"/>
                </a:cubicBezTo>
                <a:lnTo>
                  <a:pt x="2431104" y="520064"/>
                </a:lnTo>
                <a:lnTo>
                  <a:pt x="2437790" y="515774"/>
                </a:lnTo>
                <a:cubicBezTo>
                  <a:pt x="2452889" y="501408"/>
                  <a:pt x="2462228" y="481561"/>
                  <a:pt x="2462228" y="459640"/>
                </a:cubicBezTo>
                <a:close/>
                <a:moveTo>
                  <a:pt x="2246274" y="182327"/>
                </a:moveTo>
                <a:cubicBezTo>
                  <a:pt x="2303717" y="182327"/>
                  <a:pt x="2350283" y="226634"/>
                  <a:pt x="2350283" y="281290"/>
                </a:cubicBezTo>
                <a:lnTo>
                  <a:pt x="2350283" y="432018"/>
                </a:lnTo>
                <a:lnTo>
                  <a:pt x="2329709" y="432018"/>
                </a:lnTo>
                <a:lnTo>
                  <a:pt x="2329709" y="281290"/>
                </a:lnTo>
                <a:cubicBezTo>
                  <a:pt x="2329709" y="237446"/>
                  <a:pt x="2292354" y="201904"/>
                  <a:pt x="2246274" y="201904"/>
                </a:cubicBezTo>
                <a:cubicBezTo>
                  <a:pt x="2200195" y="201904"/>
                  <a:pt x="2162840" y="237446"/>
                  <a:pt x="2162840" y="281290"/>
                </a:cubicBezTo>
                <a:lnTo>
                  <a:pt x="2162840" y="558602"/>
                </a:lnTo>
                <a:lnTo>
                  <a:pt x="2142266" y="558602"/>
                </a:lnTo>
                <a:lnTo>
                  <a:pt x="2142266" y="281290"/>
                </a:lnTo>
                <a:cubicBezTo>
                  <a:pt x="2142266" y="226634"/>
                  <a:pt x="2188832" y="182327"/>
                  <a:pt x="2246274" y="182327"/>
                </a:cubicBezTo>
                <a:close/>
                <a:moveTo>
                  <a:pt x="2364844" y="97952"/>
                </a:moveTo>
                <a:cubicBezTo>
                  <a:pt x="1112874" y="97952"/>
                  <a:pt x="97952" y="1112874"/>
                  <a:pt x="97952" y="2364839"/>
                </a:cubicBezTo>
                <a:cubicBezTo>
                  <a:pt x="97952" y="3616808"/>
                  <a:pt x="1112874" y="4631729"/>
                  <a:pt x="2364844" y="4631729"/>
                </a:cubicBezTo>
                <a:cubicBezTo>
                  <a:pt x="3616814" y="4631729"/>
                  <a:pt x="4631736" y="3616808"/>
                  <a:pt x="4631736" y="2364839"/>
                </a:cubicBezTo>
                <a:cubicBezTo>
                  <a:pt x="4631736" y="1112874"/>
                  <a:pt x="3616814" y="97952"/>
                  <a:pt x="2364844" y="97952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39"/>
                </a:cubicBezTo>
                <a:cubicBezTo>
                  <a:pt x="4729688" y="3670905"/>
                  <a:pt x="3670911" y="4729681"/>
                  <a:pt x="2364844" y="4729681"/>
                </a:cubicBezTo>
                <a:cubicBezTo>
                  <a:pt x="1058777" y="4729681"/>
                  <a:pt x="0" y="3670905"/>
                  <a:pt x="0" y="2364839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  <a:sp3d>
            <a:bevelT w="25400" h="25400"/>
            <a:bevelB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pptx791_魔法陣のイラスト図形（６）</dc:title>
  <dc:subject>pptx791_魔法陣のイラスト図形（６）</dc:subject>
  <dc:creator>http://www.digipot.net</dc:creator>
  <cp:revision>1</cp:revision>
  <dcterms:created xsi:type="dcterms:W3CDTF">2018-05-20T00:31:01Z</dcterms:created>
  <dcterms:modified xsi:type="dcterms:W3CDTF">2018-06-17T16:36:27Z</dcterms:modified>
  <cp:version>1</cp:version>
</cp:coreProperties>
</file>